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35"/>
  </p:notesMasterIdLst>
  <p:sldIdLst>
    <p:sldId id="256" r:id="rId2"/>
    <p:sldId id="267" r:id="rId3"/>
    <p:sldId id="258" r:id="rId4"/>
    <p:sldId id="269" r:id="rId5"/>
    <p:sldId id="332" r:id="rId6"/>
    <p:sldId id="263" r:id="rId7"/>
    <p:sldId id="333" r:id="rId8"/>
    <p:sldId id="334" r:id="rId9"/>
    <p:sldId id="350" r:id="rId10"/>
    <p:sldId id="346" r:id="rId11"/>
    <p:sldId id="354" r:id="rId12"/>
    <p:sldId id="352" r:id="rId13"/>
    <p:sldId id="353" r:id="rId14"/>
    <p:sldId id="262" r:id="rId15"/>
    <p:sldId id="268" r:id="rId16"/>
    <p:sldId id="351" r:id="rId17"/>
    <p:sldId id="347" r:id="rId18"/>
    <p:sldId id="349" r:id="rId19"/>
    <p:sldId id="325" r:id="rId20"/>
    <p:sldId id="345" r:id="rId21"/>
    <p:sldId id="344" r:id="rId22"/>
    <p:sldId id="348" r:id="rId23"/>
    <p:sldId id="270" r:id="rId24"/>
    <p:sldId id="264" r:id="rId25"/>
    <p:sldId id="335" r:id="rId26"/>
    <p:sldId id="337" r:id="rId27"/>
    <p:sldId id="336" r:id="rId28"/>
    <p:sldId id="342" r:id="rId29"/>
    <p:sldId id="338" r:id="rId30"/>
    <p:sldId id="339" r:id="rId31"/>
    <p:sldId id="340" r:id="rId32"/>
    <p:sldId id="341" r:id="rId33"/>
    <p:sldId id="328" r:id="rId34"/>
  </p:sldIdLst>
  <p:sldSz cx="9144000" cy="5143500" type="screen16x9"/>
  <p:notesSz cx="6858000" cy="9144000"/>
  <p:embeddedFontLst>
    <p:embeddedFont>
      <p:font typeface="Bahnschrift Light" panose="020B0502040204020203" pitchFamily="34" charset="0"/>
      <p:regular r:id="rId36"/>
    </p:embeddedFont>
    <p:embeddedFont>
      <p:font typeface="Calibri" panose="020F0502020204030204" pitchFamily="34" charset="0"/>
      <p:regular r:id="rId37"/>
      <p:bold r:id="rId38"/>
      <p:italic r:id="rId39"/>
      <p:boldItalic r:id="rId40"/>
    </p:embeddedFont>
    <p:embeddedFont>
      <p:font typeface="Helvetica Neue Light" panose="020B0604020202020204" charset="0"/>
      <p:regular r:id="rId41"/>
      <p:bold r:id="rId42"/>
      <p:italic r:id="rId43"/>
      <p:boldItalic r:id="rId44"/>
    </p:embeddedFont>
    <p:embeddedFont>
      <p:font typeface="Montserrat" panose="000005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EE725E-7953-44CC-B3FE-0085C86CE5D8}">
  <a:tblStyle styleId="{13EE725E-7953-44CC-B3FE-0085C86CE5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87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1146119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207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85f35364b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8" name="Google Shape;2098;g85f35364b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7012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85f35364b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8" name="Google Shape;2098;g85f35364b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4866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85f35364b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8" name="Google Shape;2098;g85f35364b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969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85f35364b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8" name="Google Shape;2098;g85f35364b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793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85f12af02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85f12af02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283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b439db2fca_0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b439db2fca_0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617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85f35364b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8" name="Google Shape;2098;g85f35364b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001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85f35364b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8" name="Google Shape;2098;g85f35364b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2132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85f35364b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8" name="Google Shape;2098;g85f35364b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9659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87a49eac9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87a49eac9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403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b8a5aef315_1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b8a5aef315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790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f12af02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f12af02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8551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87a49eac9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87a49eac9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2991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b756200f37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b756200f37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7132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b8a5aef315_9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b8a5aef315_9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9751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f12af02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f12af02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695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b8a5aef315_9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b8a5aef315_9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315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f12af02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f12af02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f12af02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f12af02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0882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f12af02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f12af02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3705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f12af02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f12af02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496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85d32b42a5_0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85d32b42a5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2202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f12af02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f12af02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84660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f12af02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f12af02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39877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f12af02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f12af02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3270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b439db2fca_0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b439db2fca_0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302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b439db2fca_0_1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b439db2fca_0_1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840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6"/>
        <p:cNvGrpSpPr/>
        <p:nvPr/>
      </p:nvGrpSpPr>
      <p:grpSpPr>
        <a:xfrm>
          <a:off x="0" y="0"/>
          <a:ext cx="0" cy="0"/>
          <a:chOff x="0" y="0"/>
          <a:chExt cx="0" cy="0"/>
        </a:xfrm>
      </p:grpSpPr>
      <p:sp>
        <p:nvSpPr>
          <p:cNvPr id="2557" name="Google Shape;2557;g85f35364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8" name="Google Shape;2558;g85f35364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222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b756200f37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b756200f37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899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85f35364b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8" name="Google Shape;2098;g85f35364b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6698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85d32b42a5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85d32b42a5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762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b439db2fca_0_1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b439db2fca_0_1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176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0" name="Google Shape;10;p2"/>
          <p:cNvSpPr/>
          <p:nvPr/>
        </p:nvSpPr>
        <p:spPr>
          <a:xfrm>
            <a:off x="4741100" y="1618975"/>
            <a:ext cx="5233693" cy="4453453"/>
          </a:xfrm>
          <a:custGeom>
            <a:avLst/>
            <a:gdLst/>
            <a:ahLst/>
            <a:cxnLst/>
            <a:rect l="l" t="t" r="r" b="b"/>
            <a:pathLst>
              <a:path w="201509" h="171468" extrusionOk="0">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title"/>
          </p:nvPr>
        </p:nvSpPr>
        <p:spPr>
          <a:xfrm>
            <a:off x="2863006" y="1048569"/>
            <a:ext cx="5655300" cy="14598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45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2" name="Google Shape;12;p2"/>
          <p:cNvSpPr txBox="1">
            <a:spLocks noGrp="1"/>
          </p:cNvSpPr>
          <p:nvPr>
            <p:ph type="subTitle" idx="1"/>
          </p:nvPr>
        </p:nvSpPr>
        <p:spPr>
          <a:xfrm>
            <a:off x="4543950" y="2682550"/>
            <a:ext cx="3981000" cy="550200"/>
          </a:xfrm>
          <a:prstGeom prst="rect">
            <a:avLst/>
          </a:prstGeom>
        </p:spPr>
        <p:txBody>
          <a:bodyPr spcFirstLastPara="1" wrap="square" lIns="91425" tIns="91425" rIns="91425" bIns="91425" anchor="t" anchorCtr="0">
            <a:noAutofit/>
          </a:bodyPr>
          <a:lstStyle>
            <a:lvl1pPr lvl="0" algn="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3">
  <p:cSld name="CUSTOM_1_2">
    <p:spTree>
      <p:nvGrpSpPr>
        <p:cNvPr id="1" name="Shape 281"/>
        <p:cNvGrpSpPr/>
        <p:nvPr/>
      </p:nvGrpSpPr>
      <p:grpSpPr>
        <a:xfrm>
          <a:off x="0" y="0"/>
          <a:ext cx="0" cy="0"/>
          <a:chOff x="0" y="0"/>
          <a:chExt cx="0" cy="0"/>
        </a:xfrm>
      </p:grpSpPr>
      <p:sp>
        <p:nvSpPr>
          <p:cNvPr id="282" name="Google Shape;282;p25"/>
          <p:cNvSpPr txBox="1">
            <a:spLocks noGrp="1"/>
          </p:cNvSpPr>
          <p:nvPr>
            <p:ph type="title"/>
          </p:nvPr>
        </p:nvSpPr>
        <p:spPr>
          <a:xfrm>
            <a:off x="724050" y="347825"/>
            <a:ext cx="7695900" cy="48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5"/>
          <p:cNvSpPr txBox="1">
            <a:spLocks noGrp="1"/>
          </p:cNvSpPr>
          <p:nvPr>
            <p:ph type="subTitle" idx="1"/>
          </p:nvPr>
        </p:nvSpPr>
        <p:spPr>
          <a:xfrm>
            <a:off x="2345186" y="1745100"/>
            <a:ext cx="1875300" cy="3285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1800" b="1">
                <a:solidFill>
                  <a:schemeClr val="accent1"/>
                </a:solidFill>
              </a:defRPr>
            </a:lvl1pPr>
            <a:lvl2pPr lvl="1" algn="l" rtl="0">
              <a:spcBef>
                <a:spcPts val="0"/>
              </a:spcBef>
              <a:spcAft>
                <a:spcPts val="0"/>
              </a:spcAft>
              <a:buNone/>
              <a:defRPr sz="1800">
                <a:solidFill>
                  <a:schemeClr val="accent1"/>
                </a:solidFill>
              </a:defRPr>
            </a:lvl2pPr>
            <a:lvl3pPr lvl="2" algn="l" rtl="0">
              <a:spcBef>
                <a:spcPts val="0"/>
              </a:spcBef>
              <a:spcAft>
                <a:spcPts val="0"/>
              </a:spcAft>
              <a:buNone/>
              <a:defRPr sz="1800">
                <a:solidFill>
                  <a:schemeClr val="accent1"/>
                </a:solidFill>
              </a:defRPr>
            </a:lvl3pPr>
            <a:lvl4pPr lvl="3" algn="l" rtl="0">
              <a:spcBef>
                <a:spcPts val="0"/>
              </a:spcBef>
              <a:spcAft>
                <a:spcPts val="0"/>
              </a:spcAft>
              <a:buNone/>
              <a:defRPr sz="1800">
                <a:solidFill>
                  <a:schemeClr val="accent1"/>
                </a:solidFill>
              </a:defRPr>
            </a:lvl4pPr>
            <a:lvl5pPr lvl="4" algn="l" rtl="0">
              <a:spcBef>
                <a:spcPts val="0"/>
              </a:spcBef>
              <a:spcAft>
                <a:spcPts val="0"/>
              </a:spcAft>
              <a:buNone/>
              <a:defRPr sz="1800">
                <a:solidFill>
                  <a:schemeClr val="accent1"/>
                </a:solidFill>
              </a:defRPr>
            </a:lvl5pPr>
            <a:lvl6pPr lvl="5" algn="l" rtl="0">
              <a:spcBef>
                <a:spcPts val="0"/>
              </a:spcBef>
              <a:spcAft>
                <a:spcPts val="0"/>
              </a:spcAft>
              <a:buNone/>
              <a:defRPr sz="1800">
                <a:solidFill>
                  <a:schemeClr val="accent1"/>
                </a:solidFill>
              </a:defRPr>
            </a:lvl6pPr>
            <a:lvl7pPr lvl="6" algn="l" rtl="0">
              <a:spcBef>
                <a:spcPts val="0"/>
              </a:spcBef>
              <a:spcAft>
                <a:spcPts val="0"/>
              </a:spcAft>
              <a:buNone/>
              <a:defRPr sz="1800">
                <a:solidFill>
                  <a:schemeClr val="accent1"/>
                </a:solidFill>
              </a:defRPr>
            </a:lvl7pPr>
            <a:lvl8pPr lvl="7" algn="l" rtl="0">
              <a:spcBef>
                <a:spcPts val="0"/>
              </a:spcBef>
              <a:spcAft>
                <a:spcPts val="0"/>
              </a:spcAft>
              <a:buNone/>
              <a:defRPr sz="1800">
                <a:solidFill>
                  <a:schemeClr val="accent1"/>
                </a:solidFill>
              </a:defRPr>
            </a:lvl8pPr>
            <a:lvl9pPr lvl="8" algn="l" rtl="0">
              <a:spcBef>
                <a:spcPts val="0"/>
              </a:spcBef>
              <a:spcAft>
                <a:spcPts val="0"/>
              </a:spcAft>
              <a:buNone/>
              <a:defRPr sz="1800">
                <a:solidFill>
                  <a:schemeClr val="accent1"/>
                </a:solidFill>
              </a:defRPr>
            </a:lvl9pPr>
          </a:lstStyle>
          <a:p>
            <a:endParaRPr/>
          </a:p>
        </p:txBody>
      </p:sp>
      <p:sp>
        <p:nvSpPr>
          <p:cNvPr id="284" name="Google Shape;284;p25"/>
          <p:cNvSpPr txBox="1">
            <a:spLocks noGrp="1"/>
          </p:cNvSpPr>
          <p:nvPr>
            <p:ph type="subTitle" idx="2"/>
          </p:nvPr>
        </p:nvSpPr>
        <p:spPr>
          <a:xfrm>
            <a:off x="2345175" y="2149800"/>
            <a:ext cx="1875300" cy="5292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1600"/>
            </a:lvl1pPr>
            <a:lvl2pPr lvl="1" algn="l" rtl="0">
              <a:spcBef>
                <a:spcPts val="0"/>
              </a:spcBef>
              <a:spcAft>
                <a:spcPts val="0"/>
              </a:spcAft>
              <a:buNone/>
              <a:defRPr sz="1600"/>
            </a:lvl2pPr>
            <a:lvl3pPr lvl="2" algn="l" rtl="0">
              <a:spcBef>
                <a:spcPts val="0"/>
              </a:spcBef>
              <a:spcAft>
                <a:spcPts val="0"/>
              </a:spcAft>
              <a:buNone/>
              <a:defRPr sz="1600"/>
            </a:lvl3pPr>
            <a:lvl4pPr lvl="3" algn="l" rtl="0">
              <a:spcBef>
                <a:spcPts val="0"/>
              </a:spcBef>
              <a:spcAft>
                <a:spcPts val="0"/>
              </a:spcAft>
              <a:buNone/>
              <a:defRPr sz="1600"/>
            </a:lvl4pPr>
            <a:lvl5pPr lvl="4" algn="l" rtl="0">
              <a:spcBef>
                <a:spcPts val="0"/>
              </a:spcBef>
              <a:spcAft>
                <a:spcPts val="0"/>
              </a:spcAft>
              <a:buNone/>
              <a:defRPr sz="1600"/>
            </a:lvl5pPr>
            <a:lvl6pPr lvl="5" algn="l" rtl="0">
              <a:spcBef>
                <a:spcPts val="0"/>
              </a:spcBef>
              <a:spcAft>
                <a:spcPts val="0"/>
              </a:spcAft>
              <a:buNone/>
              <a:defRPr sz="1600"/>
            </a:lvl6pPr>
            <a:lvl7pPr lvl="6" algn="l" rtl="0">
              <a:spcBef>
                <a:spcPts val="0"/>
              </a:spcBef>
              <a:spcAft>
                <a:spcPts val="0"/>
              </a:spcAft>
              <a:buNone/>
              <a:defRPr sz="1600"/>
            </a:lvl7pPr>
            <a:lvl8pPr lvl="7" algn="l" rtl="0">
              <a:spcBef>
                <a:spcPts val="0"/>
              </a:spcBef>
              <a:spcAft>
                <a:spcPts val="0"/>
              </a:spcAft>
              <a:buNone/>
              <a:defRPr sz="1600"/>
            </a:lvl8pPr>
            <a:lvl9pPr lvl="8" algn="l" rtl="0">
              <a:spcBef>
                <a:spcPts val="0"/>
              </a:spcBef>
              <a:spcAft>
                <a:spcPts val="0"/>
              </a:spcAft>
              <a:buNone/>
              <a:defRPr sz="1600"/>
            </a:lvl9pPr>
          </a:lstStyle>
          <a:p>
            <a:endParaRPr/>
          </a:p>
        </p:txBody>
      </p:sp>
      <p:sp>
        <p:nvSpPr>
          <p:cNvPr id="285" name="Google Shape;285;p25"/>
          <p:cNvSpPr txBox="1">
            <a:spLocks noGrp="1"/>
          </p:cNvSpPr>
          <p:nvPr>
            <p:ph type="subTitle" idx="3"/>
          </p:nvPr>
        </p:nvSpPr>
        <p:spPr>
          <a:xfrm>
            <a:off x="2345174" y="3316725"/>
            <a:ext cx="1875300" cy="3285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1800" b="1">
                <a:solidFill>
                  <a:schemeClr val="accent1"/>
                </a:solidFill>
              </a:defRPr>
            </a:lvl1pPr>
            <a:lvl2pPr lvl="1" algn="l" rtl="0">
              <a:spcBef>
                <a:spcPts val="0"/>
              </a:spcBef>
              <a:spcAft>
                <a:spcPts val="0"/>
              </a:spcAft>
              <a:buNone/>
              <a:defRPr sz="1800">
                <a:solidFill>
                  <a:schemeClr val="accent1"/>
                </a:solidFill>
              </a:defRPr>
            </a:lvl2pPr>
            <a:lvl3pPr lvl="2" algn="l" rtl="0">
              <a:spcBef>
                <a:spcPts val="0"/>
              </a:spcBef>
              <a:spcAft>
                <a:spcPts val="0"/>
              </a:spcAft>
              <a:buNone/>
              <a:defRPr sz="1800">
                <a:solidFill>
                  <a:schemeClr val="accent1"/>
                </a:solidFill>
              </a:defRPr>
            </a:lvl3pPr>
            <a:lvl4pPr lvl="3" algn="l" rtl="0">
              <a:spcBef>
                <a:spcPts val="0"/>
              </a:spcBef>
              <a:spcAft>
                <a:spcPts val="0"/>
              </a:spcAft>
              <a:buNone/>
              <a:defRPr sz="1800">
                <a:solidFill>
                  <a:schemeClr val="accent1"/>
                </a:solidFill>
              </a:defRPr>
            </a:lvl4pPr>
            <a:lvl5pPr lvl="4" algn="l" rtl="0">
              <a:spcBef>
                <a:spcPts val="0"/>
              </a:spcBef>
              <a:spcAft>
                <a:spcPts val="0"/>
              </a:spcAft>
              <a:buNone/>
              <a:defRPr sz="1800">
                <a:solidFill>
                  <a:schemeClr val="accent1"/>
                </a:solidFill>
              </a:defRPr>
            </a:lvl5pPr>
            <a:lvl6pPr lvl="5" algn="l" rtl="0">
              <a:spcBef>
                <a:spcPts val="0"/>
              </a:spcBef>
              <a:spcAft>
                <a:spcPts val="0"/>
              </a:spcAft>
              <a:buNone/>
              <a:defRPr sz="1800">
                <a:solidFill>
                  <a:schemeClr val="accent1"/>
                </a:solidFill>
              </a:defRPr>
            </a:lvl6pPr>
            <a:lvl7pPr lvl="6" algn="l" rtl="0">
              <a:spcBef>
                <a:spcPts val="0"/>
              </a:spcBef>
              <a:spcAft>
                <a:spcPts val="0"/>
              </a:spcAft>
              <a:buNone/>
              <a:defRPr sz="1800">
                <a:solidFill>
                  <a:schemeClr val="accent1"/>
                </a:solidFill>
              </a:defRPr>
            </a:lvl7pPr>
            <a:lvl8pPr lvl="7" algn="l" rtl="0">
              <a:spcBef>
                <a:spcPts val="0"/>
              </a:spcBef>
              <a:spcAft>
                <a:spcPts val="0"/>
              </a:spcAft>
              <a:buNone/>
              <a:defRPr sz="1800">
                <a:solidFill>
                  <a:schemeClr val="accent1"/>
                </a:solidFill>
              </a:defRPr>
            </a:lvl8pPr>
            <a:lvl9pPr lvl="8" algn="l" rtl="0">
              <a:spcBef>
                <a:spcPts val="0"/>
              </a:spcBef>
              <a:spcAft>
                <a:spcPts val="0"/>
              </a:spcAft>
              <a:buNone/>
              <a:defRPr sz="1800">
                <a:solidFill>
                  <a:schemeClr val="accent1"/>
                </a:solidFill>
              </a:defRPr>
            </a:lvl9pPr>
          </a:lstStyle>
          <a:p>
            <a:endParaRPr/>
          </a:p>
        </p:txBody>
      </p:sp>
      <p:sp>
        <p:nvSpPr>
          <p:cNvPr id="286" name="Google Shape;286;p25"/>
          <p:cNvSpPr txBox="1">
            <a:spLocks noGrp="1"/>
          </p:cNvSpPr>
          <p:nvPr>
            <p:ph type="subTitle" idx="4"/>
          </p:nvPr>
        </p:nvSpPr>
        <p:spPr>
          <a:xfrm>
            <a:off x="2345188" y="3721425"/>
            <a:ext cx="1875300" cy="5292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1600"/>
            </a:lvl1pPr>
            <a:lvl2pPr lvl="1" algn="l" rtl="0">
              <a:spcBef>
                <a:spcPts val="0"/>
              </a:spcBef>
              <a:spcAft>
                <a:spcPts val="0"/>
              </a:spcAft>
              <a:buNone/>
              <a:defRPr sz="1600"/>
            </a:lvl2pPr>
            <a:lvl3pPr lvl="2" algn="l" rtl="0">
              <a:spcBef>
                <a:spcPts val="0"/>
              </a:spcBef>
              <a:spcAft>
                <a:spcPts val="0"/>
              </a:spcAft>
              <a:buNone/>
              <a:defRPr sz="1600"/>
            </a:lvl3pPr>
            <a:lvl4pPr lvl="3" algn="l" rtl="0">
              <a:spcBef>
                <a:spcPts val="0"/>
              </a:spcBef>
              <a:spcAft>
                <a:spcPts val="0"/>
              </a:spcAft>
              <a:buNone/>
              <a:defRPr sz="1600"/>
            </a:lvl4pPr>
            <a:lvl5pPr lvl="4" algn="l" rtl="0">
              <a:spcBef>
                <a:spcPts val="0"/>
              </a:spcBef>
              <a:spcAft>
                <a:spcPts val="0"/>
              </a:spcAft>
              <a:buNone/>
              <a:defRPr sz="1600"/>
            </a:lvl5pPr>
            <a:lvl6pPr lvl="5" algn="l" rtl="0">
              <a:spcBef>
                <a:spcPts val="0"/>
              </a:spcBef>
              <a:spcAft>
                <a:spcPts val="0"/>
              </a:spcAft>
              <a:buNone/>
              <a:defRPr sz="1600"/>
            </a:lvl6pPr>
            <a:lvl7pPr lvl="6" algn="l" rtl="0">
              <a:spcBef>
                <a:spcPts val="0"/>
              </a:spcBef>
              <a:spcAft>
                <a:spcPts val="0"/>
              </a:spcAft>
              <a:buNone/>
              <a:defRPr sz="1600"/>
            </a:lvl7pPr>
            <a:lvl8pPr lvl="7" algn="l" rtl="0">
              <a:spcBef>
                <a:spcPts val="0"/>
              </a:spcBef>
              <a:spcAft>
                <a:spcPts val="0"/>
              </a:spcAft>
              <a:buNone/>
              <a:defRPr sz="1600"/>
            </a:lvl8pPr>
            <a:lvl9pPr lvl="8" algn="l" rtl="0">
              <a:spcBef>
                <a:spcPts val="0"/>
              </a:spcBef>
              <a:spcAft>
                <a:spcPts val="0"/>
              </a:spcAft>
              <a:buNone/>
              <a:defRPr sz="1600"/>
            </a:lvl9pPr>
          </a:lstStyle>
          <a:p>
            <a:endParaRPr/>
          </a:p>
        </p:txBody>
      </p:sp>
      <p:sp>
        <p:nvSpPr>
          <p:cNvPr id="287" name="Google Shape;287;p25"/>
          <p:cNvSpPr txBox="1">
            <a:spLocks noGrp="1"/>
          </p:cNvSpPr>
          <p:nvPr>
            <p:ph type="subTitle" idx="5"/>
          </p:nvPr>
        </p:nvSpPr>
        <p:spPr>
          <a:xfrm>
            <a:off x="6342738" y="1745100"/>
            <a:ext cx="1875300" cy="3285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1800" b="1">
                <a:solidFill>
                  <a:schemeClr val="accent1"/>
                </a:solidFill>
              </a:defRPr>
            </a:lvl1pPr>
            <a:lvl2pPr lvl="1" algn="l" rtl="0">
              <a:spcBef>
                <a:spcPts val="0"/>
              </a:spcBef>
              <a:spcAft>
                <a:spcPts val="0"/>
              </a:spcAft>
              <a:buNone/>
              <a:defRPr sz="1800">
                <a:solidFill>
                  <a:schemeClr val="accent1"/>
                </a:solidFill>
              </a:defRPr>
            </a:lvl2pPr>
            <a:lvl3pPr lvl="2" algn="l" rtl="0">
              <a:spcBef>
                <a:spcPts val="0"/>
              </a:spcBef>
              <a:spcAft>
                <a:spcPts val="0"/>
              </a:spcAft>
              <a:buNone/>
              <a:defRPr sz="1800">
                <a:solidFill>
                  <a:schemeClr val="accent1"/>
                </a:solidFill>
              </a:defRPr>
            </a:lvl3pPr>
            <a:lvl4pPr lvl="3" algn="l" rtl="0">
              <a:spcBef>
                <a:spcPts val="0"/>
              </a:spcBef>
              <a:spcAft>
                <a:spcPts val="0"/>
              </a:spcAft>
              <a:buNone/>
              <a:defRPr sz="1800">
                <a:solidFill>
                  <a:schemeClr val="accent1"/>
                </a:solidFill>
              </a:defRPr>
            </a:lvl4pPr>
            <a:lvl5pPr lvl="4" algn="l" rtl="0">
              <a:spcBef>
                <a:spcPts val="0"/>
              </a:spcBef>
              <a:spcAft>
                <a:spcPts val="0"/>
              </a:spcAft>
              <a:buNone/>
              <a:defRPr sz="1800">
                <a:solidFill>
                  <a:schemeClr val="accent1"/>
                </a:solidFill>
              </a:defRPr>
            </a:lvl5pPr>
            <a:lvl6pPr lvl="5" algn="l" rtl="0">
              <a:spcBef>
                <a:spcPts val="0"/>
              </a:spcBef>
              <a:spcAft>
                <a:spcPts val="0"/>
              </a:spcAft>
              <a:buNone/>
              <a:defRPr sz="1800">
                <a:solidFill>
                  <a:schemeClr val="accent1"/>
                </a:solidFill>
              </a:defRPr>
            </a:lvl6pPr>
            <a:lvl7pPr lvl="6" algn="l" rtl="0">
              <a:spcBef>
                <a:spcPts val="0"/>
              </a:spcBef>
              <a:spcAft>
                <a:spcPts val="0"/>
              </a:spcAft>
              <a:buNone/>
              <a:defRPr sz="1800">
                <a:solidFill>
                  <a:schemeClr val="accent1"/>
                </a:solidFill>
              </a:defRPr>
            </a:lvl7pPr>
            <a:lvl8pPr lvl="7" algn="l" rtl="0">
              <a:spcBef>
                <a:spcPts val="0"/>
              </a:spcBef>
              <a:spcAft>
                <a:spcPts val="0"/>
              </a:spcAft>
              <a:buNone/>
              <a:defRPr sz="1800">
                <a:solidFill>
                  <a:schemeClr val="accent1"/>
                </a:solidFill>
              </a:defRPr>
            </a:lvl8pPr>
            <a:lvl9pPr lvl="8" algn="l" rtl="0">
              <a:spcBef>
                <a:spcPts val="0"/>
              </a:spcBef>
              <a:spcAft>
                <a:spcPts val="0"/>
              </a:spcAft>
              <a:buNone/>
              <a:defRPr sz="1800">
                <a:solidFill>
                  <a:schemeClr val="accent1"/>
                </a:solidFill>
              </a:defRPr>
            </a:lvl9pPr>
          </a:lstStyle>
          <a:p>
            <a:endParaRPr/>
          </a:p>
        </p:txBody>
      </p:sp>
      <p:sp>
        <p:nvSpPr>
          <p:cNvPr id="288" name="Google Shape;288;p25"/>
          <p:cNvSpPr txBox="1">
            <a:spLocks noGrp="1"/>
          </p:cNvSpPr>
          <p:nvPr>
            <p:ph type="subTitle" idx="6"/>
          </p:nvPr>
        </p:nvSpPr>
        <p:spPr>
          <a:xfrm>
            <a:off x="6342747" y="2149800"/>
            <a:ext cx="1875300" cy="5292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1600"/>
            </a:lvl1pPr>
            <a:lvl2pPr lvl="1" algn="l" rtl="0">
              <a:spcBef>
                <a:spcPts val="0"/>
              </a:spcBef>
              <a:spcAft>
                <a:spcPts val="0"/>
              </a:spcAft>
              <a:buNone/>
              <a:defRPr sz="1600"/>
            </a:lvl2pPr>
            <a:lvl3pPr lvl="2" algn="l" rtl="0">
              <a:spcBef>
                <a:spcPts val="0"/>
              </a:spcBef>
              <a:spcAft>
                <a:spcPts val="0"/>
              </a:spcAft>
              <a:buNone/>
              <a:defRPr sz="1600"/>
            </a:lvl3pPr>
            <a:lvl4pPr lvl="3" algn="l" rtl="0">
              <a:spcBef>
                <a:spcPts val="0"/>
              </a:spcBef>
              <a:spcAft>
                <a:spcPts val="0"/>
              </a:spcAft>
              <a:buNone/>
              <a:defRPr sz="1600"/>
            </a:lvl4pPr>
            <a:lvl5pPr lvl="4" algn="l" rtl="0">
              <a:spcBef>
                <a:spcPts val="0"/>
              </a:spcBef>
              <a:spcAft>
                <a:spcPts val="0"/>
              </a:spcAft>
              <a:buNone/>
              <a:defRPr sz="1600"/>
            </a:lvl5pPr>
            <a:lvl6pPr lvl="5" algn="l" rtl="0">
              <a:spcBef>
                <a:spcPts val="0"/>
              </a:spcBef>
              <a:spcAft>
                <a:spcPts val="0"/>
              </a:spcAft>
              <a:buNone/>
              <a:defRPr sz="1600"/>
            </a:lvl6pPr>
            <a:lvl7pPr lvl="6" algn="l" rtl="0">
              <a:spcBef>
                <a:spcPts val="0"/>
              </a:spcBef>
              <a:spcAft>
                <a:spcPts val="0"/>
              </a:spcAft>
              <a:buNone/>
              <a:defRPr sz="1600"/>
            </a:lvl7pPr>
            <a:lvl8pPr lvl="7" algn="l" rtl="0">
              <a:spcBef>
                <a:spcPts val="0"/>
              </a:spcBef>
              <a:spcAft>
                <a:spcPts val="0"/>
              </a:spcAft>
              <a:buNone/>
              <a:defRPr sz="1600"/>
            </a:lvl8pPr>
            <a:lvl9pPr lvl="8" algn="l" rtl="0">
              <a:spcBef>
                <a:spcPts val="0"/>
              </a:spcBef>
              <a:spcAft>
                <a:spcPts val="0"/>
              </a:spcAft>
              <a:buNone/>
              <a:defRPr sz="1600"/>
            </a:lvl9pPr>
          </a:lstStyle>
          <a:p>
            <a:endParaRPr/>
          </a:p>
        </p:txBody>
      </p:sp>
      <p:sp>
        <p:nvSpPr>
          <p:cNvPr id="289" name="Google Shape;289;p25"/>
          <p:cNvSpPr/>
          <p:nvPr/>
        </p:nvSpPr>
        <p:spPr>
          <a:xfrm rot="-5400000" flipH="1">
            <a:off x="259574" y="-220291"/>
            <a:ext cx="589804" cy="1157561"/>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rot="-5400000" flipH="1">
            <a:off x="415584" y="-98036"/>
            <a:ext cx="314778" cy="968610"/>
          </a:xfrm>
          <a:custGeom>
            <a:avLst/>
            <a:gdLst/>
            <a:ahLst/>
            <a:cxnLst/>
            <a:rect l="l" t="t" r="r" b="b"/>
            <a:pathLst>
              <a:path w="19503" h="60013" extrusionOk="0">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rot="-5400000" flipH="1">
            <a:off x="75120" y="246945"/>
            <a:ext cx="743876" cy="989366"/>
          </a:xfrm>
          <a:custGeom>
            <a:avLst/>
            <a:gdLst/>
            <a:ahLst/>
            <a:cxnLst/>
            <a:rect l="l" t="t" r="r" b="b"/>
            <a:pathLst>
              <a:path w="46089" h="61299" extrusionOk="0">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rot="-5400000" flipH="1">
            <a:off x="276652" y="251295"/>
            <a:ext cx="249411" cy="892800"/>
          </a:xfrm>
          <a:custGeom>
            <a:avLst/>
            <a:gdLst/>
            <a:ahLst/>
            <a:cxnLst/>
            <a:rect l="l" t="t" r="r" b="b"/>
            <a:pathLst>
              <a:path w="15453" h="55316" extrusionOk="0">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rot="8320551" flipH="1">
            <a:off x="7954373" y="71359"/>
            <a:ext cx="1077493" cy="1034446"/>
          </a:xfrm>
          <a:custGeom>
            <a:avLst/>
            <a:gdLst/>
            <a:ahLst/>
            <a:cxnLst/>
            <a:rect l="l" t="t" r="r" b="b"/>
            <a:pathLst>
              <a:path w="60398" h="57985" extrusionOk="0">
                <a:moveTo>
                  <a:pt x="54331" y="0"/>
                </a:moveTo>
                <a:cubicBezTo>
                  <a:pt x="54331" y="0"/>
                  <a:pt x="45535" y="11687"/>
                  <a:pt x="35507" y="23820"/>
                </a:cubicBezTo>
                <a:cubicBezTo>
                  <a:pt x="25479" y="35935"/>
                  <a:pt x="0" y="44696"/>
                  <a:pt x="10599" y="54742"/>
                </a:cubicBezTo>
                <a:cubicBezTo>
                  <a:pt x="12977" y="56996"/>
                  <a:pt x="15775" y="57984"/>
                  <a:pt x="18781" y="57984"/>
                </a:cubicBezTo>
                <a:cubicBezTo>
                  <a:pt x="29194" y="57984"/>
                  <a:pt x="42112" y="46129"/>
                  <a:pt x="48800" y="33973"/>
                </a:cubicBezTo>
                <a:cubicBezTo>
                  <a:pt x="54920" y="22821"/>
                  <a:pt x="60398" y="7905"/>
                  <a:pt x="60398" y="7905"/>
                </a:cubicBezTo>
                <a:lnTo>
                  <a:pt x="54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rot="8320551" flipH="1">
            <a:off x="8224403" y="95287"/>
            <a:ext cx="745493" cy="868856"/>
          </a:xfrm>
          <a:custGeom>
            <a:avLst/>
            <a:gdLst/>
            <a:ahLst/>
            <a:cxnLst/>
            <a:rect l="l" t="t" r="r" b="b"/>
            <a:pathLst>
              <a:path w="41788" h="48703" extrusionOk="0">
                <a:moveTo>
                  <a:pt x="41262" y="1"/>
                </a:moveTo>
                <a:cubicBezTo>
                  <a:pt x="41081" y="1"/>
                  <a:pt x="40906" y="105"/>
                  <a:pt x="40824" y="282"/>
                </a:cubicBezTo>
                <a:cubicBezTo>
                  <a:pt x="26514" y="37163"/>
                  <a:pt x="607" y="47708"/>
                  <a:pt x="357" y="47815"/>
                </a:cubicBezTo>
                <a:cubicBezTo>
                  <a:pt x="125" y="47904"/>
                  <a:pt x="0" y="48154"/>
                  <a:pt x="89" y="48386"/>
                </a:cubicBezTo>
                <a:cubicBezTo>
                  <a:pt x="89" y="48404"/>
                  <a:pt x="89" y="48404"/>
                  <a:pt x="89" y="48404"/>
                </a:cubicBezTo>
                <a:cubicBezTo>
                  <a:pt x="158" y="48595"/>
                  <a:pt x="330" y="48702"/>
                  <a:pt x="512" y="48702"/>
                </a:cubicBezTo>
                <a:cubicBezTo>
                  <a:pt x="567" y="48702"/>
                  <a:pt x="624" y="48692"/>
                  <a:pt x="678" y="48671"/>
                </a:cubicBezTo>
                <a:lnTo>
                  <a:pt x="696" y="48671"/>
                </a:lnTo>
                <a:cubicBezTo>
                  <a:pt x="946" y="48564"/>
                  <a:pt x="27246" y="37877"/>
                  <a:pt x="41699" y="621"/>
                </a:cubicBezTo>
                <a:cubicBezTo>
                  <a:pt x="41788" y="389"/>
                  <a:pt x="41681" y="122"/>
                  <a:pt x="41431" y="32"/>
                </a:cubicBezTo>
                <a:cubicBezTo>
                  <a:pt x="41376" y="11"/>
                  <a:pt x="41319" y="1"/>
                  <a:pt x="41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rot="8320551" flipH="1">
            <a:off x="8261387" y="448958"/>
            <a:ext cx="842274" cy="657507"/>
          </a:xfrm>
          <a:custGeom>
            <a:avLst/>
            <a:gdLst/>
            <a:ahLst/>
            <a:cxnLst/>
            <a:rect l="l" t="t" r="r" b="b"/>
            <a:pathLst>
              <a:path w="47213" h="36856" extrusionOk="0">
                <a:moveTo>
                  <a:pt x="43429" y="0"/>
                </a:moveTo>
                <a:cubicBezTo>
                  <a:pt x="31118" y="18467"/>
                  <a:pt x="10635" y="21287"/>
                  <a:pt x="6210" y="24213"/>
                </a:cubicBezTo>
                <a:cubicBezTo>
                  <a:pt x="1785" y="27121"/>
                  <a:pt x="0" y="30975"/>
                  <a:pt x="4675" y="35222"/>
                </a:cubicBezTo>
                <a:cubicBezTo>
                  <a:pt x="5905" y="36335"/>
                  <a:pt x="7829" y="36856"/>
                  <a:pt x="10161" y="36856"/>
                </a:cubicBezTo>
                <a:cubicBezTo>
                  <a:pt x="16723" y="36856"/>
                  <a:pt x="26523" y="32730"/>
                  <a:pt x="33223" y="26068"/>
                </a:cubicBezTo>
                <a:cubicBezTo>
                  <a:pt x="43626" y="15702"/>
                  <a:pt x="47212" y="5032"/>
                  <a:pt x="47212" y="5032"/>
                </a:cubicBezTo>
                <a:lnTo>
                  <a:pt x="43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rot="8320551" flipH="1">
            <a:off x="8374403" y="488015"/>
            <a:ext cx="706031" cy="545561"/>
          </a:xfrm>
          <a:custGeom>
            <a:avLst/>
            <a:gdLst/>
            <a:ahLst/>
            <a:cxnLst/>
            <a:rect l="l" t="t" r="r" b="b"/>
            <a:pathLst>
              <a:path w="39576" h="30581" extrusionOk="0">
                <a:moveTo>
                  <a:pt x="39084" y="1"/>
                </a:moveTo>
                <a:cubicBezTo>
                  <a:pt x="38910" y="1"/>
                  <a:pt x="38744" y="104"/>
                  <a:pt x="38666" y="275"/>
                </a:cubicBezTo>
                <a:cubicBezTo>
                  <a:pt x="28923" y="23309"/>
                  <a:pt x="661" y="29626"/>
                  <a:pt x="429" y="29661"/>
                </a:cubicBezTo>
                <a:cubicBezTo>
                  <a:pt x="179" y="29715"/>
                  <a:pt x="1" y="29947"/>
                  <a:pt x="36" y="30197"/>
                </a:cubicBezTo>
                <a:cubicBezTo>
                  <a:pt x="83" y="30416"/>
                  <a:pt x="268" y="30581"/>
                  <a:pt x="482" y="30581"/>
                </a:cubicBezTo>
                <a:cubicBezTo>
                  <a:pt x="512" y="30581"/>
                  <a:pt x="541" y="30578"/>
                  <a:pt x="572" y="30571"/>
                </a:cubicBezTo>
                <a:cubicBezTo>
                  <a:pt x="857" y="30518"/>
                  <a:pt x="29548" y="24112"/>
                  <a:pt x="39451" y="649"/>
                </a:cubicBezTo>
                <a:cubicBezTo>
                  <a:pt x="39576" y="435"/>
                  <a:pt x="39486" y="168"/>
                  <a:pt x="39272" y="43"/>
                </a:cubicBezTo>
                <a:cubicBezTo>
                  <a:pt x="39211" y="14"/>
                  <a:pt x="39147" y="1"/>
                  <a:pt x="39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txBox="1">
            <a:spLocks noGrp="1"/>
          </p:cNvSpPr>
          <p:nvPr>
            <p:ph type="subTitle" idx="7"/>
          </p:nvPr>
        </p:nvSpPr>
        <p:spPr>
          <a:xfrm>
            <a:off x="6342749" y="3316725"/>
            <a:ext cx="1875300" cy="3285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1800" b="1">
                <a:solidFill>
                  <a:schemeClr val="accent1"/>
                </a:solidFill>
              </a:defRPr>
            </a:lvl1pPr>
            <a:lvl2pPr lvl="1" algn="l" rtl="0">
              <a:spcBef>
                <a:spcPts val="0"/>
              </a:spcBef>
              <a:spcAft>
                <a:spcPts val="0"/>
              </a:spcAft>
              <a:buNone/>
              <a:defRPr sz="1800">
                <a:solidFill>
                  <a:schemeClr val="accent1"/>
                </a:solidFill>
              </a:defRPr>
            </a:lvl2pPr>
            <a:lvl3pPr lvl="2" algn="l" rtl="0">
              <a:spcBef>
                <a:spcPts val="0"/>
              </a:spcBef>
              <a:spcAft>
                <a:spcPts val="0"/>
              </a:spcAft>
              <a:buNone/>
              <a:defRPr sz="1800">
                <a:solidFill>
                  <a:schemeClr val="accent1"/>
                </a:solidFill>
              </a:defRPr>
            </a:lvl3pPr>
            <a:lvl4pPr lvl="3" algn="l" rtl="0">
              <a:spcBef>
                <a:spcPts val="0"/>
              </a:spcBef>
              <a:spcAft>
                <a:spcPts val="0"/>
              </a:spcAft>
              <a:buNone/>
              <a:defRPr sz="1800">
                <a:solidFill>
                  <a:schemeClr val="accent1"/>
                </a:solidFill>
              </a:defRPr>
            </a:lvl4pPr>
            <a:lvl5pPr lvl="4" algn="l" rtl="0">
              <a:spcBef>
                <a:spcPts val="0"/>
              </a:spcBef>
              <a:spcAft>
                <a:spcPts val="0"/>
              </a:spcAft>
              <a:buNone/>
              <a:defRPr sz="1800">
                <a:solidFill>
                  <a:schemeClr val="accent1"/>
                </a:solidFill>
              </a:defRPr>
            </a:lvl5pPr>
            <a:lvl6pPr lvl="5" algn="l" rtl="0">
              <a:spcBef>
                <a:spcPts val="0"/>
              </a:spcBef>
              <a:spcAft>
                <a:spcPts val="0"/>
              </a:spcAft>
              <a:buNone/>
              <a:defRPr sz="1800">
                <a:solidFill>
                  <a:schemeClr val="accent1"/>
                </a:solidFill>
              </a:defRPr>
            </a:lvl6pPr>
            <a:lvl7pPr lvl="6" algn="l" rtl="0">
              <a:spcBef>
                <a:spcPts val="0"/>
              </a:spcBef>
              <a:spcAft>
                <a:spcPts val="0"/>
              </a:spcAft>
              <a:buNone/>
              <a:defRPr sz="1800">
                <a:solidFill>
                  <a:schemeClr val="accent1"/>
                </a:solidFill>
              </a:defRPr>
            </a:lvl7pPr>
            <a:lvl8pPr lvl="7" algn="l" rtl="0">
              <a:spcBef>
                <a:spcPts val="0"/>
              </a:spcBef>
              <a:spcAft>
                <a:spcPts val="0"/>
              </a:spcAft>
              <a:buNone/>
              <a:defRPr sz="1800">
                <a:solidFill>
                  <a:schemeClr val="accent1"/>
                </a:solidFill>
              </a:defRPr>
            </a:lvl8pPr>
            <a:lvl9pPr lvl="8" algn="l" rtl="0">
              <a:spcBef>
                <a:spcPts val="0"/>
              </a:spcBef>
              <a:spcAft>
                <a:spcPts val="0"/>
              </a:spcAft>
              <a:buNone/>
              <a:defRPr sz="1800">
                <a:solidFill>
                  <a:schemeClr val="accent1"/>
                </a:solidFill>
              </a:defRPr>
            </a:lvl9pPr>
          </a:lstStyle>
          <a:p>
            <a:endParaRPr/>
          </a:p>
        </p:txBody>
      </p:sp>
      <p:sp>
        <p:nvSpPr>
          <p:cNvPr id="298" name="Google Shape;298;p25"/>
          <p:cNvSpPr txBox="1">
            <a:spLocks noGrp="1"/>
          </p:cNvSpPr>
          <p:nvPr>
            <p:ph type="subTitle" idx="8"/>
          </p:nvPr>
        </p:nvSpPr>
        <p:spPr>
          <a:xfrm>
            <a:off x="6342763" y="3721425"/>
            <a:ext cx="1875300" cy="5292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1600"/>
            </a:lvl1pPr>
            <a:lvl2pPr lvl="1" algn="l" rtl="0">
              <a:spcBef>
                <a:spcPts val="0"/>
              </a:spcBef>
              <a:spcAft>
                <a:spcPts val="0"/>
              </a:spcAft>
              <a:buNone/>
              <a:defRPr sz="1600"/>
            </a:lvl2pPr>
            <a:lvl3pPr lvl="2" algn="l" rtl="0">
              <a:spcBef>
                <a:spcPts val="0"/>
              </a:spcBef>
              <a:spcAft>
                <a:spcPts val="0"/>
              </a:spcAft>
              <a:buNone/>
              <a:defRPr sz="1600"/>
            </a:lvl3pPr>
            <a:lvl4pPr lvl="3" algn="l" rtl="0">
              <a:spcBef>
                <a:spcPts val="0"/>
              </a:spcBef>
              <a:spcAft>
                <a:spcPts val="0"/>
              </a:spcAft>
              <a:buNone/>
              <a:defRPr sz="1600"/>
            </a:lvl4pPr>
            <a:lvl5pPr lvl="4" algn="l" rtl="0">
              <a:spcBef>
                <a:spcPts val="0"/>
              </a:spcBef>
              <a:spcAft>
                <a:spcPts val="0"/>
              </a:spcAft>
              <a:buNone/>
              <a:defRPr sz="1600"/>
            </a:lvl5pPr>
            <a:lvl6pPr lvl="5" algn="l" rtl="0">
              <a:spcBef>
                <a:spcPts val="0"/>
              </a:spcBef>
              <a:spcAft>
                <a:spcPts val="0"/>
              </a:spcAft>
              <a:buNone/>
              <a:defRPr sz="1600"/>
            </a:lvl6pPr>
            <a:lvl7pPr lvl="6" algn="l" rtl="0">
              <a:spcBef>
                <a:spcPts val="0"/>
              </a:spcBef>
              <a:spcAft>
                <a:spcPts val="0"/>
              </a:spcAft>
              <a:buNone/>
              <a:defRPr sz="1600"/>
            </a:lvl7pPr>
            <a:lvl8pPr lvl="7" algn="l" rtl="0">
              <a:spcBef>
                <a:spcPts val="0"/>
              </a:spcBef>
              <a:spcAft>
                <a:spcPts val="0"/>
              </a:spcAft>
              <a:buNone/>
              <a:defRPr sz="1600"/>
            </a:lvl8pPr>
            <a:lvl9pPr lvl="8" algn="l" rtl="0">
              <a:spcBef>
                <a:spcPts val="0"/>
              </a:spcBef>
              <a:spcAft>
                <a:spcPts val="0"/>
              </a:spcAft>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6">
  <p:cSld name="CUSTOM_4">
    <p:spTree>
      <p:nvGrpSpPr>
        <p:cNvPr id="1" name="Shape 321"/>
        <p:cNvGrpSpPr/>
        <p:nvPr/>
      </p:nvGrpSpPr>
      <p:grpSpPr>
        <a:xfrm>
          <a:off x="0" y="0"/>
          <a:ext cx="0" cy="0"/>
          <a:chOff x="0" y="0"/>
          <a:chExt cx="0" cy="0"/>
        </a:xfrm>
      </p:grpSpPr>
      <p:sp>
        <p:nvSpPr>
          <p:cNvPr id="322" name="Google Shape;322;p28"/>
          <p:cNvSpPr/>
          <p:nvPr/>
        </p:nvSpPr>
        <p:spPr>
          <a:xfrm>
            <a:off x="1855020" y="1616001"/>
            <a:ext cx="5433960" cy="2368697"/>
          </a:xfrm>
          <a:custGeom>
            <a:avLst/>
            <a:gdLst/>
            <a:ahLst/>
            <a:cxnLst/>
            <a:rect l="l" t="t" r="r" b="b"/>
            <a:pathLst>
              <a:path w="194122" h="84619" extrusionOk="0">
                <a:moveTo>
                  <a:pt x="59091" y="81019"/>
                </a:moveTo>
                <a:cubicBezTo>
                  <a:pt x="72259" y="80657"/>
                  <a:pt x="73486" y="73961"/>
                  <a:pt x="84786" y="74965"/>
                </a:cubicBezTo>
                <a:cubicBezTo>
                  <a:pt x="97005" y="76081"/>
                  <a:pt x="98317" y="84172"/>
                  <a:pt x="109197" y="84172"/>
                </a:cubicBezTo>
                <a:cubicBezTo>
                  <a:pt x="120189" y="84172"/>
                  <a:pt x="121194" y="75942"/>
                  <a:pt x="132688" y="74965"/>
                </a:cubicBezTo>
                <a:cubicBezTo>
                  <a:pt x="145271" y="73933"/>
                  <a:pt x="147810" y="83530"/>
                  <a:pt x="162819" y="84172"/>
                </a:cubicBezTo>
                <a:cubicBezTo>
                  <a:pt x="173170" y="84618"/>
                  <a:pt x="186533" y="80657"/>
                  <a:pt x="189351" y="72733"/>
                </a:cubicBezTo>
                <a:cubicBezTo>
                  <a:pt x="191220" y="67460"/>
                  <a:pt x="186980" y="64475"/>
                  <a:pt x="189128" y="55603"/>
                </a:cubicBezTo>
                <a:cubicBezTo>
                  <a:pt x="190635" y="49521"/>
                  <a:pt x="193062" y="49159"/>
                  <a:pt x="193564" y="43858"/>
                </a:cubicBezTo>
                <a:cubicBezTo>
                  <a:pt x="194122" y="37748"/>
                  <a:pt x="191025" y="36576"/>
                  <a:pt x="190077" y="28932"/>
                </a:cubicBezTo>
                <a:cubicBezTo>
                  <a:pt x="188905" y="19418"/>
                  <a:pt x="193145" y="16656"/>
                  <a:pt x="190718" y="12750"/>
                </a:cubicBezTo>
                <a:cubicBezTo>
                  <a:pt x="190049" y="11718"/>
                  <a:pt x="187789" y="8789"/>
                  <a:pt x="168176" y="8649"/>
                </a:cubicBezTo>
                <a:cubicBezTo>
                  <a:pt x="152943" y="8537"/>
                  <a:pt x="152385" y="10267"/>
                  <a:pt x="145326" y="8956"/>
                </a:cubicBezTo>
                <a:cubicBezTo>
                  <a:pt x="132884" y="6612"/>
                  <a:pt x="132437" y="698"/>
                  <a:pt x="123426" y="363"/>
                </a:cubicBezTo>
                <a:cubicBezTo>
                  <a:pt x="111764" y="0"/>
                  <a:pt x="110229" y="9960"/>
                  <a:pt x="97424" y="11467"/>
                </a:cubicBezTo>
                <a:cubicBezTo>
                  <a:pt x="84702" y="12973"/>
                  <a:pt x="82470" y="3544"/>
                  <a:pt x="66344" y="2874"/>
                </a:cubicBezTo>
                <a:cubicBezTo>
                  <a:pt x="54292" y="2400"/>
                  <a:pt x="53929" y="7617"/>
                  <a:pt x="37776" y="9235"/>
                </a:cubicBezTo>
                <a:cubicBezTo>
                  <a:pt x="19362" y="11048"/>
                  <a:pt x="10546" y="5162"/>
                  <a:pt x="6696" y="10184"/>
                </a:cubicBezTo>
                <a:cubicBezTo>
                  <a:pt x="2930" y="15094"/>
                  <a:pt x="10965" y="21232"/>
                  <a:pt x="9263" y="34595"/>
                </a:cubicBezTo>
                <a:cubicBezTo>
                  <a:pt x="7924" y="44806"/>
                  <a:pt x="2734" y="45532"/>
                  <a:pt x="1116" y="56412"/>
                </a:cubicBezTo>
                <a:cubicBezTo>
                  <a:pt x="0" y="64085"/>
                  <a:pt x="698" y="76807"/>
                  <a:pt x="7338" y="80238"/>
                </a:cubicBezTo>
                <a:cubicBezTo>
                  <a:pt x="13169" y="83279"/>
                  <a:pt x="17354" y="75802"/>
                  <a:pt x="30187" y="74826"/>
                </a:cubicBezTo>
                <a:cubicBezTo>
                  <a:pt x="43411" y="73989"/>
                  <a:pt x="45225" y="81354"/>
                  <a:pt x="59091" y="810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txBox="1">
            <a:spLocks noGrp="1"/>
          </p:cNvSpPr>
          <p:nvPr>
            <p:ph type="title"/>
          </p:nvPr>
        </p:nvSpPr>
        <p:spPr>
          <a:xfrm>
            <a:off x="718500" y="348264"/>
            <a:ext cx="77070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324" name="Google Shape;324;p28"/>
          <p:cNvSpPr txBox="1">
            <a:spLocks noGrp="1"/>
          </p:cNvSpPr>
          <p:nvPr>
            <p:ph type="sldNum" idx="12"/>
          </p:nvPr>
        </p:nvSpPr>
        <p:spPr>
          <a:xfrm flipH="1">
            <a:off x="141799" y="46244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grpSp>
        <p:nvGrpSpPr>
          <p:cNvPr id="325" name="Google Shape;325;p28"/>
          <p:cNvGrpSpPr/>
          <p:nvPr/>
        </p:nvGrpSpPr>
        <p:grpSpPr>
          <a:xfrm>
            <a:off x="95666" y="4171239"/>
            <a:ext cx="817388" cy="1087138"/>
            <a:chOff x="6377563" y="1659325"/>
            <a:chExt cx="1152225" cy="1532475"/>
          </a:xfrm>
        </p:grpSpPr>
        <p:sp>
          <p:nvSpPr>
            <p:cNvPr id="326" name="Google Shape;326;p28"/>
            <p:cNvSpPr/>
            <p:nvPr/>
          </p:nvSpPr>
          <p:spPr>
            <a:xfrm rot="10800000">
              <a:off x="6377563" y="1659325"/>
              <a:ext cx="1152225" cy="1532475"/>
            </a:xfrm>
            <a:custGeom>
              <a:avLst/>
              <a:gdLst/>
              <a:ahLst/>
              <a:cxnLst/>
              <a:rect l="l" t="t" r="r" b="b"/>
              <a:pathLst>
                <a:path w="46089" h="61299" extrusionOk="0">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8"/>
            <p:cNvSpPr/>
            <p:nvPr/>
          </p:nvSpPr>
          <p:spPr>
            <a:xfrm rot="10800000">
              <a:off x="6828538" y="1804900"/>
              <a:ext cx="386325" cy="1382900"/>
            </a:xfrm>
            <a:custGeom>
              <a:avLst/>
              <a:gdLst/>
              <a:ahLst/>
              <a:cxnLst/>
              <a:rect l="l" t="t" r="r" b="b"/>
              <a:pathLst>
                <a:path w="15453" h="55316" extrusionOk="0">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8"/>
            <p:cNvSpPr/>
            <p:nvPr/>
          </p:nvSpPr>
          <p:spPr>
            <a:xfrm rot="10800000">
              <a:off x="6762963" y="2294825"/>
              <a:ext cx="343050" cy="275900"/>
            </a:xfrm>
            <a:custGeom>
              <a:avLst/>
              <a:gdLst/>
              <a:ahLst/>
              <a:cxnLst/>
              <a:rect l="l" t="t" r="r" b="b"/>
              <a:pathLst>
                <a:path w="13722" h="11036" extrusionOk="0">
                  <a:moveTo>
                    <a:pt x="553" y="0"/>
                  </a:moveTo>
                  <a:cubicBezTo>
                    <a:pt x="432" y="0"/>
                    <a:pt x="312" y="41"/>
                    <a:pt x="214" y="119"/>
                  </a:cubicBezTo>
                  <a:cubicBezTo>
                    <a:pt x="0" y="333"/>
                    <a:pt x="0" y="672"/>
                    <a:pt x="196" y="904"/>
                  </a:cubicBezTo>
                  <a:cubicBezTo>
                    <a:pt x="4033" y="4687"/>
                    <a:pt x="8261" y="8059"/>
                    <a:pt x="12811" y="10950"/>
                  </a:cubicBezTo>
                  <a:cubicBezTo>
                    <a:pt x="12829" y="10950"/>
                    <a:pt x="12829" y="10950"/>
                    <a:pt x="12847" y="10968"/>
                  </a:cubicBezTo>
                  <a:cubicBezTo>
                    <a:pt x="12928" y="11014"/>
                    <a:pt x="13016" y="11036"/>
                    <a:pt x="13104" y="11036"/>
                  </a:cubicBezTo>
                  <a:cubicBezTo>
                    <a:pt x="13286" y="11036"/>
                    <a:pt x="13464" y="10940"/>
                    <a:pt x="13561" y="10771"/>
                  </a:cubicBezTo>
                  <a:cubicBezTo>
                    <a:pt x="13721" y="10522"/>
                    <a:pt x="13650" y="10183"/>
                    <a:pt x="13400" y="10022"/>
                  </a:cubicBezTo>
                  <a:cubicBezTo>
                    <a:pt x="8904" y="7185"/>
                    <a:pt x="4746" y="3884"/>
                    <a:pt x="982" y="155"/>
                  </a:cubicBezTo>
                  <a:cubicBezTo>
                    <a:pt x="946" y="119"/>
                    <a:pt x="892" y="84"/>
                    <a:pt x="839" y="84"/>
                  </a:cubicBezTo>
                  <a:cubicBezTo>
                    <a:pt x="750" y="27"/>
                    <a:pt x="651" y="0"/>
                    <a:pt x="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28"/>
          <p:cNvGrpSpPr/>
          <p:nvPr/>
        </p:nvGrpSpPr>
        <p:grpSpPr>
          <a:xfrm>
            <a:off x="-76198" y="3980752"/>
            <a:ext cx="608258" cy="1193779"/>
            <a:chOff x="7090388" y="1362675"/>
            <a:chExt cx="913575" cy="1793000"/>
          </a:xfrm>
        </p:grpSpPr>
        <p:sp>
          <p:nvSpPr>
            <p:cNvPr id="330" name="Google Shape;330;p28"/>
            <p:cNvSpPr/>
            <p:nvPr/>
          </p:nvSpPr>
          <p:spPr>
            <a:xfrm rot="10800000">
              <a:off x="7090388" y="1362675"/>
              <a:ext cx="913575" cy="1793000"/>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8"/>
            <p:cNvSpPr/>
            <p:nvPr/>
          </p:nvSpPr>
          <p:spPr>
            <a:xfrm rot="10800000">
              <a:off x="7260338" y="1480350"/>
              <a:ext cx="487575" cy="1500325"/>
            </a:xfrm>
            <a:custGeom>
              <a:avLst/>
              <a:gdLst/>
              <a:ahLst/>
              <a:cxnLst/>
              <a:rect l="l" t="t" r="r" b="b"/>
              <a:pathLst>
                <a:path w="19503" h="60013" extrusionOk="0">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8"/>
          <p:cNvGrpSpPr/>
          <p:nvPr/>
        </p:nvGrpSpPr>
        <p:grpSpPr>
          <a:xfrm rot="10800000" flipH="1">
            <a:off x="6897063" y="3389527"/>
            <a:ext cx="2454725" cy="2075350"/>
            <a:chOff x="6981538" y="-300875"/>
            <a:chExt cx="2454725" cy="2075350"/>
          </a:xfrm>
        </p:grpSpPr>
        <p:sp>
          <p:nvSpPr>
            <p:cNvPr id="333" name="Google Shape;333;p28"/>
            <p:cNvSpPr/>
            <p:nvPr/>
          </p:nvSpPr>
          <p:spPr>
            <a:xfrm>
              <a:off x="7809863" y="-18525"/>
              <a:ext cx="913575" cy="1793000"/>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8"/>
            <p:cNvSpPr/>
            <p:nvPr/>
          </p:nvSpPr>
          <p:spPr>
            <a:xfrm>
              <a:off x="8065913" y="156475"/>
              <a:ext cx="487575" cy="1500325"/>
            </a:xfrm>
            <a:custGeom>
              <a:avLst/>
              <a:gdLst/>
              <a:ahLst/>
              <a:cxnLst/>
              <a:rect l="l" t="t" r="r" b="b"/>
              <a:pathLst>
                <a:path w="19503" h="60013" extrusionOk="0">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8"/>
            <p:cNvSpPr/>
            <p:nvPr/>
          </p:nvSpPr>
          <p:spPr>
            <a:xfrm>
              <a:off x="8284038" y="-54650"/>
              <a:ext cx="1152225" cy="1532475"/>
            </a:xfrm>
            <a:custGeom>
              <a:avLst/>
              <a:gdLst/>
              <a:ahLst/>
              <a:cxnLst/>
              <a:rect l="l" t="t" r="r" b="b"/>
              <a:pathLst>
                <a:path w="46089" h="61299" extrusionOk="0">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p:nvPr/>
          </p:nvSpPr>
          <p:spPr>
            <a:xfrm>
              <a:off x="8598963" y="-50650"/>
              <a:ext cx="386325" cy="1382900"/>
            </a:xfrm>
            <a:custGeom>
              <a:avLst/>
              <a:gdLst/>
              <a:ahLst/>
              <a:cxnLst/>
              <a:rect l="l" t="t" r="r" b="b"/>
              <a:pathLst>
                <a:path w="15453" h="55316" extrusionOk="0">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6981538" y="-190700"/>
              <a:ext cx="1509950" cy="1449625"/>
            </a:xfrm>
            <a:custGeom>
              <a:avLst/>
              <a:gdLst/>
              <a:ahLst/>
              <a:cxnLst/>
              <a:rect l="l" t="t" r="r" b="b"/>
              <a:pathLst>
                <a:path w="60398" h="57985" extrusionOk="0">
                  <a:moveTo>
                    <a:pt x="54331" y="0"/>
                  </a:moveTo>
                  <a:cubicBezTo>
                    <a:pt x="54331" y="0"/>
                    <a:pt x="45535" y="11687"/>
                    <a:pt x="35507" y="23820"/>
                  </a:cubicBezTo>
                  <a:cubicBezTo>
                    <a:pt x="25479" y="35935"/>
                    <a:pt x="0" y="44696"/>
                    <a:pt x="10599" y="54742"/>
                  </a:cubicBezTo>
                  <a:cubicBezTo>
                    <a:pt x="12977" y="56996"/>
                    <a:pt x="15775" y="57984"/>
                    <a:pt x="18781" y="57984"/>
                  </a:cubicBezTo>
                  <a:cubicBezTo>
                    <a:pt x="29194" y="57984"/>
                    <a:pt x="42112" y="46129"/>
                    <a:pt x="48800" y="33973"/>
                  </a:cubicBezTo>
                  <a:cubicBezTo>
                    <a:pt x="54920" y="22821"/>
                    <a:pt x="60398" y="7905"/>
                    <a:pt x="60398" y="7905"/>
                  </a:cubicBezTo>
                  <a:lnTo>
                    <a:pt x="54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8"/>
            <p:cNvSpPr/>
            <p:nvPr/>
          </p:nvSpPr>
          <p:spPr>
            <a:xfrm>
              <a:off x="7378088" y="-108975"/>
              <a:ext cx="1044700" cy="1217575"/>
            </a:xfrm>
            <a:custGeom>
              <a:avLst/>
              <a:gdLst/>
              <a:ahLst/>
              <a:cxnLst/>
              <a:rect l="l" t="t" r="r" b="b"/>
              <a:pathLst>
                <a:path w="41788" h="48703" extrusionOk="0">
                  <a:moveTo>
                    <a:pt x="41262" y="1"/>
                  </a:moveTo>
                  <a:cubicBezTo>
                    <a:pt x="41081" y="1"/>
                    <a:pt x="40906" y="105"/>
                    <a:pt x="40824" y="282"/>
                  </a:cubicBezTo>
                  <a:cubicBezTo>
                    <a:pt x="26514" y="37163"/>
                    <a:pt x="607" y="47708"/>
                    <a:pt x="357" y="47815"/>
                  </a:cubicBezTo>
                  <a:cubicBezTo>
                    <a:pt x="125" y="47904"/>
                    <a:pt x="0" y="48154"/>
                    <a:pt x="89" y="48386"/>
                  </a:cubicBezTo>
                  <a:cubicBezTo>
                    <a:pt x="89" y="48404"/>
                    <a:pt x="89" y="48404"/>
                    <a:pt x="89" y="48404"/>
                  </a:cubicBezTo>
                  <a:cubicBezTo>
                    <a:pt x="158" y="48595"/>
                    <a:pt x="330" y="48702"/>
                    <a:pt x="512" y="48702"/>
                  </a:cubicBezTo>
                  <a:cubicBezTo>
                    <a:pt x="567" y="48702"/>
                    <a:pt x="624" y="48692"/>
                    <a:pt x="678" y="48671"/>
                  </a:cubicBezTo>
                  <a:lnTo>
                    <a:pt x="696" y="48671"/>
                  </a:lnTo>
                  <a:cubicBezTo>
                    <a:pt x="946" y="48564"/>
                    <a:pt x="27246" y="37877"/>
                    <a:pt x="41699" y="621"/>
                  </a:cubicBezTo>
                  <a:cubicBezTo>
                    <a:pt x="41788" y="389"/>
                    <a:pt x="41681" y="122"/>
                    <a:pt x="41431" y="32"/>
                  </a:cubicBezTo>
                  <a:cubicBezTo>
                    <a:pt x="41376" y="11"/>
                    <a:pt x="41319" y="1"/>
                    <a:pt x="41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8"/>
            <p:cNvSpPr/>
            <p:nvPr/>
          </p:nvSpPr>
          <p:spPr>
            <a:xfrm>
              <a:off x="7170663" y="-300875"/>
              <a:ext cx="1180325" cy="921400"/>
            </a:xfrm>
            <a:custGeom>
              <a:avLst/>
              <a:gdLst/>
              <a:ahLst/>
              <a:cxnLst/>
              <a:rect l="l" t="t" r="r" b="b"/>
              <a:pathLst>
                <a:path w="47213" h="36856" extrusionOk="0">
                  <a:moveTo>
                    <a:pt x="43429" y="0"/>
                  </a:moveTo>
                  <a:cubicBezTo>
                    <a:pt x="31118" y="18467"/>
                    <a:pt x="10635" y="21287"/>
                    <a:pt x="6210" y="24213"/>
                  </a:cubicBezTo>
                  <a:cubicBezTo>
                    <a:pt x="1785" y="27121"/>
                    <a:pt x="0" y="30975"/>
                    <a:pt x="4675" y="35222"/>
                  </a:cubicBezTo>
                  <a:cubicBezTo>
                    <a:pt x="5905" y="36335"/>
                    <a:pt x="7829" y="36856"/>
                    <a:pt x="10161" y="36856"/>
                  </a:cubicBezTo>
                  <a:cubicBezTo>
                    <a:pt x="16723" y="36856"/>
                    <a:pt x="26523" y="32730"/>
                    <a:pt x="33223" y="26068"/>
                  </a:cubicBezTo>
                  <a:cubicBezTo>
                    <a:pt x="43626" y="15702"/>
                    <a:pt x="47212" y="5032"/>
                    <a:pt x="47212" y="5032"/>
                  </a:cubicBezTo>
                  <a:lnTo>
                    <a:pt x="43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a:off x="7329013" y="-246175"/>
              <a:ext cx="989400" cy="764525"/>
            </a:xfrm>
            <a:custGeom>
              <a:avLst/>
              <a:gdLst/>
              <a:ahLst/>
              <a:cxnLst/>
              <a:rect l="l" t="t" r="r" b="b"/>
              <a:pathLst>
                <a:path w="39576" h="30581" extrusionOk="0">
                  <a:moveTo>
                    <a:pt x="39084" y="1"/>
                  </a:moveTo>
                  <a:cubicBezTo>
                    <a:pt x="38910" y="1"/>
                    <a:pt x="38744" y="104"/>
                    <a:pt x="38666" y="275"/>
                  </a:cubicBezTo>
                  <a:cubicBezTo>
                    <a:pt x="28923" y="23309"/>
                    <a:pt x="661" y="29626"/>
                    <a:pt x="429" y="29661"/>
                  </a:cubicBezTo>
                  <a:cubicBezTo>
                    <a:pt x="179" y="29715"/>
                    <a:pt x="1" y="29947"/>
                    <a:pt x="36" y="30197"/>
                  </a:cubicBezTo>
                  <a:cubicBezTo>
                    <a:pt x="83" y="30416"/>
                    <a:pt x="268" y="30581"/>
                    <a:pt x="482" y="30581"/>
                  </a:cubicBezTo>
                  <a:cubicBezTo>
                    <a:pt x="512" y="30581"/>
                    <a:pt x="541" y="30578"/>
                    <a:pt x="572" y="30571"/>
                  </a:cubicBezTo>
                  <a:cubicBezTo>
                    <a:pt x="857" y="30518"/>
                    <a:pt x="29548" y="24112"/>
                    <a:pt x="39451" y="649"/>
                  </a:cubicBezTo>
                  <a:cubicBezTo>
                    <a:pt x="39576" y="435"/>
                    <a:pt x="39486" y="168"/>
                    <a:pt x="39272" y="43"/>
                  </a:cubicBezTo>
                  <a:cubicBezTo>
                    <a:pt x="39211" y="14"/>
                    <a:pt x="39147" y="1"/>
                    <a:pt x="39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28"/>
          <p:cNvSpPr txBox="1">
            <a:spLocks noGrp="1"/>
          </p:cNvSpPr>
          <p:nvPr>
            <p:ph type="subTitle" idx="1"/>
          </p:nvPr>
        </p:nvSpPr>
        <p:spPr>
          <a:xfrm>
            <a:off x="2883300" y="2211131"/>
            <a:ext cx="3377400" cy="1183200"/>
          </a:xfrm>
          <a:prstGeom prst="rect">
            <a:avLst/>
          </a:prstGeom>
        </p:spPr>
        <p:txBody>
          <a:bodyPr spcFirstLastPara="1" wrap="square" lIns="91425" tIns="91425" rIns="91425" bIns="91425" anchor="ctr" anchorCtr="0">
            <a:noAutofit/>
          </a:bodyPr>
          <a:lstStyle>
            <a:lvl1pPr lvl="0">
              <a:spcBef>
                <a:spcPts val="0"/>
              </a:spcBef>
              <a:spcAft>
                <a:spcPts val="0"/>
              </a:spcAft>
              <a:buNone/>
              <a:defRPr sz="1600"/>
            </a:lvl1pPr>
            <a:lvl2pPr lvl="1">
              <a:spcBef>
                <a:spcPts val="0"/>
              </a:spcBef>
              <a:spcAft>
                <a:spcPts val="0"/>
              </a:spcAft>
              <a:buNone/>
              <a:defRPr sz="1600"/>
            </a:lvl2pPr>
            <a:lvl3pPr lvl="2">
              <a:spcBef>
                <a:spcPts val="0"/>
              </a:spcBef>
              <a:spcAft>
                <a:spcPts val="0"/>
              </a:spcAft>
              <a:buNone/>
              <a:defRPr sz="1600"/>
            </a:lvl3pPr>
            <a:lvl4pPr lvl="3">
              <a:spcBef>
                <a:spcPts val="0"/>
              </a:spcBef>
              <a:spcAft>
                <a:spcPts val="0"/>
              </a:spcAft>
              <a:buNone/>
              <a:defRPr sz="1600"/>
            </a:lvl4pPr>
            <a:lvl5pPr lvl="4">
              <a:spcBef>
                <a:spcPts val="0"/>
              </a:spcBef>
              <a:spcAft>
                <a:spcPts val="0"/>
              </a:spcAft>
              <a:buNone/>
              <a:defRPr sz="1600"/>
            </a:lvl5pPr>
            <a:lvl6pPr lvl="5">
              <a:spcBef>
                <a:spcPts val="0"/>
              </a:spcBef>
              <a:spcAft>
                <a:spcPts val="0"/>
              </a:spcAft>
              <a:buNone/>
              <a:defRPr sz="1600"/>
            </a:lvl6pPr>
            <a:lvl7pPr lvl="6">
              <a:spcBef>
                <a:spcPts val="0"/>
              </a:spcBef>
              <a:spcAft>
                <a:spcPts val="0"/>
              </a:spcAft>
              <a:buNone/>
              <a:defRPr sz="1600"/>
            </a:lvl7pPr>
            <a:lvl8pPr lvl="7">
              <a:spcBef>
                <a:spcPts val="0"/>
              </a:spcBef>
              <a:spcAft>
                <a:spcPts val="0"/>
              </a:spcAft>
              <a:buNone/>
              <a:defRPr sz="1600"/>
            </a:lvl8pPr>
            <a:lvl9pPr lvl="8">
              <a:spcBef>
                <a:spcPts val="0"/>
              </a:spcBef>
              <a:spcAft>
                <a:spcPts val="0"/>
              </a:spcAft>
              <a:buNone/>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7">
    <p:bg>
      <p:bgPr>
        <a:solidFill>
          <a:schemeClr val="lt1"/>
        </a:solidFill>
        <a:effectLst/>
      </p:bgPr>
    </p:bg>
    <p:spTree>
      <p:nvGrpSpPr>
        <p:cNvPr id="1" name="Shape 365"/>
        <p:cNvGrpSpPr/>
        <p:nvPr/>
      </p:nvGrpSpPr>
      <p:grpSpPr>
        <a:xfrm>
          <a:off x="0" y="0"/>
          <a:ext cx="0" cy="0"/>
          <a:chOff x="0" y="0"/>
          <a:chExt cx="0" cy="0"/>
        </a:xfrm>
      </p:grpSpPr>
      <p:sp>
        <p:nvSpPr>
          <p:cNvPr id="366" name="Google Shape;366;p32"/>
          <p:cNvSpPr/>
          <p:nvPr/>
        </p:nvSpPr>
        <p:spPr>
          <a:xfrm rot="-5400000">
            <a:off x="-1863306" y="2265115"/>
            <a:ext cx="4812353" cy="1390524"/>
          </a:xfrm>
          <a:custGeom>
            <a:avLst/>
            <a:gdLst/>
            <a:ahLst/>
            <a:cxnLst/>
            <a:rect l="l" t="t" r="r" b="b"/>
            <a:pathLst>
              <a:path w="259461" h="85729" extrusionOk="0">
                <a:moveTo>
                  <a:pt x="103746" y="0"/>
                </a:moveTo>
                <a:cubicBezTo>
                  <a:pt x="78232" y="0"/>
                  <a:pt x="52742" y="867"/>
                  <a:pt x="27335" y="3262"/>
                </a:cubicBezTo>
                <a:cubicBezTo>
                  <a:pt x="21734" y="3784"/>
                  <a:pt x="15983" y="4382"/>
                  <a:pt x="10979" y="6846"/>
                </a:cubicBezTo>
                <a:cubicBezTo>
                  <a:pt x="5900" y="9311"/>
                  <a:pt x="1494" y="13867"/>
                  <a:pt x="822" y="19468"/>
                </a:cubicBezTo>
                <a:cubicBezTo>
                  <a:pt x="0" y="26937"/>
                  <a:pt x="5900" y="33584"/>
                  <a:pt x="12473" y="37094"/>
                </a:cubicBezTo>
                <a:cubicBezTo>
                  <a:pt x="19045" y="40605"/>
                  <a:pt x="26514" y="42024"/>
                  <a:pt x="33235" y="45384"/>
                </a:cubicBezTo>
                <a:cubicBezTo>
                  <a:pt x="42048" y="49716"/>
                  <a:pt x="49069" y="57185"/>
                  <a:pt x="54895" y="65102"/>
                </a:cubicBezTo>
                <a:cubicBezTo>
                  <a:pt x="58554" y="70105"/>
                  <a:pt x="61840" y="75334"/>
                  <a:pt x="66396" y="79441"/>
                </a:cubicBezTo>
                <a:cubicBezTo>
                  <a:pt x="70393" y="83044"/>
                  <a:pt x="75538" y="85728"/>
                  <a:pt x="80825" y="85728"/>
                </a:cubicBezTo>
                <a:cubicBezTo>
                  <a:pt x="81565" y="85728"/>
                  <a:pt x="82308" y="85676"/>
                  <a:pt x="83051" y="85565"/>
                </a:cubicBezTo>
                <a:cubicBezTo>
                  <a:pt x="88802" y="84744"/>
                  <a:pt x="93507" y="80711"/>
                  <a:pt x="97839" y="76827"/>
                </a:cubicBezTo>
                <a:cubicBezTo>
                  <a:pt x="113449" y="62189"/>
                  <a:pt x="131672" y="42546"/>
                  <a:pt x="153779" y="39484"/>
                </a:cubicBezTo>
                <a:cubicBezTo>
                  <a:pt x="154078" y="39484"/>
                  <a:pt x="154377" y="39410"/>
                  <a:pt x="154676" y="39335"/>
                </a:cubicBezTo>
                <a:cubicBezTo>
                  <a:pt x="158778" y="38840"/>
                  <a:pt x="162892" y="38686"/>
                  <a:pt x="167012" y="38686"/>
                </a:cubicBezTo>
                <a:cubicBezTo>
                  <a:pt x="173469" y="38686"/>
                  <a:pt x="179943" y="39065"/>
                  <a:pt x="186417" y="39111"/>
                </a:cubicBezTo>
                <a:cubicBezTo>
                  <a:pt x="197994" y="39111"/>
                  <a:pt x="209719" y="37916"/>
                  <a:pt x="220549" y="33883"/>
                </a:cubicBezTo>
                <a:cubicBezTo>
                  <a:pt x="228316" y="30970"/>
                  <a:pt x="259460" y="11626"/>
                  <a:pt x="237951" y="6622"/>
                </a:cubicBezTo>
                <a:cubicBezTo>
                  <a:pt x="226823" y="4008"/>
                  <a:pt x="215246" y="3486"/>
                  <a:pt x="203819" y="2963"/>
                </a:cubicBezTo>
                <a:cubicBezTo>
                  <a:pt x="170512" y="1482"/>
                  <a:pt x="137109" y="0"/>
                  <a:pt x="103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txBox="1">
            <a:spLocks noGrp="1"/>
          </p:cNvSpPr>
          <p:nvPr>
            <p:ph type="title"/>
          </p:nvPr>
        </p:nvSpPr>
        <p:spPr>
          <a:xfrm>
            <a:off x="718400" y="357727"/>
            <a:ext cx="77070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368" name="Google Shape;368;p32"/>
          <p:cNvSpPr/>
          <p:nvPr/>
        </p:nvSpPr>
        <p:spPr>
          <a:xfrm rot="-1213025">
            <a:off x="7174966" y="433548"/>
            <a:ext cx="5459327" cy="5145149"/>
          </a:xfrm>
          <a:custGeom>
            <a:avLst/>
            <a:gdLst/>
            <a:ahLst/>
            <a:cxnLst/>
            <a:rect l="l" t="t" r="r" b="b"/>
            <a:pathLst>
              <a:path w="176320" h="166173" extrusionOk="0">
                <a:moveTo>
                  <a:pt x="111116" y="1"/>
                </a:moveTo>
                <a:cubicBezTo>
                  <a:pt x="108722" y="1"/>
                  <a:pt x="106376" y="333"/>
                  <a:pt x="104144" y="1200"/>
                </a:cubicBezTo>
                <a:cubicBezTo>
                  <a:pt x="97500" y="3795"/>
                  <a:pt x="99358" y="8213"/>
                  <a:pt x="92238" y="13987"/>
                </a:cubicBezTo>
                <a:cubicBezTo>
                  <a:pt x="82748" y="21690"/>
                  <a:pt x="73414" y="18750"/>
                  <a:pt x="69806" y="24429"/>
                </a:cubicBezTo>
                <a:cubicBezTo>
                  <a:pt x="65222" y="31620"/>
                  <a:pt x="78653" y="38835"/>
                  <a:pt x="74378" y="45991"/>
                </a:cubicBezTo>
                <a:cubicBezTo>
                  <a:pt x="70128" y="53135"/>
                  <a:pt x="54709" y="49456"/>
                  <a:pt x="48411" y="57028"/>
                </a:cubicBezTo>
                <a:cubicBezTo>
                  <a:pt x="42243" y="64422"/>
                  <a:pt x="54150" y="71316"/>
                  <a:pt x="51518" y="83412"/>
                </a:cubicBezTo>
                <a:cubicBezTo>
                  <a:pt x="48589" y="96807"/>
                  <a:pt x="32052" y="97009"/>
                  <a:pt x="18348" y="114214"/>
                </a:cubicBezTo>
                <a:cubicBezTo>
                  <a:pt x="15597" y="117678"/>
                  <a:pt x="0" y="137264"/>
                  <a:pt x="9204" y="151194"/>
                </a:cubicBezTo>
                <a:cubicBezTo>
                  <a:pt x="18800" y="165708"/>
                  <a:pt x="49947" y="165970"/>
                  <a:pt x="73235" y="166161"/>
                </a:cubicBezTo>
                <a:cubicBezTo>
                  <a:pt x="73902" y="166161"/>
                  <a:pt x="74950" y="166172"/>
                  <a:pt x="76319" y="166172"/>
                </a:cubicBezTo>
                <a:cubicBezTo>
                  <a:pt x="81320" y="166161"/>
                  <a:pt x="126325" y="165732"/>
                  <a:pt x="128659" y="154647"/>
                </a:cubicBezTo>
                <a:cubicBezTo>
                  <a:pt x="129885" y="148849"/>
                  <a:pt x="118372" y="145265"/>
                  <a:pt x="119658" y="137919"/>
                </a:cubicBezTo>
                <a:cubicBezTo>
                  <a:pt x="120706" y="131918"/>
                  <a:pt x="128790" y="131942"/>
                  <a:pt x="134279" y="122905"/>
                </a:cubicBezTo>
                <a:cubicBezTo>
                  <a:pt x="138624" y="115785"/>
                  <a:pt x="134826" y="113737"/>
                  <a:pt x="138422" y="107177"/>
                </a:cubicBezTo>
                <a:cubicBezTo>
                  <a:pt x="145328" y="94568"/>
                  <a:pt x="162116" y="97081"/>
                  <a:pt x="166437" y="84293"/>
                </a:cubicBezTo>
                <a:cubicBezTo>
                  <a:pt x="167069" y="82412"/>
                  <a:pt x="167378" y="80971"/>
                  <a:pt x="167307" y="79245"/>
                </a:cubicBezTo>
                <a:cubicBezTo>
                  <a:pt x="166926" y="71065"/>
                  <a:pt x="157567" y="66160"/>
                  <a:pt x="157853" y="52599"/>
                </a:cubicBezTo>
                <a:cubicBezTo>
                  <a:pt x="158246" y="33942"/>
                  <a:pt x="176320" y="24762"/>
                  <a:pt x="169866" y="17380"/>
                </a:cubicBezTo>
                <a:cubicBezTo>
                  <a:pt x="166152" y="13142"/>
                  <a:pt x="160330" y="16344"/>
                  <a:pt x="143566" y="9903"/>
                </a:cubicBezTo>
                <a:cubicBezTo>
                  <a:pt x="134314" y="6343"/>
                  <a:pt x="132505" y="4010"/>
                  <a:pt x="123551" y="1926"/>
                </a:cubicBezTo>
                <a:cubicBezTo>
                  <a:pt x="119493" y="985"/>
                  <a:pt x="115234" y="1"/>
                  <a:pt x="111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txBox="1">
            <a:spLocks noGrp="1"/>
          </p:cNvSpPr>
          <p:nvPr>
            <p:ph type="subTitle" idx="1"/>
          </p:nvPr>
        </p:nvSpPr>
        <p:spPr>
          <a:xfrm>
            <a:off x="4421795" y="1502600"/>
            <a:ext cx="3440700" cy="644700"/>
          </a:xfrm>
          <a:prstGeom prst="rect">
            <a:avLst/>
          </a:prstGeom>
        </p:spPr>
        <p:txBody>
          <a:bodyPr spcFirstLastPara="1" wrap="square" lIns="91425" tIns="91425" rIns="91425" bIns="91425" anchor="t" anchorCtr="0">
            <a:noAutofit/>
          </a:bodyPr>
          <a:lstStyle>
            <a:lvl1pPr lvl="0" algn="l">
              <a:spcBef>
                <a:spcPts val="0"/>
              </a:spcBef>
              <a:spcAft>
                <a:spcPts val="0"/>
              </a:spcAft>
              <a:buNone/>
              <a:defRPr/>
            </a:lvl1pPr>
            <a:lvl2pPr lvl="1" algn="l">
              <a:spcBef>
                <a:spcPts val="0"/>
              </a:spcBef>
              <a:spcAft>
                <a:spcPts val="0"/>
              </a:spcAft>
              <a:buNone/>
              <a:defRPr/>
            </a:lvl2pPr>
            <a:lvl3pPr lvl="2" algn="l">
              <a:spcBef>
                <a:spcPts val="0"/>
              </a:spcBef>
              <a:spcAft>
                <a:spcPts val="0"/>
              </a:spcAft>
              <a:buNone/>
              <a:defRPr/>
            </a:lvl3pPr>
            <a:lvl4pPr lvl="3" algn="l">
              <a:spcBef>
                <a:spcPts val="0"/>
              </a:spcBef>
              <a:spcAft>
                <a:spcPts val="0"/>
              </a:spcAft>
              <a:buNone/>
              <a:defRPr/>
            </a:lvl4pPr>
            <a:lvl5pPr lvl="4" algn="l">
              <a:spcBef>
                <a:spcPts val="0"/>
              </a:spcBef>
              <a:spcAft>
                <a:spcPts val="0"/>
              </a:spcAft>
              <a:buNone/>
              <a:defRPr/>
            </a:lvl5pPr>
            <a:lvl6pPr lvl="5" algn="l">
              <a:spcBef>
                <a:spcPts val="0"/>
              </a:spcBef>
              <a:spcAft>
                <a:spcPts val="0"/>
              </a:spcAft>
              <a:buNone/>
              <a:defRPr/>
            </a:lvl6pPr>
            <a:lvl7pPr lvl="6" algn="l">
              <a:spcBef>
                <a:spcPts val="0"/>
              </a:spcBef>
              <a:spcAft>
                <a:spcPts val="0"/>
              </a:spcAft>
              <a:buNone/>
              <a:defRPr/>
            </a:lvl7pPr>
            <a:lvl8pPr lvl="7" algn="l">
              <a:spcBef>
                <a:spcPts val="0"/>
              </a:spcBef>
              <a:spcAft>
                <a:spcPts val="0"/>
              </a:spcAft>
              <a:buNone/>
              <a:defRPr/>
            </a:lvl8pPr>
            <a:lvl9pPr lvl="8" algn="l">
              <a:spcBef>
                <a:spcPts val="0"/>
              </a:spcBef>
              <a:spcAft>
                <a:spcPts val="0"/>
              </a:spcAft>
              <a:buNone/>
              <a:defRPr/>
            </a:lvl9pPr>
          </a:lstStyle>
          <a:p>
            <a:endParaRPr/>
          </a:p>
        </p:txBody>
      </p:sp>
      <p:sp>
        <p:nvSpPr>
          <p:cNvPr id="370" name="Google Shape;370;p32"/>
          <p:cNvSpPr txBox="1">
            <a:spLocks noGrp="1"/>
          </p:cNvSpPr>
          <p:nvPr>
            <p:ph type="subTitle" idx="2"/>
          </p:nvPr>
        </p:nvSpPr>
        <p:spPr>
          <a:xfrm>
            <a:off x="4421795" y="2593550"/>
            <a:ext cx="3440700" cy="6447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371" name="Google Shape;371;p32"/>
          <p:cNvSpPr txBox="1">
            <a:spLocks noGrp="1"/>
          </p:cNvSpPr>
          <p:nvPr>
            <p:ph type="subTitle" idx="3"/>
          </p:nvPr>
        </p:nvSpPr>
        <p:spPr>
          <a:xfrm>
            <a:off x="4421795" y="3684500"/>
            <a:ext cx="3440700" cy="6447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372" name="Google Shape;372;p32"/>
          <p:cNvSpPr txBox="1">
            <a:spLocks noGrp="1"/>
          </p:cNvSpPr>
          <p:nvPr>
            <p:ph type="subTitle" idx="4"/>
          </p:nvPr>
        </p:nvSpPr>
        <p:spPr>
          <a:xfrm>
            <a:off x="1646905" y="1653580"/>
            <a:ext cx="1708800" cy="44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0"/>
              </a:spcBef>
              <a:spcAft>
                <a:spcPts val="0"/>
              </a:spcAft>
              <a:buNone/>
              <a:defRPr sz="1800" b="1">
                <a:solidFill>
                  <a:schemeClr val="accent1"/>
                </a:solidFill>
              </a:defRPr>
            </a:lvl2pPr>
            <a:lvl3pPr lvl="2" rtl="0">
              <a:spcBef>
                <a:spcPts val="0"/>
              </a:spcBef>
              <a:spcAft>
                <a:spcPts val="0"/>
              </a:spcAft>
              <a:buNone/>
              <a:defRPr sz="1800" b="1">
                <a:solidFill>
                  <a:schemeClr val="accent1"/>
                </a:solidFill>
              </a:defRPr>
            </a:lvl3pPr>
            <a:lvl4pPr lvl="3" rtl="0">
              <a:spcBef>
                <a:spcPts val="0"/>
              </a:spcBef>
              <a:spcAft>
                <a:spcPts val="0"/>
              </a:spcAft>
              <a:buNone/>
              <a:defRPr sz="1800" b="1">
                <a:solidFill>
                  <a:schemeClr val="accent1"/>
                </a:solidFill>
              </a:defRPr>
            </a:lvl4pPr>
            <a:lvl5pPr lvl="4" rtl="0">
              <a:spcBef>
                <a:spcPts val="0"/>
              </a:spcBef>
              <a:spcAft>
                <a:spcPts val="0"/>
              </a:spcAft>
              <a:buNone/>
              <a:defRPr sz="1800" b="1">
                <a:solidFill>
                  <a:schemeClr val="accent1"/>
                </a:solidFill>
              </a:defRPr>
            </a:lvl5pPr>
            <a:lvl6pPr lvl="5" rtl="0">
              <a:spcBef>
                <a:spcPts val="0"/>
              </a:spcBef>
              <a:spcAft>
                <a:spcPts val="0"/>
              </a:spcAft>
              <a:buNone/>
              <a:defRPr sz="1800" b="1">
                <a:solidFill>
                  <a:schemeClr val="accent1"/>
                </a:solidFill>
              </a:defRPr>
            </a:lvl6pPr>
            <a:lvl7pPr lvl="6" rtl="0">
              <a:spcBef>
                <a:spcPts val="0"/>
              </a:spcBef>
              <a:spcAft>
                <a:spcPts val="0"/>
              </a:spcAft>
              <a:buNone/>
              <a:defRPr sz="1800" b="1">
                <a:solidFill>
                  <a:schemeClr val="accent1"/>
                </a:solidFill>
              </a:defRPr>
            </a:lvl7pPr>
            <a:lvl8pPr lvl="7" rtl="0">
              <a:spcBef>
                <a:spcPts val="0"/>
              </a:spcBef>
              <a:spcAft>
                <a:spcPts val="0"/>
              </a:spcAft>
              <a:buNone/>
              <a:defRPr sz="1800" b="1">
                <a:solidFill>
                  <a:schemeClr val="accent1"/>
                </a:solidFill>
              </a:defRPr>
            </a:lvl8pPr>
            <a:lvl9pPr lvl="8" rtl="0">
              <a:spcBef>
                <a:spcPts val="0"/>
              </a:spcBef>
              <a:spcAft>
                <a:spcPts val="0"/>
              </a:spcAft>
              <a:buNone/>
              <a:defRPr sz="1800" b="1">
                <a:solidFill>
                  <a:schemeClr val="accent1"/>
                </a:solidFill>
              </a:defRPr>
            </a:lvl9pPr>
          </a:lstStyle>
          <a:p>
            <a:endParaRPr/>
          </a:p>
        </p:txBody>
      </p:sp>
      <p:sp>
        <p:nvSpPr>
          <p:cNvPr id="373" name="Google Shape;373;p32"/>
          <p:cNvSpPr txBox="1">
            <a:spLocks noGrp="1"/>
          </p:cNvSpPr>
          <p:nvPr>
            <p:ph type="subTitle" idx="5"/>
          </p:nvPr>
        </p:nvSpPr>
        <p:spPr>
          <a:xfrm>
            <a:off x="1646905" y="2710413"/>
            <a:ext cx="1708800" cy="44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0"/>
              </a:spcBef>
              <a:spcAft>
                <a:spcPts val="0"/>
              </a:spcAft>
              <a:buNone/>
              <a:defRPr sz="1800" b="1">
                <a:solidFill>
                  <a:schemeClr val="accent1"/>
                </a:solidFill>
              </a:defRPr>
            </a:lvl2pPr>
            <a:lvl3pPr lvl="2" rtl="0">
              <a:spcBef>
                <a:spcPts val="0"/>
              </a:spcBef>
              <a:spcAft>
                <a:spcPts val="0"/>
              </a:spcAft>
              <a:buNone/>
              <a:defRPr sz="1800" b="1">
                <a:solidFill>
                  <a:schemeClr val="accent1"/>
                </a:solidFill>
              </a:defRPr>
            </a:lvl3pPr>
            <a:lvl4pPr lvl="3" rtl="0">
              <a:spcBef>
                <a:spcPts val="0"/>
              </a:spcBef>
              <a:spcAft>
                <a:spcPts val="0"/>
              </a:spcAft>
              <a:buNone/>
              <a:defRPr sz="1800" b="1">
                <a:solidFill>
                  <a:schemeClr val="accent1"/>
                </a:solidFill>
              </a:defRPr>
            </a:lvl4pPr>
            <a:lvl5pPr lvl="4" rtl="0">
              <a:spcBef>
                <a:spcPts val="0"/>
              </a:spcBef>
              <a:spcAft>
                <a:spcPts val="0"/>
              </a:spcAft>
              <a:buNone/>
              <a:defRPr sz="1800" b="1">
                <a:solidFill>
                  <a:schemeClr val="accent1"/>
                </a:solidFill>
              </a:defRPr>
            </a:lvl5pPr>
            <a:lvl6pPr lvl="5" rtl="0">
              <a:spcBef>
                <a:spcPts val="0"/>
              </a:spcBef>
              <a:spcAft>
                <a:spcPts val="0"/>
              </a:spcAft>
              <a:buNone/>
              <a:defRPr sz="1800" b="1">
                <a:solidFill>
                  <a:schemeClr val="accent1"/>
                </a:solidFill>
              </a:defRPr>
            </a:lvl6pPr>
            <a:lvl7pPr lvl="6" rtl="0">
              <a:spcBef>
                <a:spcPts val="0"/>
              </a:spcBef>
              <a:spcAft>
                <a:spcPts val="0"/>
              </a:spcAft>
              <a:buNone/>
              <a:defRPr sz="1800" b="1">
                <a:solidFill>
                  <a:schemeClr val="accent1"/>
                </a:solidFill>
              </a:defRPr>
            </a:lvl7pPr>
            <a:lvl8pPr lvl="7" rtl="0">
              <a:spcBef>
                <a:spcPts val="0"/>
              </a:spcBef>
              <a:spcAft>
                <a:spcPts val="0"/>
              </a:spcAft>
              <a:buNone/>
              <a:defRPr sz="1800" b="1">
                <a:solidFill>
                  <a:schemeClr val="accent1"/>
                </a:solidFill>
              </a:defRPr>
            </a:lvl8pPr>
            <a:lvl9pPr lvl="8" rtl="0">
              <a:spcBef>
                <a:spcPts val="0"/>
              </a:spcBef>
              <a:spcAft>
                <a:spcPts val="0"/>
              </a:spcAft>
              <a:buNone/>
              <a:defRPr sz="1800" b="1">
                <a:solidFill>
                  <a:schemeClr val="accent1"/>
                </a:solidFill>
              </a:defRPr>
            </a:lvl9pPr>
          </a:lstStyle>
          <a:p>
            <a:endParaRPr/>
          </a:p>
        </p:txBody>
      </p:sp>
      <p:sp>
        <p:nvSpPr>
          <p:cNvPr id="374" name="Google Shape;374;p32"/>
          <p:cNvSpPr txBox="1">
            <a:spLocks noGrp="1"/>
          </p:cNvSpPr>
          <p:nvPr>
            <p:ph type="subTitle" idx="6"/>
          </p:nvPr>
        </p:nvSpPr>
        <p:spPr>
          <a:xfrm>
            <a:off x="1646905" y="3784152"/>
            <a:ext cx="1708800" cy="44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0"/>
              </a:spcBef>
              <a:spcAft>
                <a:spcPts val="0"/>
              </a:spcAft>
              <a:buNone/>
              <a:defRPr sz="1800" b="1">
                <a:solidFill>
                  <a:schemeClr val="accent1"/>
                </a:solidFill>
              </a:defRPr>
            </a:lvl2pPr>
            <a:lvl3pPr lvl="2" rtl="0">
              <a:spcBef>
                <a:spcPts val="0"/>
              </a:spcBef>
              <a:spcAft>
                <a:spcPts val="0"/>
              </a:spcAft>
              <a:buNone/>
              <a:defRPr sz="1800" b="1">
                <a:solidFill>
                  <a:schemeClr val="accent1"/>
                </a:solidFill>
              </a:defRPr>
            </a:lvl3pPr>
            <a:lvl4pPr lvl="3" rtl="0">
              <a:spcBef>
                <a:spcPts val="0"/>
              </a:spcBef>
              <a:spcAft>
                <a:spcPts val="0"/>
              </a:spcAft>
              <a:buNone/>
              <a:defRPr sz="1800" b="1">
                <a:solidFill>
                  <a:schemeClr val="accent1"/>
                </a:solidFill>
              </a:defRPr>
            </a:lvl4pPr>
            <a:lvl5pPr lvl="4" rtl="0">
              <a:spcBef>
                <a:spcPts val="0"/>
              </a:spcBef>
              <a:spcAft>
                <a:spcPts val="0"/>
              </a:spcAft>
              <a:buNone/>
              <a:defRPr sz="1800" b="1">
                <a:solidFill>
                  <a:schemeClr val="accent1"/>
                </a:solidFill>
              </a:defRPr>
            </a:lvl5pPr>
            <a:lvl6pPr lvl="5" rtl="0">
              <a:spcBef>
                <a:spcPts val="0"/>
              </a:spcBef>
              <a:spcAft>
                <a:spcPts val="0"/>
              </a:spcAft>
              <a:buNone/>
              <a:defRPr sz="1800" b="1">
                <a:solidFill>
                  <a:schemeClr val="accent1"/>
                </a:solidFill>
              </a:defRPr>
            </a:lvl6pPr>
            <a:lvl7pPr lvl="6" rtl="0">
              <a:spcBef>
                <a:spcPts val="0"/>
              </a:spcBef>
              <a:spcAft>
                <a:spcPts val="0"/>
              </a:spcAft>
              <a:buNone/>
              <a:defRPr sz="1800" b="1">
                <a:solidFill>
                  <a:schemeClr val="accent1"/>
                </a:solidFill>
              </a:defRPr>
            </a:lvl7pPr>
            <a:lvl8pPr lvl="7" rtl="0">
              <a:spcBef>
                <a:spcPts val="0"/>
              </a:spcBef>
              <a:spcAft>
                <a:spcPts val="0"/>
              </a:spcAft>
              <a:buNone/>
              <a:defRPr sz="1800" b="1">
                <a:solidFill>
                  <a:schemeClr val="accent1"/>
                </a:solidFill>
              </a:defRPr>
            </a:lvl8pPr>
            <a:lvl9pPr lvl="8" rtl="0">
              <a:spcBef>
                <a:spcPts val="0"/>
              </a:spcBef>
              <a:spcAft>
                <a:spcPts val="0"/>
              </a:spcAft>
              <a:buNone/>
              <a:defRPr sz="1800" b="1">
                <a:solidFill>
                  <a:schemeClr val="accen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392"/>
        <p:cNvGrpSpPr/>
        <p:nvPr/>
      </p:nvGrpSpPr>
      <p:grpSpPr>
        <a:xfrm>
          <a:off x="0" y="0"/>
          <a:ext cx="0" cy="0"/>
          <a:chOff x="0" y="0"/>
          <a:chExt cx="0" cy="0"/>
        </a:xfrm>
      </p:grpSpPr>
      <p:sp>
        <p:nvSpPr>
          <p:cNvPr id="393" name="Google Shape;393;p36"/>
          <p:cNvSpPr/>
          <p:nvPr/>
        </p:nvSpPr>
        <p:spPr>
          <a:xfrm>
            <a:off x="4754226" y="2"/>
            <a:ext cx="4438131" cy="4186748"/>
          </a:xfrm>
          <a:custGeom>
            <a:avLst/>
            <a:gdLst/>
            <a:ahLst/>
            <a:cxnLst/>
            <a:rect l="l" t="t" r="r" b="b"/>
            <a:pathLst>
              <a:path w="67477" h="63655" extrusionOk="0">
                <a:moveTo>
                  <a:pt x="11686" y="1"/>
                </a:moveTo>
                <a:cubicBezTo>
                  <a:pt x="10853" y="4714"/>
                  <a:pt x="11767" y="9746"/>
                  <a:pt x="14301" y="13814"/>
                </a:cubicBezTo>
                <a:cubicBezTo>
                  <a:pt x="15520" y="15774"/>
                  <a:pt x="17099" y="17552"/>
                  <a:pt x="17810" y="19751"/>
                </a:cubicBezTo>
                <a:cubicBezTo>
                  <a:pt x="19410" y="24682"/>
                  <a:pt x="16129" y="29862"/>
                  <a:pt x="12382" y="33452"/>
                </a:cubicBezTo>
                <a:cubicBezTo>
                  <a:pt x="8639" y="37048"/>
                  <a:pt x="4104" y="40191"/>
                  <a:pt x="2128" y="44980"/>
                </a:cubicBezTo>
                <a:cubicBezTo>
                  <a:pt x="0" y="50134"/>
                  <a:pt x="1605" y="56594"/>
                  <a:pt x="5902" y="60149"/>
                </a:cubicBezTo>
                <a:cubicBezTo>
                  <a:pt x="8877" y="62614"/>
                  <a:pt x="12846" y="63655"/>
                  <a:pt x="16729" y="63655"/>
                </a:cubicBezTo>
                <a:cubicBezTo>
                  <a:pt x="16822" y="63655"/>
                  <a:pt x="16915" y="63654"/>
                  <a:pt x="17008" y="63653"/>
                </a:cubicBezTo>
                <a:cubicBezTo>
                  <a:pt x="20974" y="63592"/>
                  <a:pt x="24854" y="62546"/>
                  <a:pt x="28612" y="61292"/>
                </a:cubicBezTo>
                <a:cubicBezTo>
                  <a:pt x="42755" y="56579"/>
                  <a:pt x="55756" y="49002"/>
                  <a:pt x="67477" y="39739"/>
                </a:cubicBezTo>
                <a:lnTo>
                  <a:pt x="67477" y="6"/>
                </a:lnTo>
                <a:lnTo>
                  <a:pt x="674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5262256" y="397"/>
            <a:ext cx="4338946" cy="3874000"/>
          </a:xfrm>
          <a:custGeom>
            <a:avLst/>
            <a:gdLst/>
            <a:ahLst/>
            <a:cxnLst/>
            <a:rect l="l" t="t" r="r" b="b"/>
            <a:pathLst>
              <a:path w="65969" h="58900" extrusionOk="0">
                <a:moveTo>
                  <a:pt x="65430" y="0"/>
                </a:moveTo>
                <a:lnTo>
                  <a:pt x="65430" y="5"/>
                </a:lnTo>
                <a:lnTo>
                  <a:pt x="9639" y="5"/>
                </a:lnTo>
                <a:cubicBezTo>
                  <a:pt x="8802" y="4362"/>
                  <a:pt x="11767" y="9009"/>
                  <a:pt x="14301" y="12767"/>
                </a:cubicBezTo>
                <a:cubicBezTo>
                  <a:pt x="15520" y="14570"/>
                  <a:pt x="17105" y="16220"/>
                  <a:pt x="17816" y="18247"/>
                </a:cubicBezTo>
                <a:cubicBezTo>
                  <a:pt x="19415" y="22807"/>
                  <a:pt x="16130" y="27596"/>
                  <a:pt x="12387" y="30907"/>
                </a:cubicBezTo>
                <a:cubicBezTo>
                  <a:pt x="8639" y="34223"/>
                  <a:pt x="4109" y="37123"/>
                  <a:pt x="2129" y="41556"/>
                </a:cubicBezTo>
                <a:cubicBezTo>
                  <a:pt x="1" y="46315"/>
                  <a:pt x="1605" y="52282"/>
                  <a:pt x="5907" y="55562"/>
                </a:cubicBezTo>
                <a:cubicBezTo>
                  <a:pt x="7831" y="57035"/>
                  <a:pt x="9775" y="58899"/>
                  <a:pt x="14093" y="58899"/>
                </a:cubicBezTo>
                <a:cubicBezTo>
                  <a:pt x="16625" y="58899"/>
                  <a:pt x="19972" y="58258"/>
                  <a:pt x="24610" y="56522"/>
                </a:cubicBezTo>
                <a:cubicBezTo>
                  <a:pt x="36926" y="51916"/>
                  <a:pt x="54243" y="40378"/>
                  <a:pt x="65969" y="31821"/>
                </a:cubicBezTo>
                <a:lnTo>
                  <a:pt x="654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txBox="1">
            <a:spLocks noGrp="1"/>
          </p:cNvSpPr>
          <p:nvPr>
            <p:ph type="title"/>
          </p:nvPr>
        </p:nvSpPr>
        <p:spPr>
          <a:xfrm>
            <a:off x="718400" y="366010"/>
            <a:ext cx="77070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7">
  <p:cSld name="CUSTOM_15">
    <p:spTree>
      <p:nvGrpSpPr>
        <p:cNvPr id="1" name="Shape 423"/>
        <p:cNvGrpSpPr/>
        <p:nvPr/>
      </p:nvGrpSpPr>
      <p:grpSpPr>
        <a:xfrm>
          <a:off x="0" y="0"/>
          <a:ext cx="0" cy="0"/>
          <a:chOff x="0" y="0"/>
          <a:chExt cx="0" cy="0"/>
        </a:xfrm>
      </p:grpSpPr>
      <p:sp>
        <p:nvSpPr>
          <p:cNvPr id="424" name="Google Shape;424;p42"/>
          <p:cNvSpPr/>
          <p:nvPr/>
        </p:nvSpPr>
        <p:spPr>
          <a:xfrm rot="9129524">
            <a:off x="-257809" y="3284194"/>
            <a:ext cx="3588893" cy="3021822"/>
          </a:xfrm>
          <a:custGeom>
            <a:avLst/>
            <a:gdLst/>
            <a:ahLst/>
            <a:cxnLst/>
            <a:rect l="l" t="t" r="r" b="b"/>
            <a:pathLst>
              <a:path w="143563" h="120879" extrusionOk="0">
                <a:moveTo>
                  <a:pt x="56570" y="0"/>
                </a:moveTo>
                <a:cubicBezTo>
                  <a:pt x="42205" y="0"/>
                  <a:pt x="27835" y="1346"/>
                  <a:pt x="13721" y="4029"/>
                </a:cubicBezTo>
                <a:cubicBezTo>
                  <a:pt x="10331" y="4671"/>
                  <a:pt x="6816" y="5456"/>
                  <a:pt x="4157" y="7633"/>
                </a:cubicBezTo>
                <a:cubicBezTo>
                  <a:pt x="1499" y="9827"/>
                  <a:pt x="0" y="13842"/>
                  <a:pt x="1713" y="16822"/>
                </a:cubicBezTo>
                <a:cubicBezTo>
                  <a:pt x="2962" y="18998"/>
                  <a:pt x="5139" y="18374"/>
                  <a:pt x="6994" y="20711"/>
                </a:cubicBezTo>
                <a:cubicBezTo>
                  <a:pt x="9457" y="23834"/>
                  <a:pt x="8315" y="28562"/>
                  <a:pt x="7976" y="30025"/>
                </a:cubicBezTo>
                <a:cubicBezTo>
                  <a:pt x="6138" y="37591"/>
                  <a:pt x="232" y="38661"/>
                  <a:pt x="393" y="42158"/>
                </a:cubicBezTo>
                <a:cubicBezTo>
                  <a:pt x="660" y="48992"/>
                  <a:pt x="24195" y="48367"/>
                  <a:pt x="26818" y="57753"/>
                </a:cubicBezTo>
                <a:cubicBezTo>
                  <a:pt x="28870" y="65068"/>
                  <a:pt x="16237" y="71260"/>
                  <a:pt x="18592" y="81590"/>
                </a:cubicBezTo>
                <a:cubicBezTo>
                  <a:pt x="18735" y="82251"/>
                  <a:pt x="20073" y="87728"/>
                  <a:pt x="24659" y="90191"/>
                </a:cubicBezTo>
                <a:cubicBezTo>
                  <a:pt x="26048" y="90940"/>
                  <a:pt x="27437" y="91252"/>
                  <a:pt x="28857" y="91252"/>
                </a:cubicBezTo>
                <a:cubicBezTo>
                  <a:pt x="35935" y="91252"/>
                  <a:pt x="43795" y="83504"/>
                  <a:pt x="56329" y="83504"/>
                </a:cubicBezTo>
                <a:cubicBezTo>
                  <a:pt x="57210" y="83504"/>
                  <a:pt x="58113" y="83543"/>
                  <a:pt x="59041" y="83625"/>
                </a:cubicBezTo>
                <a:cubicBezTo>
                  <a:pt x="61789" y="83856"/>
                  <a:pt x="67428" y="85337"/>
                  <a:pt x="73458" y="88585"/>
                </a:cubicBezTo>
                <a:cubicBezTo>
                  <a:pt x="84592" y="94598"/>
                  <a:pt x="78008" y="112851"/>
                  <a:pt x="86858" y="118507"/>
                </a:cubicBezTo>
                <a:cubicBezTo>
                  <a:pt x="89389" y="120126"/>
                  <a:pt x="92652" y="120878"/>
                  <a:pt x="96330" y="120878"/>
                </a:cubicBezTo>
                <a:cubicBezTo>
                  <a:pt x="112590" y="120878"/>
                  <a:pt x="136954" y="106171"/>
                  <a:pt x="141974" y="86658"/>
                </a:cubicBezTo>
                <a:cubicBezTo>
                  <a:pt x="143562" y="80449"/>
                  <a:pt x="141350" y="71224"/>
                  <a:pt x="136907" y="52757"/>
                </a:cubicBezTo>
                <a:cubicBezTo>
                  <a:pt x="131947" y="32095"/>
                  <a:pt x="130305" y="20586"/>
                  <a:pt x="123436" y="15234"/>
                </a:cubicBezTo>
                <a:cubicBezTo>
                  <a:pt x="112230" y="6526"/>
                  <a:pt x="97742" y="3297"/>
                  <a:pt x="83629" y="1602"/>
                </a:cubicBezTo>
                <a:cubicBezTo>
                  <a:pt x="74654" y="534"/>
                  <a:pt x="65613" y="0"/>
                  <a:pt x="565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2"/>
          <p:cNvSpPr/>
          <p:nvPr/>
        </p:nvSpPr>
        <p:spPr>
          <a:xfrm>
            <a:off x="925150" y="3529650"/>
            <a:ext cx="723900" cy="523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2"/>
          <p:cNvSpPr txBox="1">
            <a:spLocks noGrp="1"/>
          </p:cNvSpPr>
          <p:nvPr>
            <p:ph type="title"/>
          </p:nvPr>
        </p:nvSpPr>
        <p:spPr>
          <a:xfrm>
            <a:off x="611400" y="1659982"/>
            <a:ext cx="3278700" cy="383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427" name="Google Shape;427;p42"/>
          <p:cNvSpPr txBox="1">
            <a:spLocks noGrp="1"/>
          </p:cNvSpPr>
          <p:nvPr>
            <p:ph type="subTitle" idx="1"/>
          </p:nvPr>
        </p:nvSpPr>
        <p:spPr>
          <a:xfrm>
            <a:off x="632950" y="2290118"/>
            <a:ext cx="3423900" cy="11934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1_1">
    <p:spTree>
      <p:nvGrpSpPr>
        <p:cNvPr id="1" name="Shape 548"/>
        <p:cNvGrpSpPr/>
        <p:nvPr/>
      </p:nvGrpSpPr>
      <p:grpSpPr>
        <a:xfrm>
          <a:off x="0" y="0"/>
          <a:ext cx="0" cy="0"/>
          <a:chOff x="0" y="0"/>
          <a:chExt cx="0" cy="0"/>
        </a:xfrm>
      </p:grpSpPr>
      <p:sp>
        <p:nvSpPr>
          <p:cNvPr id="549" name="Google Shape;549;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550" name="Google Shape;550;p54"/>
          <p:cNvSpPr/>
          <p:nvPr/>
        </p:nvSpPr>
        <p:spPr>
          <a:xfrm>
            <a:off x="-394275" y="-335266"/>
            <a:ext cx="4812353" cy="1390524"/>
          </a:xfrm>
          <a:custGeom>
            <a:avLst/>
            <a:gdLst/>
            <a:ahLst/>
            <a:cxnLst/>
            <a:rect l="l" t="t" r="r" b="b"/>
            <a:pathLst>
              <a:path w="259461" h="85729" extrusionOk="0">
                <a:moveTo>
                  <a:pt x="103746" y="0"/>
                </a:moveTo>
                <a:cubicBezTo>
                  <a:pt x="78232" y="0"/>
                  <a:pt x="52742" y="867"/>
                  <a:pt x="27335" y="3262"/>
                </a:cubicBezTo>
                <a:cubicBezTo>
                  <a:pt x="21734" y="3784"/>
                  <a:pt x="15983" y="4382"/>
                  <a:pt x="10979" y="6846"/>
                </a:cubicBezTo>
                <a:cubicBezTo>
                  <a:pt x="5900" y="9311"/>
                  <a:pt x="1494" y="13867"/>
                  <a:pt x="822" y="19468"/>
                </a:cubicBezTo>
                <a:cubicBezTo>
                  <a:pt x="0" y="26937"/>
                  <a:pt x="5900" y="33584"/>
                  <a:pt x="12473" y="37094"/>
                </a:cubicBezTo>
                <a:cubicBezTo>
                  <a:pt x="19045" y="40605"/>
                  <a:pt x="26514" y="42024"/>
                  <a:pt x="33235" y="45384"/>
                </a:cubicBezTo>
                <a:cubicBezTo>
                  <a:pt x="42048" y="49716"/>
                  <a:pt x="49069" y="57185"/>
                  <a:pt x="54895" y="65102"/>
                </a:cubicBezTo>
                <a:cubicBezTo>
                  <a:pt x="58554" y="70105"/>
                  <a:pt x="61840" y="75334"/>
                  <a:pt x="66396" y="79441"/>
                </a:cubicBezTo>
                <a:cubicBezTo>
                  <a:pt x="70393" y="83044"/>
                  <a:pt x="75538" y="85728"/>
                  <a:pt x="80825" y="85728"/>
                </a:cubicBezTo>
                <a:cubicBezTo>
                  <a:pt x="81565" y="85728"/>
                  <a:pt x="82308" y="85676"/>
                  <a:pt x="83051" y="85565"/>
                </a:cubicBezTo>
                <a:cubicBezTo>
                  <a:pt x="88802" y="84744"/>
                  <a:pt x="93507" y="80711"/>
                  <a:pt x="97839" y="76827"/>
                </a:cubicBezTo>
                <a:cubicBezTo>
                  <a:pt x="113449" y="62189"/>
                  <a:pt x="131672" y="42546"/>
                  <a:pt x="153779" y="39484"/>
                </a:cubicBezTo>
                <a:cubicBezTo>
                  <a:pt x="154078" y="39484"/>
                  <a:pt x="154377" y="39410"/>
                  <a:pt x="154676" y="39335"/>
                </a:cubicBezTo>
                <a:cubicBezTo>
                  <a:pt x="158778" y="38840"/>
                  <a:pt x="162892" y="38686"/>
                  <a:pt x="167012" y="38686"/>
                </a:cubicBezTo>
                <a:cubicBezTo>
                  <a:pt x="173469" y="38686"/>
                  <a:pt x="179943" y="39065"/>
                  <a:pt x="186417" y="39111"/>
                </a:cubicBezTo>
                <a:cubicBezTo>
                  <a:pt x="197994" y="39111"/>
                  <a:pt x="209719" y="37916"/>
                  <a:pt x="220549" y="33883"/>
                </a:cubicBezTo>
                <a:cubicBezTo>
                  <a:pt x="228316" y="30970"/>
                  <a:pt x="259460" y="11626"/>
                  <a:pt x="237951" y="6622"/>
                </a:cubicBezTo>
                <a:cubicBezTo>
                  <a:pt x="226823" y="4008"/>
                  <a:pt x="215246" y="3486"/>
                  <a:pt x="203819" y="2963"/>
                </a:cubicBezTo>
                <a:cubicBezTo>
                  <a:pt x="170512" y="1482"/>
                  <a:pt x="137109" y="0"/>
                  <a:pt x="103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 name="Google Shape;551;p54"/>
          <p:cNvGrpSpPr/>
          <p:nvPr/>
        </p:nvGrpSpPr>
        <p:grpSpPr>
          <a:xfrm flipH="1">
            <a:off x="8249902" y="4210039"/>
            <a:ext cx="817388" cy="1087138"/>
            <a:chOff x="6377563" y="1659325"/>
            <a:chExt cx="1152225" cy="1532475"/>
          </a:xfrm>
        </p:grpSpPr>
        <p:sp>
          <p:nvSpPr>
            <p:cNvPr id="552" name="Google Shape;552;p54"/>
            <p:cNvSpPr/>
            <p:nvPr/>
          </p:nvSpPr>
          <p:spPr>
            <a:xfrm rot="10800000">
              <a:off x="6377563" y="1659325"/>
              <a:ext cx="1152225" cy="1532475"/>
            </a:xfrm>
            <a:custGeom>
              <a:avLst/>
              <a:gdLst/>
              <a:ahLst/>
              <a:cxnLst/>
              <a:rect l="l" t="t" r="r" b="b"/>
              <a:pathLst>
                <a:path w="46089" h="61299" extrusionOk="0">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4"/>
            <p:cNvSpPr/>
            <p:nvPr/>
          </p:nvSpPr>
          <p:spPr>
            <a:xfrm rot="10800000">
              <a:off x="6828538" y="1804900"/>
              <a:ext cx="386325" cy="1382900"/>
            </a:xfrm>
            <a:custGeom>
              <a:avLst/>
              <a:gdLst/>
              <a:ahLst/>
              <a:cxnLst/>
              <a:rect l="l" t="t" r="r" b="b"/>
              <a:pathLst>
                <a:path w="15453" h="55316" extrusionOk="0">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4"/>
            <p:cNvSpPr/>
            <p:nvPr/>
          </p:nvSpPr>
          <p:spPr>
            <a:xfrm rot="10800000">
              <a:off x="6762963" y="2294825"/>
              <a:ext cx="343050" cy="275900"/>
            </a:xfrm>
            <a:custGeom>
              <a:avLst/>
              <a:gdLst/>
              <a:ahLst/>
              <a:cxnLst/>
              <a:rect l="l" t="t" r="r" b="b"/>
              <a:pathLst>
                <a:path w="13722" h="11036" extrusionOk="0">
                  <a:moveTo>
                    <a:pt x="553" y="0"/>
                  </a:moveTo>
                  <a:cubicBezTo>
                    <a:pt x="432" y="0"/>
                    <a:pt x="312" y="41"/>
                    <a:pt x="214" y="119"/>
                  </a:cubicBezTo>
                  <a:cubicBezTo>
                    <a:pt x="0" y="333"/>
                    <a:pt x="0" y="672"/>
                    <a:pt x="196" y="904"/>
                  </a:cubicBezTo>
                  <a:cubicBezTo>
                    <a:pt x="4033" y="4687"/>
                    <a:pt x="8261" y="8059"/>
                    <a:pt x="12811" y="10950"/>
                  </a:cubicBezTo>
                  <a:cubicBezTo>
                    <a:pt x="12829" y="10950"/>
                    <a:pt x="12829" y="10950"/>
                    <a:pt x="12847" y="10968"/>
                  </a:cubicBezTo>
                  <a:cubicBezTo>
                    <a:pt x="12928" y="11014"/>
                    <a:pt x="13016" y="11036"/>
                    <a:pt x="13104" y="11036"/>
                  </a:cubicBezTo>
                  <a:cubicBezTo>
                    <a:pt x="13286" y="11036"/>
                    <a:pt x="13464" y="10940"/>
                    <a:pt x="13561" y="10771"/>
                  </a:cubicBezTo>
                  <a:cubicBezTo>
                    <a:pt x="13721" y="10522"/>
                    <a:pt x="13650" y="10183"/>
                    <a:pt x="13400" y="10022"/>
                  </a:cubicBezTo>
                  <a:cubicBezTo>
                    <a:pt x="8904" y="7185"/>
                    <a:pt x="4746" y="3884"/>
                    <a:pt x="982" y="155"/>
                  </a:cubicBezTo>
                  <a:cubicBezTo>
                    <a:pt x="946" y="119"/>
                    <a:pt x="892" y="84"/>
                    <a:pt x="839" y="84"/>
                  </a:cubicBezTo>
                  <a:cubicBezTo>
                    <a:pt x="750" y="27"/>
                    <a:pt x="651" y="0"/>
                    <a:pt x="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54"/>
          <p:cNvGrpSpPr/>
          <p:nvPr/>
        </p:nvGrpSpPr>
        <p:grpSpPr>
          <a:xfrm flipH="1">
            <a:off x="8630897" y="4019552"/>
            <a:ext cx="608258" cy="1193779"/>
            <a:chOff x="7090388" y="1362675"/>
            <a:chExt cx="913575" cy="1793000"/>
          </a:xfrm>
        </p:grpSpPr>
        <p:sp>
          <p:nvSpPr>
            <p:cNvPr id="556" name="Google Shape;556;p54"/>
            <p:cNvSpPr/>
            <p:nvPr/>
          </p:nvSpPr>
          <p:spPr>
            <a:xfrm rot="10800000">
              <a:off x="7090388" y="1362675"/>
              <a:ext cx="913575" cy="1793000"/>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4"/>
            <p:cNvSpPr/>
            <p:nvPr/>
          </p:nvSpPr>
          <p:spPr>
            <a:xfrm rot="10800000">
              <a:off x="7260338" y="1480350"/>
              <a:ext cx="487575" cy="1500325"/>
            </a:xfrm>
            <a:custGeom>
              <a:avLst/>
              <a:gdLst/>
              <a:ahLst/>
              <a:cxnLst/>
              <a:rect l="l" t="t" r="r" b="b"/>
              <a:pathLst>
                <a:path w="19503" h="60013" extrusionOk="0">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 name="Google Shape;558;p54"/>
          <p:cNvSpPr txBox="1">
            <a:spLocks noGrp="1"/>
          </p:cNvSpPr>
          <p:nvPr>
            <p:ph type="title"/>
          </p:nvPr>
        </p:nvSpPr>
        <p:spPr>
          <a:xfrm>
            <a:off x="724050" y="347825"/>
            <a:ext cx="7695900" cy="48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
        <p:cNvGrpSpPr/>
        <p:nvPr/>
      </p:nvGrpSpPr>
      <p:grpSpPr>
        <a:xfrm>
          <a:off x="0" y="0"/>
          <a:ext cx="0" cy="0"/>
          <a:chOff x="0" y="0"/>
          <a:chExt cx="0" cy="0"/>
        </a:xfrm>
      </p:grpSpPr>
      <p:grpSp>
        <p:nvGrpSpPr>
          <p:cNvPr id="14" name="Google Shape;14;p3"/>
          <p:cNvGrpSpPr/>
          <p:nvPr/>
        </p:nvGrpSpPr>
        <p:grpSpPr>
          <a:xfrm>
            <a:off x="826471" y="531945"/>
            <a:ext cx="7491057" cy="4079610"/>
            <a:chOff x="841175" y="1036025"/>
            <a:chExt cx="5753500" cy="3133100"/>
          </a:xfrm>
        </p:grpSpPr>
        <p:sp>
          <p:nvSpPr>
            <p:cNvPr id="15" name="Google Shape;15;p3"/>
            <p:cNvSpPr/>
            <p:nvPr/>
          </p:nvSpPr>
          <p:spPr>
            <a:xfrm>
              <a:off x="841175" y="1036025"/>
              <a:ext cx="5753500" cy="3133100"/>
            </a:xfrm>
            <a:custGeom>
              <a:avLst/>
              <a:gdLst/>
              <a:ahLst/>
              <a:cxnLst/>
              <a:rect l="l" t="t" r="r" b="b"/>
              <a:pathLst>
                <a:path w="230140" h="125324" extrusionOk="0">
                  <a:moveTo>
                    <a:pt x="228466" y="92040"/>
                  </a:moveTo>
                  <a:cubicBezTo>
                    <a:pt x="227238" y="90059"/>
                    <a:pt x="225285" y="90728"/>
                    <a:pt x="223527" y="88636"/>
                  </a:cubicBezTo>
                  <a:cubicBezTo>
                    <a:pt x="221156" y="85846"/>
                    <a:pt x="222049" y="81494"/>
                    <a:pt x="222300" y="80155"/>
                  </a:cubicBezTo>
                  <a:cubicBezTo>
                    <a:pt x="223723" y="73180"/>
                    <a:pt x="229107" y="72008"/>
                    <a:pt x="228828" y="68800"/>
                  </a:cubicBezTo>
                  <a:cubicBezTo>
                    <a:pt x="228326" y="62550"/>
                    <a:pt x="206844" y="63917"/>
                    <a:pt x="204138" y="55436"/>
                  </a:cubicBezTo>
                  <a:cubicBezTo>
                    <a:pt x="201989" y="48824"/>
                    <a:pt x="213344" y="42742"/>
                    <a:pt x="210861" y="33368"/>
                  </a:cubicBezTo>
                  <a:cubicBezTo>
                    <a:pt x="210722" y="32782"/>
                    <a:pt x="209299" y="27788"/>
                    <a:pt x="205030" y="25696"/>
                  </a:cubicBezTo>
                  <a:cubicBezTo>
                    <a:pt x="203747" y="25054"/>
                    <a:pt x="202464" y="24831"/>
                    <a:pt x="201152" y="24859"/>
                  </a:cubicBezTo>
                  <a:cubicBezTo>
                    <a:pt x="194680" y="25110"/>
                    <a:pt x="187761" y="32447"/>
                    <a:pt x="176294" y="32866"/>
                  </a:cubicBezTo>
                  <a:cubicBezTo>
                    <a:pt x="175485" y="32921"/>
                    <a:pt x="174648" y="32921"/>
                    <a:pt x="173811" y="32838"/>
                  </a:cubicBezTo>
                  <a:cubicBezTo>
                    <a:pt x="171300" y="32726"/>
                    <a:pt x="166083" y="31554"/>
                    <a:pt x="160476" y="28792"/>
                  </a:cubicBezTo>
                  <a:cubicBezTo>
                    <a:pt x="150069" y="23659"/>
                    <a:pt x="155482" y="6752"/>
                    <a:pt x="147223" y="1870"/>
                  </a:cubicBezTo>
                  <a:cubicBezTo>
                    <a:pt x="145884" y="1061"/>
                    <a:pt x="143625" y="1"/>
                    <a:pt x="138463" y="28"/>
                  </a:cubicBezTo>
                  <a:cubicBezTo>
                    <a:pt x="117818" y="168"/>
                    <a:pt x="105180" y="17744"/>
                    <a:pt x="84255" y="22320"/>
                  </a:cubicBezTo>
                  <a:cubicBezTo>
                    <a:pt x="61992" y="27202"/>
                    <a:pt x="30801" y="17186"/>
                    <a:pt x="12555" y="17856"/>
                  </a:cubicBezTo>
                  <a:cubicBezTo>
                    <a:pt x="10937" y="17912"/>
                    <a:pt x="7031" y="18498"/>
                    <a:pt x="3822" y="21148"/>
                  </a:cubicBezTo>
                  <a:cubicBezTo>
                    <a:pt x="1367" y="23185"/>
                    <a:pt x="0" y="26839"/>
                    <a:pt x="1590" y="29574"/>
                  </a:cubicBezTo>
                  <a:cubicBezTo>
                    <a:pt x="2734" y="31554"/>
                    <a:pt x="4715" y="30996"/>
                    <a:pt x="6417" y="33117"/>
                  </a:cubicBezTo>
                  <a:cubicBezTo>
                    <a:pt x="8705" y="35990"/>
                    <a:pt x="7645" y="40315"/>
                    <a:pt x="7338" y="41626"/>
                  </a:cubicBezTo>
                  <a:cubicBezTo>
                    <a:pt x="5664" y="48573"/>
                    <a:pt x="251" y="49549"/>
                    <a:pt x="391" y="52730"/>
                  </a:cubicBezTo>
                  <a:cubicBezTo>
                    <a:pt x="642" y="58951"/>
                    <a:pt x="22180" y="58393"/>
                    <a:pt x="24607" y="66986"/>
                  </a:cubicBezTo>
                  <a:cubicBezTo>
                    <a:pt x="26476" y="73682"/>
                    <a:pt x="14898" y="79373"/>
                    <a:pt x="17074" y="88803"/>
                  </a:cubicBezTo>
                  <a:cubicBezTo>
                    <a:pt x="17214" y="89417"/>
                    <a:pt x="18414" y="94439"/>
                    <a:pt x="22598" y="96699"/>
                  </a:cubicBezTo>
                  <a:cubicBezTo>
                    <a:pt x="23854" y="97396"/>
                    <a:pt x="25165" y="97675"/>
                    <a:pt x="26448" y="97675"/>
                  </a:cubicBezTo>
                  <a:cubicBezTo>
                    <a:pt x="32921" y="97675"/>
                    <a:pt x="40119" y="90589"/>
                    <a:pt x="51586" y="90589"/>
                  </a:cubicBezTo>
                  <a:cubicBezTo>
                    <a:pt x="52395" y="90589"/>
                    <a:pt x="53232" y="90645"/>
                    <a:pt x="54069" y="90700"/>
                  </a:cubicBezTo>
                  <a:cubicBezTo>
                    <a:pt x="56579" y="90924"/>
                    <a:pt x="61741" y="92263"/>
                    <a:pt x="67237" y="95248"/>
                  </a:cubicBezTo>
                  <a:cubicBezTo>
                    <a:pt x="77420" y="100744"/>
                    <a:pt x="71394" y="117456"/>
                    <a:pt x="79512" y="122617"/>
                  </a:cubicBezTo>
                  <a:cubicBezTo>
                    <a:pt x="80433" y="123203"/>
                    <a:pt x="82777" y="124626"/>
                    <a:pt x="88217" y="124765"/>
                  </a:cubicBezTo>
                  <a:cubicBezTo>
                    <a:pt x="108081" y="125323"/>
                    <a:pt x="121194" y="107719"/>
                    <a:pt x="142509" y="102418"/>
                  </a:cubicBezTo>
                  <a:cubicBezTo>
                    <a:pt x="165972" y="96559"/>
                    <a:pt x="199813" y="105459"/>
                    <a:pt x="218003" y="104092"/>
                  </a:cubicBezTo>
                  <a:cubicBezTo>
                    <a:pt x="219705" y="103953"/>
                    <a:pt x="223555" y="103171"/>
                    <a:pt x="226624" y="100465"/>
                  </a:cubicBezTo>
                  <a:cubicBezTo>
                    <a:pt x="228912" y="98401"/>
                    <a:pt x="230139" y="94690"/>
                    <a:pt x="228466" y="920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751925" y="1176225"/>
              <a:ext cx="712150" cy="591475"/>
            </a:xfrm>
            <a:custGeom>
              <a:avLst/>
              <a:gdLst/>
              <a:ahLst/>
              <a:cxnLst/>
              <a:rect l="l" t="t" r="r" b="b"/>
              <a:pathLst>
                <a:path w="28486" h="23659" extrusionOk="0">
                  <a:moveTo>
                    <a:pt x="2288" y="6082"/>
                  </a:moveTo>
                  <a:lnTo>
                    <a:pt x="2288" y="6082"/>
                  </a:lnTo>
                  <a:cubicBezTo>
                    <a:pt x="4604" y="1284"/>
                    <a:pt x="11801" y="0"/>
                    <a:pt x="18414" y="3181"/>
                  </a:cubicBezTo>
                  <a:lnTo>
                    <a:pt x="18414" y="3181"/>
                  </a:lnTo>
                  <a:cubicBezTo>
                    <a:pt x="24998" y="6361"/>
                    <a:pt x="28485" y="12806"/>
                    <a:pt x="26169" y="17577"/>
                  </a:cubicBezTo>
                  <a:lnTo>
                    <a:pt x="26169" y="17577"/>
                  </a:lnTo>
                  <a:cubicBezTo>
                    <a:pt x="23882" y="22347"/>
                    <a:pt x="16656" y="23659"/>
                    <a:pt x="10072" y="20478"/>
                  </a:cubicBezTo>
                  <a:lnTo>
                    <a:pt x="10072" y="20478"/>
                  </a:lnTo>
                  <a:cubicBezTo>
                    <a:pt x="3432" y="17270"/>
                    <a:pt x="0" y="10853"/>
                    <a:pt x="2288" y="60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3"/>
          <p:cNvSpPr txBox="1">
            <a:spLocks noGrp="1"/>
          </p:cNvSpPr>
          <p:nvPr>
            <p:ph type="title"/>
          </p:nvPr>
        </p:nvSpPr>
        <p:spPr>
          <a:xfrm>
            <a:off x="1890000" y="2445890"/>
            <a:ext cx="5364000" cy="478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3600"/>
              <a:buNone/>
              <a:defRPr sz="3600">
                <a:solidFill>
                  <a:schemeClr val="accent1"/>
                </a:solidFill>
              </a:defRPr>
            </a:lvl1pPr>
            <a:lvl2pPr lvl="1">
              <a:spcBef>
                <a:spcPts val="0"/>
              </a:spcBef>
              <a:spcAft>
                <a:spcPts val="0"/>
              </a:spcAft>
              <a:buClr>
                <a:schemeClr val="accent1"/>
              </a:buClr>
              <a:buSzPts val="3600"/>
              <a:buNone/>
              <a:defRPr sz="3600">
                <a:solidFill>
                  <a:schemeClr val="accent1"/>
                </a:solidFill>
              </a:defRPr>
            </a:lvl2pPr>
            <a:lvl3pPr lvl="2">
              <a:spcBef>
                <a:spcPts val="0"/>
              </a:spcBef>
              <a:spcAft>
                <a:spcPts val="0"/>
              </a:spcAft>
              <a:buClr>
                <a:schemeClr val="accent1"/>
              </a:buClr>
              <a:buSzPts val="3600"/>
              <a:buNone/>
              <a:defRPr sz="3600">
                <a:solidFill>
                  <a:schemeClr val="accent1"/>
                </a:solidFill>
              </a:defRPr>
            </a:lvl3pPr>
            <a:lvl4pPr lvl="3">
              <a:spcBef>
                <a:spcPts val="0"/>
              </a:spcBef>
              <a:spcAft>
                <a:spcPts val="0"/>
              </a:spcAft>
              <a:buClr>
                <a:schemeClr val="accent1"/>
              </a:buClr>
              <a:buSzPts val="3600"/>
              <a:buNone/>
              <a:defRPr sz="3600">
                <a:solidFill>
                  <a:schemeClr val="accent1"/>
                </a:solidFill>
              </a:defRPr>
            </a:lvl4pPr>
            <a:lvl5pPr lvl="4">
              <a:spcBef>
                <a:spcPts val="0"/>
              </a:spcBef>
              <a:spcAft>
                <a:spcPts val="0"/>
              </a:spcAft>
              <a:buClr>
                <a:schemeClr val="accent1"/>
              </a:buClr>
              <a:buSzPts val="3600"/>
              <a:buNone/>
              <a:defRPr sz="3600">
                <a:solidFill>
                  <a:schemeClr val="accent1"/>
                </a:solidFill>
              </a:defRPr>
            </a:lvl5pPr>
            <a:lvl6pPr lvl="5">
              <a:spcBef>
                <a:spcPts val="0"/>
              </a:spcBef>
              <a:spcAft>
                <a:spcPts val="0"/>
              </a:spcAft>
              <a:buClr>
                <a:schemeClr val="accent1"/>
              </a:buClr>
              <a:buSzPts val="3600"/>
              <a:buNone/>
              <a:defRPr sz="3600">
                <a:solidFill>
                  <a:schemeClr val="accent1"/>
                </a:solidFill>
              </a:defRPr>
            </a:lvl6pPr>
            <a:lvl7pPr lvl="6">
              <a:spcBef>
                <a:spcPts val="0"/>
              </a:spcBef>
              <a:spcAft>
                <a:spcPts val="0"/>
              </a:spcAft>
              <a:buClr>
                <a:schemeClr val="accent1"/>
              </a:buClr>
              <a:buSzPts val="3600"/>
              <a:buNone/>
              <a:defRPr sz="3600">
                <a:solidFill>
                  <a:schemeClr val="accent1"/>
                </a:solidFill>
              </a:defRPr>
            </a:lvl7pPr>
            <a:lvl8pPr lvl="7">
              <a:spcBef>
                <a:spcPts val="0"/>
              </a:spcBef>
              <a:spcAft>
                <a:spcPts val="0"/>
              </a:spcAft>
              <a:buClr>
                <a:schemeClr val="accent1"/>
              </a:buClr>
              <a:buSzPts val="3600"/>
              <a:buNone/>
              <a:defRPr sz="3600">
                <a:solidFill>
                  <a:schemeClr val="accent1"/>
                </a:solidFill>
              </a:defRPr>
            </a:lvl8pPr>
            <a:lvl9pPr lvl="8">
              <a:spcBef>
                <a:spcPts val="0"/>
              </a:spcBef>
              <a:spcAft>
                <a:spcPts val="0"/>
              </a:spcAft>
              <a:buClr>
                <a:schemeClr val="accent1"/>
              </a:buClr>
              <a:buSzPts val="3600"/>
              <a:buNone/>
              <a:defRPr sz="3600">
                <a:solidFill>
                  <a:schemeClr val="accent1"/>
                </a:solidFill>
              </a:defRPr>
            </a:lvl9pPr>
          </a:lstStyle>
          <a:p>
            <a:endParaRPr/>
          </a:p>
        </p:txBody>
      </p:sp>
      <p:sp>
        <p:nvSpPr>
          <p:cNvPr id="18" name="Google Shape;18;p3"/>
          <p:cNvSpPr txBox="1">
            <a:spLocks noGrp="1"/>
          </p:cNvSpPr>
          <p:nvPr>
            <p:ph type="title" idx="2" hasCustomPrompt="1"/>
          </p:nvPr>
        </p:nvSpPr>
        <p:spPr>
          <a:xfrm>
            <a:off x="3931500" y="1884600"/>
            <a:ext cx="12810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4295150" y="1625423"/>
            <a:ext cx="4229700" cy="527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subTitle" idx="1"/>
          </p:nvPr>
        </p:nvSpPr>
        <p:spPr>
          <a:xfrm>
            <a:off x="5007000" y="2339677"/>
            <a:ext cx="3511500" cy="11784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p:nvPr/>
        </p:nvSpPr>
        <p:spPr>
          <a:xfrm rot="10800000" flipH="1">
            <a:off x="2573326" y="4078061"/>
            <a:ext cx="2304531" cy="1066296"/>
          </a:xfrm>
          <a:custGeom>
            <a:avLst/>
            <a:gdLst/>
            <a:ahLst/>
            <a:cxnLst/>
            <a:rect l="l" t="t" r="r" b="b"/>
            <a:pathLst>
              <a:path w="25618" h="11853" extrusionOk="0">
                <a:moveTo>
                  <a:pt x="1437" y="1"/>
                </a:moveTo>
                <a:cubicBezTo>
                  <a:pt x="1488" y="738"/>
                  <a:pt x="1386" y="1462"/>
                  <a:pt x="1157" y="2161"/>
                </a:cubicBezTo>
                <a:cubicBezTo>
                  <a:pt x="662" y="3711"/>
                  <a:pt x="1" y="4880"/>
                  <a:pt x="331" y="6545"/>
                </a:cubicBezTo>
                <a:cubicBezTo>
                  <a:pt x="611" y="7968"/>
                  <a:pt x="1360" y="9264"/>
                  <a:pt x="2441" y="10230"/>
                </a:cubicBezTo>
                <a:cubicBezTo>
                  <a:pt x="3680" y="11314"/>
                  <a:pt x="5381" y="11853"/>
                  <a:pt x="7039" y="11853"/>
                </a:cubicBezTo>
                <a:cubicBezTo>
                  <a:pt x="7421" y="11853"/>
                  <a:pt x="7800" y="11824"/>
                  <a:pt x="8171" y="11767"/>
                </a:cubicBezTo>
                <a:cubicBezTo>
                  <a:pt x="9696" y="11526"/>
                  <a:pt x="11107" y="10827"/>
                  <a:pt x="12212" y="9747"/>
                </a:cubicBezTo>
                <a:cubicBezTo>
                  <a:pt x="13432" y="8565"/>
                  <a:pt x="13597" y="7015"/>
                  <a:pt x="14309" y="5579"/>
                </a:cubicBezTo>
                <a:cubicBezTo>
                  <a:pt x="14969" y="4232"/>
                  <a:pt x="16316" y="3152"/>
                  <a:pt x="17828" y="2974"/>
                </a:cubicBezTo>
                <a:cubicBezTo>
                  <a:pt x="18010" y="2953"/>
                  <a:pt x="18191" y="2943"/>
                  <a:pt x="18373" y="2943"/>
                </a:cubicBezTo>
                <a:cubicBezTo>
                  <a:pt x="19402" y="2943"/>
                  <a:pt x="20426" y="3267"/>
                  <a:pt x="21323" y="3775"/>
                </a:cubicBezTo>
                <a:cubicBezTo>
                  <a:pt x="22886" y="4639"/>
                  <a:pt x="24017" y="6367"/>
                  <a:pt x="25618" y="7167"/>
                </a:cubicBezTo>
                <a:lnTo>
                  <a:pt x="256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p:nvPr/>
        </p:nvSpPr>
        <p:spPr>
          <a:xfrm>
            <a:off x="4877851" y="3830332"/>
            <a:ext cx="1929769" cy="1314002"/>
          </a:xfrm>
          <a:custGeom>
            <a:avLst/>
            <a:gdLst/>
            <a:ahLst/>
            <a:cxnLst/>
            <a:rect l="l" t="t" r="r" b="b"/>
            <a:pathLst>
              <a:path w="31668" h="21564" extrusionOk="0">
                <a:moveTo>
                  <a:pt x="25589" y="1"/>
                </a:moveTo>
                <a:cubicBezTo>
                  <a:pt x="23699" y="1"/>
                  <a:pt x="21605" y="719"/>
                  <a:pt x="19551" y="2054"/>
                </a:cubicBezTo>
                <a:cubicBezTo>
                  <a:pt x="14951" y="5052"/>
                  <a:pt x="12014" y="6490"/>
                  <a:pt x="9468" y="7044"/>
                </a:cubicBezTo>
                <a:cubicBezTo>
                  <a:pt x="8569" y="7233"/>
                  <a:pt x="7718" y="7311"/>
                  <a:pt x="6851" y="7311"/>
                </a:cubicBezTo>
                <a:cubicBezTo>
                  <a:pt x="5260" y="7311"/>
                  <a:pt x="3612" y="7048"/>
                  <a:pt x="1500" y="6716"/>
                </a:cubicBezTo>
                <a:cubicBezTo>
                  <a:pt x="1027" y="6634"/>
                  <a:pt x="535" y="6552"/>
                  <a:pt x="1" y="6469"/>
                </a:cubicBezTo>
                <a:lnTo>
                  <a:pt x="1" y="21563"/>
                </a:lnTo>
                <a:lnTo>
                  <a:pt x="18545" y="21563"/>
                </a:lnTo>
                <a:cubicBezTo>
                  <a:pt x="18627" y="21502"/>
                  <a:pt x="27190" y="16204"/>
                  <a:pt x="29614" y="12445"/>
                </a:cubicBezTo>
                <a:cubicBezTo>
                  <a:pt x="30969" y="10330"/>
                  <a:pt x="31667" y="8174"/>
                  <a:pt x="31667" y="6182"/>
                </a:cubicBezTo>
                <a:cubicBezTo>
                  <a:pt x="31647" y="4375"/>
                  <a:pt x="30989" y="2752"/>
                  <a:pt x="29901" y="1664"/>
                </a:cubicBezTo>
                <a:cubicBezTo>
                  <a:pt x="28813" y="576"/>
                  <a:pt x="27314" y="1"/>
                  <a:pt x="25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title"/>
          </p:nvPr>
        </p:nvSpPr>
        <p:spPr>
          <a:xfrm>
            <a:off x="1254300" y="2450300"/>
            <a:ext cx="6787500" cy="5511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2" name="Google Shape;42;p8"/>
          <p:cNvSpPr txBox="1">
            <a:spLocks noGrp="1"/>
          </p:cNvSpPr>
          <p:nvPr>
            <p:ph type="subTitle" idx="1"/>
          </p:nvPr>
        </p:nvSpPr>
        <p:spPr>
          <a:xfrm>
            <a:off x="2411263" y="3199475"/>
            <a:ext cx="44712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 name="Google Shape;43;p8"/>
          <p:cNvSpPr/>
          <p:nvPr/>
        </p:nvSpPr>
        <p:spPr>
          <a:xfrm rot="10800000">
            <a:off x="8061771" y="4013211"/>
            <a:ext cx="1082229" cy="1130315"/>
          </a:xfrm>
          <a:custGeom>
            <a:avLst/>
            <a:gdLst/>
            <a:ahLst/>
            <a:cxnLst/>
            <a:rect l="l" t="t" r="r" b="b"/>
            <a:pathLst>
              <a:path w="11044" h="11535" extrusionOk="0">
                <a:moveTo>
                  <a:pt x="1" y="0"/>
                </a:moveTo>
                <a:lnTo>
                  <a:pt x="1" y="10381"/>
                </a:lnTo>
                <a:cubicBezTo>
                  <a:pt x="1130" y="11159"/>
                  <a:pt x="2423" y="11535"/>
                  <a:pt x="3706" y="11535"/>
                </a:cubicBezTo>
                <a:cubicBezTo>
                  <a:pt x="5673" y="11535"/>
                  <a:pt x="7617" y="10652"/>
                  <a:pt x="8908" y="8984"/>
                </a:cubicBezTo>
                <a:cubicBezTo>
                  <a:pt x="11043" y="6226"/>
                  <a:pt x="10649" y="2287"/>
                  <a:pt x="8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p:nvPr/>
        </p:nvSpPr>
        <p:spPr>
          <a:xfrm rot="10800000" flipH="1">
            <a:off x="-3974" y="3964620"/>
            <a:ext cx="1128724" cy="1178906"/>
          </a:xfrm>
          <a:custGeom>
            <a:avLst/>
            <a:gdLst/>
            <a:ahLst/>
            <a:cxnLst/>
            <a:rect l="l" t="t" r="r" b="b"/>
            <a:pathLst>
              <a:path w="11044" h="11535" extrusionOk="0">
                <a:moveTo>
                  <a:pt x="1" y="0"/>
                </a:moveTo>
                <a:lnTo>
                  <a:pt x="1" y="10381"/>
                </a:lnTo>
                <a:cubicBezTo>
                  <a:pt x="1130" y="11159"/>
                  <a:pt x="2423" y="11535"/>
                  <a:pt x="3706" y="11535"/>
                </a:cubicBezTo>
                <a:cubicBezTo>
                  <a:pt x="5673" y="11535"/>
                  <a:pt x="7617" y="10652"/>
                  <a:pt x="8908" y="8984"/>
                </a:cubicBezTo>
                <a:cubicBezTo>
                  <a:pt x="11043" y="6226"/>
                  <a:pt x="10649" y="2287"/>
                  <a:pt x="8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2285512" flipH="1">
            <a:off x="5414385" y="3797548"/>
            <a:ext cx="433495" cy="1226243"/>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p:nvPr/>
        </p:nvSpPr>
        <p:spPr>
          <a:xfrm rot="2285512" flipH="1">
            <a:off x="5538300" y="3860652"/>
            <a:ext cx="137074" cy="1153883"/>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rot="2903787" flipH="1">
            <a:off x="5633597" y="4007606"/>
            <a:ext cx="433471" cy="1226195"/>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p:nvPr/>
        </p:nvSpPr>
        <p:spPr>
          <a:xfrm rot="2903787" flipH="1">
            <a:off x="5753073" y="4065925"/>
            <a:ext cx="137066" cy="1153837"/>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2777791" flipH="1">
            <a:off x="3671448" y="4007595"/>
            <a:ext cx="433478" cy="1226168"/>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rot="-2777791" flipH="1">
            <a:off x="3844072" y="4070592"/>
            <a:ext cx="137068" cy="1153812"/>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flipH="1">
            <a:off x="2687597" y="3944207"/>
            <a:ext cx="4064427" cy="1200155"/>
          </a:xfrm>
          <a:custGeom>
            <a:avLst/>
            <a:gdLst/>
            <a:ahLst/>
            <a:cxnLst/>
            <a:rect l="l" t="t" r="r" b="b"/>
            <a:pathLst>
              <a:path w="32818" h="7008" extrusionOk="0">
                <a:moveTo>
                  <a:pt x="15908" y="0"/>
                </a:moveTo>
                <a:cubicBezTo>
                  <a:pt x="15843" y="0"/>
                  <a:pt x="15777" y="2"/>
                  <a:pt x="15711" y="5"/>
                </a:cubicBezTo>
                <a:cubicBezTo>
                  <a:pt x="14376" y="87"/>
                  <a:pt x="13123" y="723"/>
                  <a:pt x="12302" y="1771"/>
                </a:cubicBezTo>
                <a:cubicBezTo>
                  <a:pt x="11460" y="2777"/>
                  <a:pt x="10864" y="4009"/>
                  <a:pt x="9735" y="4728"/>
                </a:cubicBezTo>
                <a:cubicBezTo>
                  <a:pt x="9012" y="5186"/>
                  <a:pt x="8211" y="5325"/>
                  <a:pt x="7395" y="5325"/>
                </a:cubicBezTo>
                <a:cubicBezTo>
                  <a:pt x="6820" y="5325"/>
                  <a:pt x="6237" y="5256"/>
                  <a:pt x="5669" y="5180"/>
                </a:cubicBezTo>
                <a:cubicBezTo>
                  <a:pt x="4985" y="5069"/>
                  <a:pt x="4272" y="4954"/>
                  <a:pt x="3573" y="4954"/>
                </a:cubicBezTo>
                <a:cubicBezTo>
                  <a:pt x="2844" y="4954"/>
                  <a:pt x="2129" y="5079"/>
                  <a:pt x="1479" y="5467"/>
                </a:cubicBezTo>
                <a:cubicBezTo>
                  <a:pt x="863" y="5837"/>
                  <a:pt x="350" y="6371"/>
                  <a:pt x="1" y="7007"/>
                </a:cubicBezTo>
                <a:lnTo>
                  <a:pt x="32817" y="7007"/>
                </a:lnTo>
                <a:lnTo>
                  <a:pt x="32407" y="6740"/>
                </a:lnTo>
                <a:cubicBezTo>
                  <a:pt x="30887" y="5734"/>
                  <a:pt x="29306" y="4625"/>
                  <a:pt x="27478" y="4235"/>
                </a:cubicBezTo>
                <a:cubicBezTo>
                  <a:pt x="25897" y="3886"/>
                  <a:pt x="24233" y="4297"/>
                  <a:pt x="22673" y="3804"/>
                </a:cubicBezTo>
                <a:cubicBezTo>
                  <a:pt x="21358" y="3393"/>
                  <a:pt x="20414" y="2366"/>
                  <a:pt x="19407" y="1483"/>
                </a:cubicBezTo>
                <a:cubicBezTo>
                  <a:pt x="18389" y="602"/>
                  <a:pt x="17258" y="0"/>
                  <a:pt x="159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p:nvPr/>
        </p:nvSpPr>
        <p:spPr>
          <a:xfrm>
            <a:off x="3275800" y="2142075"/>
            <a:ext cx="25923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1">
  <p:cSld name="CUSTOM">
    <p:spTree>
      <p:nvGrpSpPr>
        <p:cNvPr id="1" name="Shape 75"/>
        <p:cNvGrpSpPr/>
        <p:nvPr/>
      </p:nvGrpSpPr>
      <p:grpSpPr>
        <a:xfrm>
          <a:off x="0" y="0"/>
          <a:ext cx="0" cy="0"/>
          <a:chOff x="0" y="0"/>
          <a:chExt cx="0" cy="0"/>
        </a:xfrm>
      </p:grpSpPr>
      <p:sp>
        <p:nvSpPr>
          <p:cNvPr id="76" name="Google Shape;76;p13"/>
          <p:cNvSpPr/>
          <p:nvPr/>
        </p:nvSpPr>
        <p:spPr>
          <a:xfrm rot="-4865444">
            <a:off x="-3485036" y="703416"/>
            <a:ext cx="5233868" cy="4453602"/>
          </a:xfrm>
          <a:custGeom>
            <a:avLst/>
            <a:gdLst/>
            <a:ahLst/>
            <a:cxnLst/>
            <a:rect l="l" t="t" r="r" b="b"/>
            <a:pathLst>
              <a:path w="201509" h="171468" extrusionOk="0">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txBox="1">
            <a:spLocks noGrp="1"/>
          </p:cNvSpPr>
          <p:nvPr>
            <p:ph type="title"/>
          </p:nvPr>
        </p:nvSpPr>
        <p:spPr>
          <a:xfrm>
            <a:off x="718500" y="348450"/>
            <a:ext cx="7707000" cy="1022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 name="Google Shape;78;p13"/>
          <p:cNvSpPr txBox="1">
            <a:spLocks noGrp="1"/>
          </p:cNvSpPr>
          <p:nvPr>
            <p:ph type="title" idx="2" hasCustomPrompt="1"/>
          </p:nvPr>
        </p:nvSpPr>
        <p:spPr>
          <a:xfrm>
            <a:off x="2379700" y="1498817"/>
            <a:ext cx="963000" cy="31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Permanent Marker"/>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3"/>
          <p:cNvSpPr txBox="1">
            <a:spLocks noGrp="1"/>
          </p:cNvSpPr>
          <p:nvPr>
            <p:ph type="subTitle" idx="1"/>
          </p:nvPr>
        </p:nvSpPr>
        <p:spPr>
          <a:xfrm>
            <a:off x="1850950" y="1942801"/>
            <a:ext cx="2020500" cy="259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00" b="1">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a:endParaRPr/>
          </a:p>
        </p:txBody>
      </p:sp>
      <p:sp>
        <p:nvSpPr>
          <p:cNvPr id="80" name="Google Shape;80;p13"/>
          <p:cNvSpPr txBox="1">
            <a:spLocks noGrp="1"/>
          </p:cNvSpPr>
          <p:nvPr>
            <p:ph type="subTitle" idx="3"/>
          </p:nvPr>
        </p:nvSpPr>
        <p:spPr>
          <a:xfrm>
            <a:off x="1517950" y="2289513"/>
            <a:ext cx="2686500" cy="425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81" name="Google Shape;81;p13"/>
          <p:cNvSpPr txBox="1">
            <a:spLocks noGrp="1"/>
          </p:cNvSpPr>
          <p:nvPr>
            <p:ph type="title" idx="4" hasCustomPrompt="1"/>
          </p:nvPr>
        </p:nvSpPr>
        <p:spPr>
          <a:xfrm>
            <a:off x="2379700" y="3251417"/>
            <a:ext cx="963000" cy="31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2" name="Google Shape;82;p13"/>
          <p:cNvSpPr txBox="1">
            <a:spLocks noGrp="1"/>
          </p:cNvSpPr>
          <p:nvPr>
            <p:ph type="subTitle" idx="5"/>
          </p:nvPr>
        </p:nvSpPr>
        <p:spPr>
          <a:xfrm>
            <a:off x="1850950" y="3695401"/>
            <a:ext cx="2020500" cy="259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00" b="1">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a:endParaRPr/>
          </a:p>
        </p:txBody>
      </p:sp>
      <p:sp>
        <p:nvSpPr>
          <p:cNvPr id="83" name="Google Shape;83;p13"/>
          <p:cNvSpPr txBox="1">
            <a:spLocks noGrp="1"/>
          </p:cNvSpPr>
          <p:nvPr>
            <p:ph type="subTitle" idx="6"/>
          </p:nvPr>
        </p:nvSpPr>
        <p:spPr>
          <a:xfrm>
            <a:off x="1517950" y="4049063"/>
            <a:ext cx="2686500" cy="425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 name="Google Shape;84;p13"/>
          <p:cNvSpPr txBox="1">
            <a:spLocks noGrp="1"/>
          </p:cNvSpPr>
          <p:nvPr>
            <p:ph type="title" idx="7" hasCustomPrompt="1"/>
          </p:nvPr>
        </p:nvSpPr>
        <p:spPr>
          <a:xfrm>
            <a:off x="5801300" y="3251417"/>
            <a:ext cx="963000" cy="31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Permanent Marker"/>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5" name="Google Shape;85;p13"/>
          <p:cNvSpPr txBox="1">
            <a:spLocks noGrp="1"/>
          </p:cNvSpPr>
          <p:nvPr>
            <p:ph type="subTitle" idx="8"/>
          </p:nvPr>
        </p:nvSpPr>
        <p:spPr>
          <a:xfrm>
            <a:off x="5150150" y="3695401"/>
            <a:ext cx="2265300" cy="259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00" b="1">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a:endParaRPr/>
          </a:p>
        </p:txBody>
      </p:sp>
      <p:sp>
        <p:nvSpPr>
          <p:cNvPr id="86" name="Google Shape;86;p13"/>
          <p:cNvSpPr txBox="1">
            <a:spLocks noGrp="1"/>
          </p:cNvSpPr>
          <p:nvPr>
            <p:ph type="subTitle" idx="9"/>
          </p:nvPr>
        </p:nvSpPr>
        <p:spPr>
          <a:xfrm>
            <a:off x="4939550" y="4049063"/>
            <a:ext cx="2686500" cy="425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 name="Google Shape;87;p13"/>
          <p:cNvSpPr txBox="1">
            <a:spLocks noGrp="1"/>
          </p:cNvSpPr>
          <p:nvPr>
            <p:ph type="title" idx="13" hasCustomPrompt="1"/>
          </p:nvPr>
        </p:nvSpPr>
        <p:spPr>
          <a:xfrm>
            <a:off x="5801300" y="1498817"/>
            <a:ext cx="963000" cy="31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Permanent Marker"/>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8" name="Google Shape;88;p13"/>
          <p:cNvSpPr txBox="1">
            <a:spLocks noGrp="1"/>
          </p:cNvSpPr>
          <p:nvPr>
            <p:ph type="subTitle" idx="14"/>
          </p:nvPr>
        </p:nvSpPr>
        <p:spPr>
          <a:xfrm>
            <a:off x="5272550" y="1942801"/>
            <a:ext cx="2020500" cy="259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00" b="1">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a:endParaRPr/>
          </a:p>
        </p:txBody>
      </p:sp>
      <p:sp>
        <p:nvSpPr>
          <p:cNvPr id="89" name="Google Shape;89;p13"/>
          <p:cNvSpPr txBox="1">
            <a:spLocks noGrp="1"/>
          </p:cNvSpPr>
          <p:nvPr>
            <p:ph type="subTitle" idx="15"/>
          </p:nvPr>
        </p:nvSpPr>
        <p:spPr>
          <a:xfrm>
            <a:off x="4939550" y="2289513"/>
            <a:ext cx="2686500" cy="425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20">
    <p:spTree>
      <p:nvGrpSpPr>
        <p:cNvPr id="1" name="Shape 180"/>
        <p:cNvGrpSpPr/>
        <p:nvPr/>
      </p:nvGrpSpPr>
      <p:grpSpPr>
        <a:xfrm>
          <a:off x="0" y="0"/>
          <a:ext cx="0" cy="0"/>
          <a:chOff x="0" y="0"/>
          <a:chExt cx="0" cy="0"/>
        </a:xfrm>
      </p:grpSpPr>
      <p:sp>
        <p:nvSpPr>
          <p:cNvPr id="181" name="Google Shape;181;p18"/>
          <p:cNvSpPr txBox="1">
            <a:spLocks noGrp="1"/>
          </p:cNvSpPr>
          <p:nvPr>
            <p:ph type="title"/>
          </p:nvPr>
        </p:nvSpPr>
        <p:spPr>
          <a:xfrm>
            <a:off x="2914797" y="2447300"/>
            <a:ext cx="3314400" cy="523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2" name="Google Shape;182;p18"/>
          <p:cNvSpPr txBox="1">
            <a:spLocks noGrp="1"/>
          </p:cNvSpPr>
          <p:nvPr>
            <p:ph type="title" idx="2" hasCustomPrompt="1"/>
          </p:nvPr>
        </p:nvSpPr>
        <p:spPr>
          <a:xfrm>
            <a:off x="3704097" y="1628888"/>
            <a:ext cx="1735800" cy="818400"/>
          </a:xfrm>
          <a:prstGeom prst="rect">
            <a:avLst/>
          </a:prstGeom>
        </p:spPr>
        <p:txBody>
          <a:bodyPr spcFirstLastPara="1" wrap="square" lIns="91425" tIns="91425" rIns="91425" bIns="91425" anchor="t" anchorCtr="0">
            <a:noAutofit/>
          </a:bodyPr>
          <a:lstStyle>
            <a:lvl1pPr lvl="0" rtl="0">
              <a:spcBef>
                <a:spcPts val="0"/>
              </a:spcBef>
              <a:spcAft>
                <a:spcPts val="0"/>
              </a:spcAft>
              <a:buSzPts val="7200"/>
              <a:buNone/>
              <a:defRPr sz="60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83" name="Google Shape;183;p18"/>
          <p:cNvSpPr txBox="1">
            <a:spLocks noGrp="1"/>
          </p:cNvSpPr>
          <p:nvPr>
            <p:ph type="subTitle" idx="1"/>
          </p:nvPr>
        </p:nvSpPr>
        <p:spPr>
          <a:xfrm>
            <a:off x="2685250" y="2970500"/>
            <a:ext cx="3773400" cy="60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100"/>
              <a:buFont typeface="Montserrat"/>
              <a:buNone/>
              <a:defRPr>
                <a:solidFill>
                  <a:srgbClr val="1A4E6E"/>
                </a:solidFill>
              </a:defRPr>
            </a:lvl1pPr>
            <a:lvl2pPr lvl="1" algn="ctr" rtl="0">
              <a:lnSpc>
                <a:spcPct val="100000"/>
              </a:lnSpc>
              <a:spcBef>
                <a:spcPts val="0"/>
              </a:spcBef>
              <a:spcAft>
                <a:spcPts val="0"/>
              </a:spcAft>
              <a:buClr>
                <a:schemeClr val="accent1"/>
              </a:buClr>
              <a:buSzPts val="2100"/>
              <a:buFont typeface="Montserrat"/>
              <a:buNone/>
              <a:defRPr sz="2100">
                <a:solidFill>
                  <a:schemeClr val="accent1"/>
                </a:solidFill>
              </a:defRPr>
            </a:lvl2pPr>
            <a:lvl3pPr lvl="2" algn="ctr" rtl="0">
              <a:lnSpc>
                <a:spcPct val="100000"/>
              </a:lnSpc>
              <a:spcBef>
                <a:spcPts val="0"/>
              </a:spcBef>
              <a:spcAft>
                <a:spcPts val="0"/>
              </a:spcAft>
              <a:buClr>
                <a:schemeClr val="accent1"/>
              </a:buClr>
              <a:buSzPts val="2100"/>
              <a:buFont typeface="Montserrat"/>
              <a:buNone/>
              <a:defRPr sz="2100">
                <a:solidFill>
                  <a:schemeClr val="accent1"/>
                </a:solidFill>
              </a:defRPr>
            </a:lvl3pPr>
            <a:lvl4pPr lvl="3" algn="ctr" rtl="0">
              <a:lnSpc>
                <a:spcPct val="100000"/>
              </a:lnSpc>
              <a:spcBef>
                <a:spcPts val="0"/>
              </a:spcBef>
              <a:spcAft>
                <a:spcPts val="0"/>
              </a:spcAft>
              <a:buClr>
                <a:schemeClr val="accent1"/>
              </a:buClr>
              <a:buSzPts val="2100"/>
              <a:buFont typeface="Montserrat"/>
              <a:buNone/>
              <a:defRPr sz="2100">
                <a:solidFill>
                  <a:schemeClr val="accent1"/>
                </a:solidFill>
              </a:defRPr>
            </a:lvl4pPr>
            <a:lvl5pPr lvl="4" algn="ctr" rtl="0">
              <a:lnSpc>
                <a:spcPct val="100000"/>
              </a:lnSpc>
              <a:spcBef>
                <a:spcPts val="0"/>
              </a:spcBef>
              <a:spcAft>
                <a:spcPts val="0"/>
              </a:spcAft>
              <a:buClr>
                <a:schemeClr val="accent1"/>
              </a:buClr>
              <a:buSzPts val="2100"/>
              <a:buFont typeface="Montserrat"/>
              <a:buNone/>
              <a:defRPr sz="2100">
                <a:solidFill>
                  <a:schemeClr val="accent1"/>
                </a:solidFill>
              </a:defRPr>
            </a:lvl5pPr>
            <a:lvl6pPr lvl="5" algn="ctr" rtl="0">
              <a:lnSpc>
                <a:spcPct val="100000"/>
              </a:lnSpc>
              <a:spcBef>
                <a:spcPts val="0"/>
              </a:spcBef>
              <a:spcAft>
                <a:spcPts val="0"/>
              </a:spcAft>
              <a:buClr>
                <a:schemeClr val="accent1"/>
              </a:buClr>
              <a:buSzPts val="2100"/>
              <a:buFont typeface="Montserrat"/>
              <a:buNone/>
              <a:defRPr sz="2100">
                <a:solidFill>
                  <a:schemeClr val="accent1"/>
                </a:solidFill>
              </a:defRPr>
            </a:lvl6pPr>
            <a:lvl7pPr lvl="6" algn="ctr" rtl="0">
              <a:lnSpc>
                <a:spcPct val="100000"/>
              </a:lnSpc>
              <a:spcBef>
                <a:spcPts val="0"/>
              </a:spcBef>
              <a:spcAft>
                <a:spcPts val="0"/>
              </a:spcAft>
              <a:buClr>
                <a:schemeClr val="accent1"/>
              </a:buClr>
              <a:buSzPts val="2100"/>
              <a:buFont typeface="Montserrat"/>
              <a:buNone/>
              <a:defRPr sz="2100">
                <a:solidFill>
                  <a:schemeClr val="accent1"/>
                </a:solidFill>
              </a:defRPr>
            </a:lvl7pPr>
            <a:lvl8pPr lvl="7" algn="ctr" rtl="0">
              <a:lnSpc>
                <a:spcPct val="100000"/>
              </a:lnSpc>
              <a:spcBef>
                <a:spcPts val="0"/>
              </a:spcBef>
              <a:spcAft>
                <a:spcPts val="0"/>
              </a:spcAft>
              <a:buClr>
                <a:schemeClr val="accent1"/>
              </a:buClr>
              <a:buSzPts val="2100"/>
              <a:buFont typeface="Montserrat"/>
              <a:buNone/>
              <a:defRPr sz="2100">
                <a:solidFill>
                  <a:schemeClr val="accent1"/>
                </a:solidFill>
              </a:defRPr>
            </a:lvl8pPr>
            <a:lvl9pPr lvl="8" algn="ctr" rtl="0">
              <a:lnSpc>
                <a:spcPct val="100000"/>
              </a:lnSpc>
              <a:spcBef>
                <a:spcPts val="0"/>
              </a:spcBef>
              <a:spcAft>
                <a:spcPts val="0"/>
              </a:spcAft>
              <a:buClr>
                <a:schemeClr val="accent1"/>
              </a:buClr>
              <a:buSzPts val="2100"/>
              <a:buFont typeface="Montserrat"/>
              <a:buNone/>
              <a:defRPr sz="2100">
                <a:solidFill>
                  <a:schemeClr val="accent1"/>
                </a:solidFill>
              </a:defRPr>
            </a:lvl9pPr>
          </a:lstStyle>
          <a:p>
            <a:endParaRPr/>
          </a:p>
        </p:txBody>
      </p:sp>
      <p:grpSp>
        <p:nvGrpSpPr>
          <p:cNvPr id="184" name="Google Shape;184;p18"/>
          <p:cNvGrpSpPr/>
          <p:nvPr/>
        </p:nvGrpSpPr>
        <p:grpSpPr>
          <a:xfrm rot="-794904" flipH="1">
            <a:off x="8619811" y="4079617"/>
            <a:ext cx="358212" cy="898156"/>
            <a:chOff x="4862100" y="4748050"/>
            <a:chExt cx="75550" cy="247225"/>
          </a:xfrm>
        </p:grpSpPr>
        <p:sp>
          <p:nvSpPr>
            <p:cNvPr id="185" name="Google Shape;185;p18"/>
            <p:cNvSpPr/>
            <p:nvPr/>
          </p:nvSpPr>
          <p:spPr>
            <a:xfrm>
              <a:off x="4862100" y="4748050"/>
              <a:ext cx="75550" cy="245625"/>
            </a:xfrm>
            <a:custGeom>
              <a:avLst/>
              <a:gdLst/>
              <a:ahLst/>
              <a:cxnLst/>
              <a:rect l="l" t="t" r="r" b="b"/>
              <a:pathLst>
                <a:path w="3022" h="9825" extrusionOk="0">
                  <a:moveTo>
                    <a:pt x="326" y="0"/>
                  </a:moveTo>
                  <a:cubicBezTo>
                    <a:pt x="286" y="0"/>
                    <a:pt x="247" y="20"/>
                    <a:pt x="223" y="63"/>
                  </a:cubicBezTo>
                  <a:cubicBezTo>
                    <a:pt x="80" y="381"/>
                    <a:pt x="80" y="746"/>
                    <a:pt x="223" y="1064"/>
                  </a:cubicBezTo>
                  <a:cubicBezTo>
                    <a:pt x="414" y="1526"/>
                    <a:pt x="747" y="1971"/>
                    <a:pt x="684" y="2448"/>
                  </a:cubicBezTo>
                  <a:cubicBezTo>
                    <a:pt x="604" y="2925"/>
                    <a:pt x="159" y="3290"/>
                    <a:pt x="112" y="3767"/>
                  </a:cubicBezTo>
                  <a:cubicBezTo>
                    <a:pt x="0" y="4642"/>
                    <a:pt x="1193" y="5325"/>
                    <a:pt x="1002" y="6184"/>
                  </a:cubicBezTo>
                  <a:cubicBezTo>
                    <a:pt x="906" y="6645"/>
                    <a:pt x="430" y="6931"/>
                    <a:pt x="255" y="7376"/>
                  </a:cubicBezTo>
                  <a:cubicBezTo>
                    <a:pt x="32" y="7965"/>
                    <a:pt x="684" y="9332"/>
                    <a:pt x="1065" y="9825"/>
                  </a:cubicBezTo>
                  <a:lnTo>
                    <a:pt x="2624" y="9237"/>
                  </a:lnTo>
                  <a:cubicBezTo>
                    <a:pt x="2783" y="8458"/>
                    <a:pt x="1733" y="7774"/>
                    <a:pt x="2019" y="7027"/>
                  </a:cubicBezTo>
                  <a:cubicBezTo>
                    <a:pt x="2147" y="6693"/>
                    <a:pt x="2528" y="6518"/>
                    <a:pt x="2751" y="6216"/>
                  </a:cubicBezTo>
                  <a:cubicBezTo>
                    <a:pt x="3021" y="5818"/>
                    <a:pt x="2989" y="5294"/>
                    <a:pt x="2655" y="4944"/>
                  </a:cubicBezTo>
                  <a:cubicBezTo>
                    <a:pt x="2369" y="4642"/>
                    <a:pt x="1876" y="4515"/>
                    <a:pt x="1749" y="4117"/>
                  </a:cubicBezTo>
                  <a:cubicBezTo>
                    <a:pt x="1606" y="3720"/>
                    <a:pt x="1924" y="3322"/>
                    <a:pt x="2051" y="2925"/>
                  </a:cubicBezTo>
                  <a:cubicBezTo>
                    <a:pt x="2210" y="2432"/>
                    <a:pt x="2083" y="1907"/>
                    <a:pt x="1733" y="1526"/>
                  </a:cubicBezTo>
                  <a:cubicBezTo>
                    <a:pt x="1479" y="1255"/>
                    <a:pt x="1097" y="1080"/>
                    <a:pt x="811" y="826"/>
                  </a:cubicBezTo>
                  <a:cubicBezTo>
                    <a:pt x="604" y="651"/>
                    <a:pt x="477" y="397"/>
                    <a:pt x="461" y="126"/>
                  </a:cubicBezTo>
                  <a:cubicBezTo>
                    <a:pt x="452" y="49"/>
                    <a:pt x="388" y="0"/>
                    <a:pt x="3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8"/>
            <p:cNvSpPr/>
            <p:nvPr/>
          </p:nvSpPr>
          <p:spPr>
            <a:xfrm>
              <a:off x="4867800" y="4764200"/>
              <a:ext cx="42425" cy="231075"/>
            </a:xfrm>
            <a:custGeom>
              <a:avLst/>
              <a:gdLst/>
              <a:ahLst/>
              <a:cxnLst/>
              <a:rect l="l" t="t" r="r" b="b"/>
              <a:pathLst>
                <a:path w="1697" h="9243" extrusionOk="0">
                  <a:moveTo>
                    <a:pt x="143" y="1"/>
                  </a:moveTo>
                  <a:cubicBezTo>
                    <a:pt x="70" y="1"/>
                    <a:pt x="0" y="82"/>
                    <a:pt x="58" y="164"/>
                  </a:cubicBezTo>
                  <a:cubicBezTo>
                    <a:pt x="504" y="768"/>
                    <a:pt x="949" y="1404"/>
                    <a:pt x="837" y="2088"/>
                  </a:cubicBezTo>
                  <a:cubicBezTo>
                    <a:pt x="806" y="2231"/>
                    <a:pt x="774" y="2374"/>
                    <a:pt x="726" y="2501"/>
                  </a:cubicBezTo>
                  <a:cubicBezTo>
                    <a:pt x="631" y="2724"/>
                    <a:pt x="599" y="2962"/>
                    <a:pt x="599" y="3201"/>
                  </a:cubicBezTo>
                  <a:cubicBezTo>
                    <a:pt x="615" y="3582"/>
                    <a:pt x="837" y="3869"/>
                    <a:pt x="1060" y="4171"/>
                  </a:cubicBezTo>
                  <a:cubicBezTo>
                    <a:pt x="1299" y="4489"/>
                    <a:pt x="1489" y="4775"/>
                    <a:pt x="1489" y="5109"/>
                  </a:cubicBezTo>
                  <a:cubicBezTo>
                    <a:pt x="1458" y="5363"/>
                    <a:pt x="1378" y="5602"/>
                    <a:pt x="1235" y="5824"/>
                  </a:cubicBezTo>
                  <a:cubicBezTo>
                    <a:pt x="1171" y="5904"/>
                    <a:pt x="1124" y="5999"/>
                    <a:pt x="1092" y="6094"/>
                  </a:cubicBezTo>
                  <a:cubicBezTo>
                    <a:pt x="631" y="7017"/>
                    <a:pt x="837" y="8066"/>
                    <a:pt x="1092" y="9163"/>
                  </a:cubicBezTo>
                  <a:cubicBezTo>
                    <a:pt x="1092" y="9211"/>
                    <a:pt x="1140" y="9242"/>
                    <a:pt x="1187" y="9242"/>
                  </a:cubicBezTo>
                  <a:lnTo>
                    <a:pt x="1203" y="9242"/>
                  </a:lnTo>
                  <a:cubicBezTo>
                    <a:pt x="1267" y="9227"/>
                    <a:pt x="1299" y="9163"/>
                    <a:pt x="1283" y="9115"/>
                  </a:cubicBezTo>
                  <a:cubicBezTo>
                    <a:pt x="1028" y="8050"/>
                    <a:pt x="853" y="7033"/>
                    <a:pt x="1267" y="6158"/>
                  </a:cubicBezTo>
                  <a:cubicBezTo>
                    <a:pt x="1299" y="6079"/>
                    <a:pt x="1362" y="5983"/>
                    <a:pt x="1410" y="5904"/>
                  </a:cubicBezTo>
                  <a:cubicBezTo>
                    <a:pt x="1569" y="5665"/>
                    <a:pt x="1664" y="5395"/>
                    <a:pt x="1696" y="5109"/>
                  </a:cubicBezTo>
                  <a:cubicBezTo>
                    <a:pt x="1696" y="4711"/>
                    <a:pt x="1442" y="4346"/>
                    <a:pt x="1235" y="4059"/>
                  </a:cubicBezTo>
                  <a:cubicBezTo>
                    <a:pt x="1012" y="3773"/>
                    <a:pt x="822" y="3503"/>
                    <a:pt x="790" y="3185"/>
                  </a:cubicBezTo>
                  <a:cubicBezTo>
                    <a:pt x="790" y="2962"/>
                    <a:pt x="837" y="2756"/>
                    <a:pt x="917" y="2565"/>
                  </a:cubicBezTo>
                  <a:cubicBezTo>
                    <a:pt x="965" y="2422"/>
                    <a:pt x="996" y="2263"/>
                    <a:pt x="1028" y="2120"/>
                  </a:cubicBezTo>
                  <a:cubicBezTo>
                    <a:pt x="1140" y="1357"/>
                    <a:pt x="694" y="673"/>
                    <a:pt x="217" y="37"/>
                  </a:cubicBezTo>
                  <a:cubicBezTo>
                    <a:pt x="196" y="12"/>
                    <a:pt x="169" y="1"/>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18"/>
          <p:cNvGrpSpPr/>
          <p:nvPr/>
        </p:nvGrpSpPr>
        <p:grpSpPr>
          <a:xfrm rot="1771811">
            <a:off x="332003" y="4235634"/>
            <a:ext cx="274590" cy="898549"/>
            <a:chOff x="4862100" y="4748050"/>
            <a:chExt cx="75550" cy="247225"/>
          </a:xfrm>
        </p:grpSpPr>
        <p:sp>
          <p:nvSpPr>
            <p:cNvPr id="188" name="Google Shape;188;p18"/>
            <p:cNvSpPr/>
            <p:nvPr/>
          </p:nvSpPr>
          <p:spPr>
            <a:xfrm>
              <a:off x="4862100" y="4748050"/>
              <a:ext cx="75550" cy="245625"/>
            </a:xfrm>
            <a:custGeom>
              <a:avLst/>
              <a:gdLst/>
              <a:ahLst/>
              <a:cxnLst/>
              <a:rect l="l" t="t" r="r" b="b"/>
              <a:pathLst>
                <a:path w="3022" h="9825" extrusionOk="0">
                  <a:moveTo>
                    <a:pt x="326" y="0"/>
                  </a:moveTo>
                  <a:cubicBezTo>
                    <a:pt x="286" y="0"/>
                    <a:pt x="247" y="20"/>
                    <a:pt x="223" y="63"/>
                  </a:cubicBezTo>
                  <a:cubicBezTo>
                    <a:pt x="80" y="381"/>
                    <a:pt x="80" y="746"/>
                    <a:pt x="223" y="1064"/>
                  </a:cubicBezTo>
                  <a:cubicBezTo>
                    <a:pt x="414" y="1526"/>
                    <a:pt x="747" y="1971"/>
                    <a:pt x="684" y="2448"/>
                  </a:cubicBezTo>
                  <a:cubicBezTo>
                    <a:pt x="604" y="2925"/>
                    <a:pt x="159" y="3290"/>
                    <a:pt x="112" y="3767"/>
                  </a:cubicBezTo>
                  <a:cubicBezTo>
                    <a:pt x="0" y="4642"/>
                    <a:pt x="1193" y="5325"/>
                    <a:pt x="1002" y="6184"/>
                  </a:cubicBezTo>
                  <a:cubicBezTo>
                    <a:pt x="906" y="6645"/>
                    <a:pt x="430" y="6931"/>
                    <a:pt x="255" y="7376"/>
                  </a:cubicBezTo>
                  <a:cubicBezTo>
                    <a:pt x="32" y="7965"/>
                    <a:pt x="684" y="9332"/>
                    <a:pt x="1065" y="9825"/>
                  </a:cubicBezTo>
                  <a:lnTo>
                    <a:pt x="2624" y="9237"/>
                  </a:lnTo>
                  <a:cubicBezTo>
                    <a:pt x="2783" y="8458"/>
                    <a:pt x="1733" y="7774"/>
                    <a:pt x="2019" y="7027"/>
                  </a:cubicBezTo>
                  <a:cubicBezTo>
                    <a:pt x="2147" y="6693"/>
                    <a:pt x="2528" y="6518"/>
                    <a:pt x="2751" y="6216"/>
                  </a:cubicBezTo>
                  <a:cubicBezTo>
                    <a:pt x="3021" y="5818"/>
                    <a:pt x="2989" y="5294"/>
                    <a:pt x="2655" y="4944"/>
                  </a:cubicBezTo>
                  <a:cubicBezTo>
                    <a:pt x="2369" y="4642"/>
                    <a:pt x="1876" y="4515"/>
                    <a:pt x="1749" y="4117"/>
                  </a:cubicBezTo>
                  <a:cubicBezTo>
                    <a:pt x="1606" y="3720"/>
                    <a:pt x="1924" y="3322"/>
                    <a:pt x="2051" y="2925"/>
                  </a:cubicBezTo>
                  <a:cubicBezTo>
                    <a:pt x="2210" y="2432"/>
                    <a:pt x="2083" y="1907"/>
                    <a:pt x="1733" y="1526"/>
                  </a:cubicBezTo>
                  <a:cubicBezTo>
                    <a:pt x="1479" y="1255"/>
                    <a:pt x="1097" y="1080"/>
                    <a:pt x="811" y="826"/>
                  </a:cubicBezTo>
                  <a:cubicBezTo>
                    <a:pt x="604" y="651"/>
                    <a:pt x="477" y="397"/>
                    <a:pt x="461" y="126"/>
                  </a:cubicBezTo>
                  <a:cubicBezTo>
                    <a:pt x="452" y="49"/>
                    <a:pt x="388" y="0"/>
                    <a:pt x="3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8"/>
            <p:cNvSpPr/>
            <p:nvPr/>
          </p:nvSpPr>
          <p:spPr>
            <a:xfrm>
              <a:off x="4867800" y="4764200"/>
              <a:ext cx="42425" cy="231075"/>
            </a:xfrm>
            <a:custGeom>
              <a:avLst/>
              <a:gdLst/>
              <a:ahLst/>
              <a:cxnLst/>
              <a:rect l="l" t="t" r="r" b="b"/>
              <a:pathLst>
                <a:path w="1697" h="9243" extrusionOk="0">
                  <a:moveTo>
                    <a:pt x="143" y="1"/>
                  </a:moveTo>
                  <a:cubicBezTo>
                    <a:pt x="70" y="1"/>
                    <a:pt x="0" y="82"/>
                    <a:pt x="58" y="164"/>
                  </a:cubicBezTo>
                  <a:cubicBezTo>
                    <a:pt x="504" y="768"/>
                    <a:pt x="949" y="1404"/>
                    <a:pt x="837" y="2088"/>
                  </a:cubicBezTo>
                  <a:cubicBezTo>
                    <a:pt x="806" y="2231"/>
                    <a:pt x="774" y="2374"/>
                    <a:pt x="726" y="2501"/>
                  </a:cubicBezTo>
                  <a:cubicBezTo>
                    <a:pt x="631" y="2724"/>
                    <a:pt x="599" y="2962"/>
                    <a:pt x="599" y="3201"/>
                  </a:cubicBezTo>
                  <a:cubicBezTo>
                    <a:pt x="615" y="3582"/>
                    <a:pt x="837" y="3869"/>
                    <a:pt x="1060" y="4171"/>
                  </a:cubicBezTo>
                  <a:cubicBezTo>
                    <a:pt x="1299" y="4489"/>
                    <a:pt x="1489" y="4775"/>
                    <a:pt x="1489" y="5109"/>
                  </a:cubicBezTo>
                  <a:cubicBezTo>
                    <a:pt x="1458" y="5363"/>
                    <a:pt x="1378" y="5602"/>
                    <a:pt x="1235" y="5824"/>
                  </a:cubicBezTo>
                  <a:cubicBezTo>
                    <a:pt x="1171" y="5904"/>
                    <a:pt x="1124" y="5999"/>
                    <a:pt x="1092" y="6094"/>
                  </a:cubicBezTo>
                  <a:cubicBezTo>
                    <a:pt x="631" y="7017"/>
                    <a:pt x="837" y="8066"/>
                    <a:pt x="1092" y="9163"/>
                  </a:cubicBezTo>
                  <a:cubicBezTo>
                    <a:pt x="1092" y="9211"/>
                    <a:pt x="1140" y="9242"/>
                    <a:pt x="1187" y="9242"/>
                  </a:cubicBezTo>
                  <a:lnTo>
                    <a:pt x="1203" y="9242"/>
                  </a:lnTo>
                  <a:cubicBezTo>
                    <a:pt x="1267" y="9227"/>
                    <a:pt x="1299" y="9163"/>
                    <a:pt x="1283" y="9115"/>
                  </a:cubicBezTo>
                  <a:cubicBezTo>
                    <a:pt x="1028" y="8050"/>
                    <a:pt x="853" y="7033"/>
                    <a:pt x="1267" y="6158"/>
                  </a:cubicBezTo>
                  <a:cubicBezTo>
                    <a:pt x="1299" y="6079"/>
                    <a:pt x="1362" y="5983"/>
                    <a:pt x="1410" y="5904"/>
                  </a:cubicBezTo>
                  <a:cubicBezTo>
                    <a:pt x="1569" y="5665"/>
                    <a:pt x="1664" y="5395"/>
                    <a:pt x="1696" y="5109"/>
                  </a:cubicBezTo>
                  <a:cubicBezTo>
                    <a:pt x="1696" y="4711"/>
                    <a:pt x="1442" y="4346"/>
                    <a:pt x="1235" y="4059"/>
                  </a:cubicBezTo>
                  <a:cubicBezTo>
                    <a:pt x="1012" y="3773"/>
                    <a:pt x="822" y="3503"/>
                    <a:pt x="790" y="3185"/>
                  </a:cubicBezTo>
                  <a:cubicBezTo>
                    <a:pt x="790" y="2962"/>
                    <a:pt x="837" y="2756"/>
                    <a:pt x="917" y="2565"/>
                  </a:cubicBezTo>
                  <a:cubicBezTo>
                    <a:pt x="965" y="2422"/>
                    <a:pt x="996" y="2263"/>
                    <a:pt x="1028" y="2120"/>
                  </a:cubicBezTo>
                  <a:cubicBezTo>
                    <a:pt x="1140" y="1357"/>
                    <a:pt x="694" y="673"/>
                    <a:pt x="217" y="37"/>
                  </a:cubicBezTo>
                  <a:cubicBezTo>
                    <a:pt x="196" y="12"/>
                    <a:pt x="169" y="1"/>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0;p18"/>
          <p:cNvGrpSpPr/>
          <p:nvPr/>
        </p:nvGrpSpPr>
        <p:grpSpPr>
          <a:xfrm>
            <a:off x="0" y="4575600"/>
            <a:ext cx="628793" cy="579293"/>
            <a:chOff x="1404813" y="4473748"/>
            <a:chExt cx="739321" cy="681121"/>
          </a:xfrm>
        </p:grpSpPr>
        <p:sp>
          <p:nvSpPr>
            <p:cNvPr id="191" name="Google Shape;191;p18"/>
            <p:cNvSpPr/>
            <p:nvPr/>
          </p:nvSpPr>
          <p:spPr>
            <a:xfrm>
              <a:off x="1404813" y="4473748"/>
              <a:ext cx="739321" cy="681121"/>
            </a:xfrm>
            <a:custGeom>
              <a:avLst/>
              <a:gdLst/>
              <a:ahLst/>
              <a:cxnLst/>
              <a:rect l="l" t="t" r="r" b="b"/>
              <a:pathLst>
                <a:path w="17288" h="15928" extrusionOk="0">
                  <a:moveTo>
                    <a:pt x="8179" y="0"/>
                  </a:moveTo>
                  <a:cubicBezTo>
                    <a:pt x="8118" y="0"/>
                    <a:pt x="8056" y="3"/>
                    <a:pt x="7991" y="9"/>
                  </a:cubicBezTo>
                  <a:cubicBezTo>
                    <a:pt x="3492" y="450"/>
                    <a:pt x="0" y="15928"/>
                    <a:pt x="0" y="15928"/>
                  </a:cubicBezTo>
                  <a:lnTo>
                    <a:pt x="12741" y="15928"/>
                  </a:lnTo>
                  <a:cubicBezTo>
                    <a:pt x="12741" y="15928"/>
                    <a:pt x="17287" y="8944"/>
                    <a:pt x="14063" y="7607"/>
                  </a:cubicBezTo>
                  <a:cubicBezTo>
                    <a:pt x="13809" y="7502"/>
                    <a:pt x="13554" y="7453"/>
                    <a:pt x="13298" y="7453"/>
                  </a:cubicBezTo>
                  <a:cubicBezTo>
                    <a:pt x="10295" y="7453"/>
                    <a:pt x="7236" y="14119"/>
                    <a:pt x="7236" y="14119"/>
                  </a:cubicBezTo>
                  <a:cubicBezTo>
                    <a:pt x="7236" y="14119"/>
                    <a:pt x="12339" y="0"/>
                    <a:pt x="81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 name="Google Shape;192;p18"/>
            <p:cNvCxnSpPr/>
            <p:nvPr/>
          </p:nvCxnSpPr>
          <p:spPr>
            <a:xfrm rot="10800000" flipH="1">
              <a:off x="1535625" y="4508050"/>
              <a:ext cx="215100" cy="616200"/>
            </a:xfrm>
            <a:prstGeom prst="straightConnector1">
              <a:avLst/>
            </a:prstGeom>
            <a:noFill/>
            <a:ln w="19050" cap="flat" cmpd="sng">
              <a:solidFill>
                <a:schemeClr val="lt1"/>
              </a:solidFill>
              <a:prstDash val="solid"/>
              <a:round/>
              <a:headEnd type="none" w="med" len="med"/>
              <a:tailEnd type="none" w="med" len="med"/>
            </a:ln>
          </p:spPr>
        </p:cxnSp>
        <p:cxnSp>
          <p:nvCxnSpPr>
            <p:cNvPr id="193" name="Google Shape;193;p18"/>
            <p:cNvCxnSpPr/>
            <p:nvPr/>
          </p:nvCxnSpPr>
          <p:spPr>
            <a:xfrm rot="10800000" flipH="1">
              <a:off x="1826275" y="4821950"/>
              <a:ext cx="186000" cy="308100"/>
            </a:xfrm>
            <a:prstGeom prst="straightConnector1">
              <a:avLst/>
            </a:prstGeom>
            <a:noFill/>
            <a:ln w="19050" cap="flat" cmpd="sng">
              <a:solidFill>
                <a:schemeClr val="lt1"/>
              </a:solidFill>
              <a:prstDash val="solid"/>
              <a:round/>
              <a:headEnd type="none" w="med" len="med"/>
              <a:tailEnd type="none" w="med" len="med"/>
            </a:ln>
          </p:spPr>
        </p:cxnSp>
      </p:grpSp>
      <p:grpSp>
        <p:nvGrpSpPr>
          <p:cNvPr id="194" name="Google Shape;194;p18"/>
          <p:cNvGrpSpPr/>
          <p:nvPr/>
        </p:nvGrpSpPr>
        <p:grpSpPr>
          <a:xfrm>
            <a:off x="8331657" y="4325096"/>
            <a:ext cx="812340" cy="818415"/>
            <a:chOff x="2424807" y="4336471"/>
            <a:chExt cx="812340" cy="818415"/>
          </a:xfrm>
        </p:grpSpPr>
        <p:sp>
          <p:nvSpPr>
            <p:cNvPr id="195" name="Google Shape;195;p18"/>
            <p:cNvSpPr/>
            <p:nvPr/>
          </p:nvSpPr>
          <p:spPr>
            <a:xfrm>
              <a:off x="2424807" y="4336471"/>
              <a:ext cx="812340" cy="818415"/>
            </a:xfrm>
            <a:custGeom>
              <a:avLst/>
              <a:gdLst/>
              <a:ahLst/>
              <a:cxnLst/>
              <a:rect l="l" t="t" r="r" b="b"/>
              <a:pathLst>
                <a:path w="18052" h="18187" extrusionOk="0">
                  <a:moveTo>
                    <a:pt x="5187" y="1"/>
                  </a:moveTo>
                  <a:cubicBezTo>
                    <a:pt x="4805" y="1"/>
                    <a:pt x="4422" y="149"/>
                    <a:pt x="4043" y="475"/>
                  </a:cubicBezTo>
                  <a:cubicBezTo>
                    <a:pt x="1" y="3967"/>
                    <a:pt x="9423" y="18187"/>
                    <a:pt x="9423" y="18187"/>
                  </a:cubicBezTo>
                  <a:lnTo>
                    <a:pt x="17004" y="17998"/>
                  </a:lnTo>
                  <a:cubicBezTo>
                    <a:pt x="18052" y="10129"/>
                    <a:pt x="17007" y="4678"/>
                    <a:pt x="14818" y="4678"/>
                  </a:cubicBezTo>
                  <a:cubicBezTo>
                    <a:pt x="14706" y="4678"/>
                    <a:pt x="14590" y="4693"/>
                    <a:pt x="14472" y="4722"/>
                  </a:cubicBezTo>
                  <a:cubicBezTo>
                    <a:pt x="12034" y="5335"/>
                    <a:pt x="12506" y="13782"/>
                    <a:pt x="12506" y="13782"/>
                  </a:cubicBezTo>
                  <a:cubicBezTo>
                    <a:pt x="12506" y="13782"/>
                    <a:pt x="8876" y="1"/>
                    <a:pt x="5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 name="Google Shape;196;p18"/>
            <p:cNvCxnSpPr/>
            <p:nvPr/>
          </p:nvCxnSpPr>
          <p:spPr>
            <a:xfrm>
              <a:off x="2628500" y="4385975"/>
              <a:ext cx="337200" cy="726600"/>
            </a:xfrm>
            <a:prstGeom prst="straightConnector1">
              <a:avLst/>
            </a:prstGeom>
            <a:noFill/>
            <a:ln w="19050" cap="flat" cmpd="sng">
              <a:solidFill>
                <a:schemeClr val="lt1"/>
              </a:solidFill>
              <a:prstDash val="solid"/>
              <a:round/>
              <a:headEnd type="none" w="med" len="med"/>
              <a:tailEnd type="none" w="med" len="med"/>
            </a:ln>
          </p:spPr>
        </p:cxnSp>
        <p:cxnSp>
          <p:nvCxnSpPr>
            <p:cNvPr id="197" name="Google Shape;197;p18"/>
            <p:cNvCxnSpPr/>
            <p:nvPr/>
          </p:nvCxnSpPr>
          <p:spPr>
            <a:xfrm flipH="1">
              <a:off x="3082050" y="4577825"/>
              <a:ext cx="23100" cy="569700"/>
            </a:xfrm>
            <a:prstGeom prst="straightConnector1">
              <a:avLst/>
            </a:prstGeom>
            <a:noFill/>
            <a:ln w="19050" cap="flat" cmpd="sng">
              <a:solidFill>
                <a:schemeClr val="lt1"/>
              </a:solidFill>
              <a:prstDash val="solid"/>
              <a:round/>
              <a:headEnd type="none" w="med" len="med"/>
              <a:tailEnd type="none" w="med" len="med"/>
            </a:ln>
          </p:spPr>
        </p:cxnSp>
      </p:grpSp>
      <p:sp>
        <p:nvSpPr>
          <p:cNvPr id="198" name="Google Shape;198;p18"/>
          <p:cNvSpPr/>
          <p:nvPr/>
        </p:nvSpPr>
        <p:spPr>
          <a:xfrm flipH="1">
            <a:off x="2676339" y="3801560"/>
            <a:ext cx="3791322" cy="1341948"/>
          </a:xfrm>
          <a:custGeom>
            <a:avLst/>
            <a:gdLst/>
            <a:ahLst/>
            <a:cxnLst/>
            <a:rect l="l" t="t" r="r" b="b"/>
            <a:pathLst>
              <a:path w="16858" h="5967" extrusionOk="0">
                <a:moveTo>
                  <a:pt x="4873" y="1"/>
                </a:moveTo>
                <a:cubicBezTo>
                  <a:pt x="2590" y="1"/>
                  <a:pt x="0" y="2574"/>
                  <a:pt x="405" y="5966"/>
                </a:cubicBezTo>
                <a:lnTo>
                  <a:pt x="16155" y="5966"/>
                </a:lnTo>
                <a:cubicBezTo>
                  <a:pt x="16857" y="4310"/>
                  <a:pt x="15964" y="2008"/>
                  <a:pt x="13396" y="1290"/>
                </a:cubicBezTo>
                <a:cubicBezTo>
                  <a:pt x="12970" y="1170"/>
                  <a:pt x="12572" y="1124"/>
                  <a:pt x="12197" y="1124"/>
                </a:cubicBezTo>
                <a:cubicBezTo>
                  <a:pt x="10934" y="1124"/>
                  <a:pt x="9921" y="1646"/>
                  <a:pt x="8873" y="1646"/>
                </a:cubicBezTo>
                <a:cubicBezTo>
                  <a:pt x="8196" y="1646"/>
                  <a:pt x="7505" y="1428"/>
                  <a:pt x="6724" y="713"/>
                </a:cubicBezTo>
                <a:cubicBezTo>
                  <a:pt x="6189" y="223"/>
                  <a:pt x="5545" y="1"/>
                  <a:pt x="48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4">
  <p:cSld name="CUSTOM_27">
    <p:spTree>
      <p:nvGrpSpPr>
        <p:cNvPr id="1" name="Shape 209"/>
        <p:cNvGrpSpPr/>
        <p:nvPr/>
      </p:nvGrpSpPr>
      <p:grpSpPr>
        <a:xfrm>
          <a:off x="0" y="0"/>
          <a:ext cx="0" cy="0"/>
          <a:chOff x="0" y="0"/>
          <a:chExt cx="0" cy="0"/>
        </a:xfrm>
      </p:grpSpPr>
      <p:sp>
        <p:nvSpPr>
          <p:cNvPr id="210" name="Google Shape;210;p20"/>
          <p:cNvSpPr txBox="1">
            <a:spLocks noGrp="1"/>
          </p:cNvSpPr>
          <p:nvPr>
            <p:ph type="title"/>
          </p:nvPr>
        </p:nvSpPr>
        <p:spPr>
          <a:xfrm>
            <a:off x="4572000" y="1624413"/>
            <a:ext cx="3132000" cy="947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11" name="Google Shape;211;p20"/>
          <p:cNvSpPr txBox="1">
            <a:spLocks noGrp="1"/>
          </p:cNvSpPr>
          <p:nvPr>
            <p:ph type="subTitle" idx="1"/>
          </p:nvPr>
        </p:nvSpPr>
        <p:spPr>
          <a:xfrm>
            <a:off x="5001612" y="2571813"/>
            <a:ext cx="2702400" cy="947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12" name="Google Shape;212;p20"/>
          <p:cNvGrpSpPr/>
          <p:nvPr/>
        </p:nvGrpSpPr>
        <p:grpSpPr>
          <a:xfrm rot="-5400000">
            <a:off x="2746599" y="-109757"/>
            <a:ext cx="1582690" cy="1885663"/>
            <a:chOff x="6981538" y="-300875"/>
            <a:chExt cx="1741900" cy="2075350"/>
          </a:xfrm>
        </p:grpSpPr>
        <p:sp>
          <p:nvSpPr>
            <p:cNvPr id="213" name="Google Shape;213;p20"/>
            <p:cNvSpPr/>
            <p:nvPr/>
          </p:nvSpPr>
          <p:spPr>
            <a:xfrm>
              <a:off x="7809863" y="-18525"/>
              <a:ext cx="913575" cy="1793000"/>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p:nvPr/>
          </p:nvSpPr>
          <p:spPr>
            <a:xfrm>
              <a:off x="8065913" y="156475"/>
              <a:ext cx="487575" cy="1500325"/>
            </a:xfrm>
            <a:custGeom>
              <a:avLst/>
              <a:gdLst/>
              <a:ahLst/>
              <a:cxnLst/>
              <a:rect l="l" t="t" r="r" b="b"/>
              <a:pathLst>
                <a:path w="19503" h="60013" extrusionOk="0">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p:nvPr/>
          </p:nvSpPr>
          <p:spPr>
            <a:xfrm>
              <a:off x="6981538" y="-190700"/>
              <a:ext cx="1509950" cy="1449625"/>
            </a:xfrm>
            <a:custGeom>
              <a:avLst/>
              <a:gdLst/>
              <a:ahLst/>
              <a:cxnLst/>
              <a:rect l="l" t="t" r="r" b="b"/>
              <a:pathLst>
                <a:path w="60398" h="57985" extrusionOk="0">
                  <a:moveTo>
                    <a:pt x="54331" y="0"/>
                  </a:moveTo>
                  <a:cubicBezTo>
                    <a:pt x="54331" y="0"/>
                    <a:pt x="45535" y="11687"/>
                    <a:pt x="35507" y="23820"/>
                  </a:cubicBezTo>
                  <a:cubicBezTo>
                    <a:pt x="25479" y="35935"/>
                    <a:pt x="0" y="44696"/>
                    <a:pt x="10599" y="54742"/>
                  </a:cubicBezTo>
                  <a:cubicBezTo>
                    <a:pt x="12977" y="56996"/>
                    <a:pt x="15775" y="57984"/>
                    <a:pt x="18781" y="57984"/>
                  </a:cubicBezTo>
                  <a:cubicBezTo>
                    <a:pt x="29194" y="57984"/>
                    <a:pt x="42112" y="46129"/>
                    <a:pt x="48800" y="33973"/>
                  </a:cubicBezTo>
                  <a:cubicBezTo>
                    <a:pt x="54920" y="22821"/>
                    <a:pt x="60398" y="7905"/>
                    <a:pt x="60398" y="7905"/>
                  </a:cubicBezTo>
                  <a:lnTo>
                    <a:pt x="54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0"/>
            <p:cNvSpPr/>
            <p:nvPr/>
          </p:nvSpPr>
          <p:spPr>
            <a:xfrm>
              <a:off x="7378088" y="-108975"/>
              <a:ext cx="1044700" cy="1217575"/>
            </a:xfrm>
            <a:custGeom>
              <a:avLst/>
              <a:gdLst/>
              <a:ahLst/>
              <a:cxnLst/>
              <a:rect l="l" t="t" r="r" b="b"/>
              <a:pathLst>
                <a:path w="41788" h="48703" extrusionOk="0">
                  <a:moveTo>
                    <a:pt x="41262" y="1"/>
                  </a:moveTo>
                  <a:cubicBezTo>
                    <a:pt x="41081" y="1"/>
                    <a:pt x="40906" y="105"/>
                    <a:pt x="40824" y="282"/>
                  </a:cubicBezTo>
                  <a:cubicBezTo>
                    <a:pt x="26514" y="37163"/>
                    <a:pt x="607" y="47708"/>
                    <a:pt x="357" y="47815"/>
                  </a:cubicBezTo>
                  <a:cubicBezTo>
                    <a:pt x="125" y="47904"/>
                    <a:pt x="0" y="48154"/>
                    <a:pt x="89" y="48386"/>
                  </a:cubicBezTo>
                  <a:cubicBezTo>
                    <a:pt x="89" y="48404"/>
                    <a:pt x="89" y="48404"/>
                    <a:pt x="89" y="48404"/>
                  </a:cubicBezTo>
                  <a:cubicBezTo>
                    <a:pt x="158" y="48595"/>
                    <a:pt x="330" y="48702"/>
                    <a:pt x="512" y="48702"/>
                  </a:cubicBezTo>
                  <a:cubicBezTo>
                    <a:pt x="567" y="48702"/>
                    <a:pt x="624" y="48692"/>
                    <a:pt x="678" y="48671"/>
                  </a:cubicBezTo>
                  <a:lnTo>
                    <a:pt x="696" y="48671"/>
                  </a:lnTo>
                  <a:cubicBezTo>
                    <a:pt x="946" y="48564"/>
                    <a:pt x="27246" y="37877"/>
                    <a:pt x="41699" y="621"/>
                  </a:cubicBezTo>
                  <a:cubicBezTo>
                    <a:pt x="41788" y="389"/>
                    <a:pt x="41681" y="122"/>
                    <a:pt x="41431" y="32"/>
                  </a:cubicBezTo>
                  <a:cubicBezTo>
                    <a:pt x="41376" y="11"/>
                    <a:pt x="41319" y="1"/>
                    <a:pt x="41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a:off x="7170663" y="-300875"/>
              <a:ext cx="1180325" cy="921400"/>
            </a:xfrm>
            <a:custGeom>
              <a:avLst/>
              <a:gdLst/>
              <a:ahLst/>
              <a:cxnLst/>
              <a:rect l="l" t="t" r="r" b="b"/>
              <a:pathLst>
                <a:path w="47213" h="36856" extrusionOk="0">
                  <a:moveTo>
                    <a:pt x="43429" y="0"/>
                  </a:moveTo>
                  <a:cubicBezTo>
                    <a:pt x="31118" y="18467"/>
                    <a:pt x="10635" y="21287"/>
                    <a:pt x="6210" y="24213"/>
                  </a:cubicBezTo>
                  <a:cubicBezTo>
                    <a:pt x="1785" y="27121"/>
                    <a:pt x="0" y="30975"/>
                    <a:pt x="4675" y="35222"/>
                  </a:cubicBezTo>
                  <a:cubicBezTo>
                    <a:pt x="5905" y="36335"/>
                    <a:pt x="7829" y="36856"/>
                    <a:pt x="10161" y="36856"/>
                  </a:cubicBezTo>
                  <a:cubicBezTo>
                    <a:pt x="16723" y="36856"/>
                    <a:pt x="26523" y="32730"/>
                    <a:pt x="33223" y="26068"/>
                  </a:cubicBezTo>
                  <a:cubicBezTo>
                    <a:pt x="43626" y="15702"/>
                    <a:pt x="47212" y="5032"/>
                    <a:pt x="47212" y="5032"/>
                  </a:cubicBezTo>
                  <a:lnTo>
                    <a:pt x="43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a:off x="7329013" y="-246175"/>
              <a:ext cx="989400" cy="764525"/>
            </a:xfrm>
            <a:custGeom>
              <a:avLst/>
              <a:gdLst/>
              <a:ahLst/>
              <a:cxnLst/>
              <a:rect l="l" t="t" r="r" b="b"/>
              <a:pathLst>
                <a:path w="39576" h="30581" extrusionOk="0">
                  <a:moveTo>
                    <a:pt x="39084" y="1"/>
                  </a:moveTo>
                  <a:cubicBezTo>
                    <a:pt x="38910" y="1"/>
                    <a:pt x="38744" y="104"/>
                    <a:pt x="38666" y="275"/>
                  </a:cubicBezTo>
                  <a:cubicBezTo>
                    <a:pt x="28923" y="23309"/>
                    <a:pt x="661" y="29626"/>
                    <a:pt x="429" y="29661"/>
                  </a:cubicBezTo>
                  <a:cubicBezTo>
                    <a:pt x="179" y="29715"/>
                    <a:pt x="1" y="29947"/>
                    <a:pt x="36" y="30197"/>
                  </a:cubicBezTo>
                  <a:cubicBezTo>
                    <a:pt x="83" y="30416"/>
                    <a:pt x="268" y="30581"/>
                    <a:pt x="482" y="30581"/>
                  </a:cubicBezTo>
                  <a:cubicBezTo>
                    <a:pt x="512" y="30581"/>
                    <a:pt x="541" y="30578"/>
                    <a:pt x="572" y="30571"/>
                  </a:cubicBezTo>
                  <a:cubicBezTo>
                    <a:pt x="857" y="30518"/>
                    <a:pt x="29548" y="24112"/>
                    <a:pt x="39451" y="649"/>
                  </a:cubicBezTo>
                  <a:cubicBezTo>
                    <a:pt x="39576" y="435"/>
                    <a:pt x="39486" y="168"/>
                    <a:pt x="39272" y="43"/>
                  </a:cubicBezTo>
                  <a:cubicBezTo>
                    <a:pt x="39211" y="14"/>
                    <a:pt x="39147" y="1"/>
                    <a:pt x="39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20"/>
          <p:cNvGrpSpPr/>
          <p:nvPr/>
        </p:nvGrpSpPr>
        <p:grpSpPr>
          <a:xfrm rot="-5400000" flipH="1">
            <a:off x="2746599" y="3414943"/>
            <a:ext cx="1582690" cy="1885663"/>
            <a:chOff x="6981538" y="-300875"/>
            <a:chExt cx="1741900" cy="2075350"/>
          </a:xfrm>
        </p:grpSpPr>
        <p:sp>
          <p:nvSpPr>
            <p:cNvPr id="220" name="Google Shape;220;p20"/>
            <p:cNvSpPr/>
            <p:nvPr/>
          </p:nvSpPr>
          <p:spPr>
            <a:xfrm>
              <a:off x="7809863" y="-18525"/>
              <a:ext cx="913575" cy="1793000"/>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0"/>
            <p:cNvSpPr/>
            <p:nvPr/>
          </p:nvSpPr>
          <p:spPr>
            <a:xfrm>
              <a:off x="8065913" y="156475"/>
              <a:ext cx="487575" cy="1500325"/>
            </a:xfrm>
            <a:custGeom>
              <a:avLst/>
              <a:gdLst/>
              <a:ahLst/>
              <a:cxnLst/>
              <a:rect l="l" t="t" r="r" b="b"/>
              <a:pathLst>
                <a:path w="19503" h="60013" extrusionOk="0">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0"/>
            <p:cNvSpPr/>
            <p:nvPr/>
          </p:nvSpPr>
          <p:spPr>
            <a:xfrm>
              <a:off x="6981538" y="-190700"/>
              <a:ext cx="1509950" cy="1449625"/>
            </a:xfrm>
            <a:custGeom>
              <a:avLst/>
              <a:gdLst/>
              <a:ahLst/>
              <a:cxnLst/>
              <a:rect l="l" t="t" r="r" b="b"/>
              <a:pathLst>
                <a:path w="60398" h="57985" extrusionOk="0">
                  <a:moveTo>
                    <a:pt x="54331" y="0"/>
                  </a:moveTo>
                  <a:cubicBezTo>
                    <a:pt x="54331" y="0"/>
                    <a:pt x="45535" y="11687"/>
                    <a:pt x="35507" y="23820"/>
                  </a:cubicBezTo>
                  <a:cubicBezTo>
                    <a:pt x="25479" y="35935"/>
                    <a:pt x="0" y="44696"/>
                    <a:pt x="10599" y="54742"/>
                  </a:cubicBezTo>
                  <a:cubicBezTo>
                    <a:pt x="12977" y="56996"/>
                    <a:pt x="15775" y="57984"/>
                    <a:pt x="18781" y="57984"/>
                  </a:cubicBezTo>
                  <a:cubicBezTo>
                    <a:pt x="29194" y="57984"/>
                    <a:pt x="42112" y="46129"/>
                    <a:pt x="48800" y="33973"/>
                  </a:cubicBezTo>
                  <a:cubicBezTo>
                    <a:pt x="54920" y="22821"/>
                    <a:pt x="60398" y="7905"/>
                    <a:pt x="60398" y="7905"/>
                  </a:cubicBezTo>
                  <a:lnTo>
                    <a:pt x="54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0"/>
            <p:cNvSpPr/>
            <p:nvPr/>
          </p:nvSpPr>
          <p:spPr>
            <a:xfrm>
              <a:off x="7378088" y="-108975"/>
              <a:ext cx="1044700" cy="1217575"/>
            </a:xfrm>
            <a:custGeom>
              <a:avLst/>
              <a:gdLst/>
              <a:ahLst/>
              <a:cxnLst/>
              <a:rect l="l" t="t" r="r" b="b"/>
              <a:pathLst>
                <a:path w="41788" h="48703" extrusionOk="0">
                  <a:moveTo>
                    <a:pt x="41262" y="1"/>
                  </a:moveTo>
                  <a:cubicBezTo>
                    <a:pt x="41081" y="1"/>
                    <a:pt x="40906" y="105"/>
                    <a:pt x="40824" y="282"/>
                  </a:cubicBezTo>
                  <a:cubicBezTo>
                    <a:pt x="26514" y="37163"/>
                    <a:pt x="607" y="47708"/>
                    <a:pt x="357" y="47815"/>
                  </a:cubicBezTo>
                  <a:cubicBezTo>
                    <a:pt x="125" y="47904"/>
                    <a:pt x="0" y="48154"/>
                    <a:pt x="89" y="48386"/>
                  </a:cubicBezTo>
                  <a:cubicBezTo>
                    <a:pt x="89" y="48404"/>
                    <a:pt x="89" y="48404"/>
                    <a:pt x="89" y="48404"/>
                  </a:cubicBezTo>
                  <a:cubicBezTo>
                    <a:pt x="158" y="48595"/>
                    <a:pt x="330" y="48702"/>
                    <a:pt x="512" y="48702"/>
                  </a:cubicBezTo>
                  <a:cubicBezTo>
                    <a:pt x="567" y="48702"/>
                    <a:pt x="624" y="48692"/>
                    <a:pt x="678" y="48671"/>
                  </a:cubicBezTo>
                  <a:lnTo>
                    <a:pt x="696" y="48671"/>
                  </a:lnTo>
                  <a:cubicBezTo>
                    <a:pt x="946" y="48564"/>
                    <a:pt x="27246" y="37877"/>
                    <a:pt x="41699" y="621"/>
                  </a:cubicBezTo>
                  <a:cubicBezTo>
                    <a:pt x="41788" y="389"/>
                    <a:pt x="41681" y="122"/>
                    <a:pt x="41431" y="32"/>
                  </a:cubicBezTo>
                  <a:cubicBezTo>
                    <a:pt x="41376" y="11"/>
                    <a:pt x="41319" y="1"/>
                    <a:pt x="41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0"/>
            <p:cNvSpPr/>
            <p:nvPr/>
          </p:nvSpPr>
          <p:spPr>
            <a:xfrm>
              <a:off x="7170663" y="-300875"/>
              <a:ext cx="1180325" cy="921400"/>
            </a:xfrm>
            <a:custGeom>
              <a:avLst/>
              <a:gdLst/>
              <a:ahLst/>
              <a:cxnLst/>
              <a:rect l="l" t="t" r="r" b="b"/>
              <a:pathLst>
                <a:path w="47213" h="36856" extrusionOk="0">
                  <a:moveTo>
                    <a:pt x="43429" y="0"/>
                  </a:moveTo>
                  <a:cubicBezTo>
                    <a:pt x="31118" y="18467"/>
                    <a:pt x="10635" y="21287"/>
                    <a:pt x="6210" y="24213"/>
                  </a:cubicBezTo>
                  <a:cubicBezTo>
                    <a:pt x="1785" y="27121"/>
                    <a:pt x="0" y="30975"/>
                    <a:pt x="4675" y="35222"/>
                  </a:cubicBezTo>
                  <a:cubicBezTo>
                    <a:pt x="5905" y="36335"/>
                    <a:pt x="7829" y="36856"/>
                    <a:pt x="10161" y="36856"/>
                  </a:cubicBezTo>
                  <a:cubicBezTo>
                    <a:pt x="16723" y="36856"/>
                    <a:pt x="26523" y="32730"/>
                    <a:pt x="33223" y="26068"/>
                  </a:cubicBezTo>
                  <a:cubicBezTo>
                    <a:pt x="43626" y="15702"/>
                    <a:pt x="47212" y="5032"/>
                    <a:pt x="47212" y="5032"/>
                  </a:cubicBezTo>
                  <a:lnTo>
                    <a:pt x="43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0"/>
            <p:cNvSpPr/>
            <p:nvPr/>
          </p:nvSpPr>
          <p:spPr>
            <a:xfrm>
              <a:off x="7329013" y="-246175"/>
              <a:ext cx="989400" cy="764525"/>
            </a:xfrm>
            <a:custGeom>
              <a:avLst/>
              <a:gdLst/>
              <a:ahLst/>
              <a:cxnLst/>
              <a:rect l="l" t="t" r="r" b="b"/>
              <a:pathLst>
                <a:path w="39576" h="30581" extrusionOk="0">
                  <a:moveTo>
                    <a:pt x="39084" y="1"/>
                  </a:moveTo>
                  <a:cubicBezTo>
                    <a:pt x="38910" y="1"/>
                    <a:pt x="38744" y="104"/>
                    <a:pt x="38666" y="275"/>
                  </a:cubicBezTo>
                  <a:cubicBezTo>
                    <a:pt x="28923" y="23309"/>
                    <a:pt x="661" y="29626"/>
                    <a:pt x="429" y="29661"/>
                  </a:cubicBezTo>
                  <a:cubicBezTo>
                    <a:pt x="179" y="29715"/>
                    <a:pt x="1" y="29947"/>
                    <a:pt x="36" y="30197"/>
                  </a:cubicBezTo>
                  <a:cubicBezTo>
                    <a:pt x="83" y="30416"/>
                    <a:pt x="268" y="30581"/>
                    <a:pt x="482" y="30581"/>
                  </a:cubicBezTo>
                  <a:cubicBezTo>
                    <a:pt x="512" y="30581"/>
                    <a:pt x="541" y="30578"/>
                    <a:pt x="572" y="30571"/>
                  </a:cubicBezTo>
                  <a:cubicBezTo>
                    <a:pt x="857" y="30518"/>
                    <a:pt x="29548" y="24112"/>
                    <a:pt x="39451" y="649"/>
                  </a:cubicBezTo>
                  <a:cubicBezTo>
                    <a:pt x="39576" y="435"/>
                    <a:pt x="39486" y="168"/>
                    <a:pt x="39272" y="43"/>
                  </a:cubicBezTo>
                  <a:cubicBezTo>
                    <a:pt x="39211" y="14"/>
                    <a:pt x="39147" y="1"/>
                    <a:pt x="39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20"/>
          <p:cNvSpPr/>
          <p:nvPr/>
        </p:nvSpPr>
        <p:spPr>
          <a:xfrm>
            <a:off x="0" y="50"/>
            <a:ext cx="3667114" cy="5143523"/>
          </a:xfrm>
          <a:custGeom>
            <a:avLst/>
            <a:gdLst/>
            <a:ahLst/>
            <a:cxnLst/>
            <a:rect l="l" t="t" r="r" b="b"/>
            <a:pathLst>
              <a:path w="19362" h="27916" extrusionOk="0">
                <a:moveTo>
                  <a:pt x="0" y="1"/>
                </a:moveTo>
                <a:lnTo>
                  <a:pt x="0" y="27915"/>
                </a:lnTo>
                <a:lnTo>
                  <a:pt x="15590" y="27915"/>
                </a:lnTo>
                <a:cubicBezTo>
                  <a:pt x="15641" y="27876"/>
                  <a:pt x="15687" y="27836"/>
                  <a:pt x="15738" y="27790"/>
                </a:cubicBezTo>
                <a:cubicBezTo>
                  <a:pt x="16635" y="27001"/>
                  <a:pt x="17215" y="25842"/>
                  <a:pt x="17396" y="24650"/>
                </a:cubicBezTo>
                <a:cubicBezTo>
                  <a:pt x="17743" y="22389"/>
                  <a:pt x="16647" y="20191"/>
                  <a:pt x="15670" y="18255"/>
                </a:cubicBezTo>
                <a:cubicBezTo>
                  <a:pt x="14636" y="16187"/>
                  <a:pt x="13983" y="13836"/>
                  <a:pt x="14227" y="11485"/>
                </a:cubicBezTo>
                <a:cubicBezTo>
                  <a:pt x="14415" y="9633"/>
                  <a:pt x="15249" y="8049"/>
                  <a:pt x="16249" y="6538"/>
                </a:cubicBezTo>
                <a:cubicBezTo>
                  <a:pt x="16272" y="6509"/>
                  <a:pt x="16289" y="6481"/>
                  <a:pt x="16306" y="6453"/>
                </a:cubicBezTo>
                <a:cubicBezTo>
                  <a:pt x="17311" y="4953"/>
                  <a:pt x="19361" y="2977"/>
                  <a:pt x="18055" y="1023"/>
                </a:cubicBezTo>
                <a:cubicBezTo>
                  <a:pt x="17709" y="512"/>
                  <a:pt x="17197" y="205"/>
                  <a:pt x="16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5">
  <p:cSld name="CUSTOM_27_1">
    <p:spTree>
      <p:nvGrpSpPr>
        <p:cNvPr id="1" name="Shape 227"/>
        <p:cNvGrpSpPr/>
        <p:nvPr/>
      </p:nvGrpSpPr>
      <p:grpSpPr>
        <a:xfrm>
          <a:off x="0" y="0"/>
          <a:ext cx="0" cy="0"/>
          <a:chOff x="0" y="0"/>
          <a:chExt cx="0" cy="0"/>
        </a:xfrm>
      </p:grpSpPr>
      <p:sp>
        <p:nvSpPr>
          <p:cNvPr id="228" name="Google Shape;228;p21"/>
          <p:cNvSpPr/>
          <p:nvPr/>
        </p:nvSpPr>
        <p:spPr>
          <a:xfrm rot="10046973">
            <a:off x="4995125" y="2034413"/>
            <a:ext cx="1585924" cy="600519"/>
          </a:xfrm>
          <a:custGeom>
            <a:avLst/>
            <a:gdLst/>
            <a:ahLst/>
            <a:cxnLst/>
            <a:rect l="l" t="t" r="r" b="b"/>
            <a:pathLst>
              <a:path w="16858" h="5967" extrusionOk="0">
                <a:moveTo>
                  <a:pt x="4873" y="1"/>
                </a:moveTo>
                <a:cubicBezTo>
                  <a:pt x="2590" y="1"/>
                  <a:pt x="0" y="2574"/>
                  <a:pt x="405" y="5966"/>
                </a:cubicBezTo>
                <a:lnTo>
                  <a:pt x="16155" y="5966"/>
                </a:lnTo>
                <a:cubicBezTo>
                  <a:pt x="16857" y="4310"/>
                  <a:pt x="15964" y="2008"/>
                  <a:pt x="13396" y="1290"/>
                </a:cubicBezTo>
                <a:cubicBezTo>
                  <a:pt x="12970" y="1170"/>
                  <a:pt x="12572" y="1124"/>
                  <a:pt x="12197" y="1124"/>
                </a:cubicBezTo>
                <a:cubicBezTo>
                  <a:pt x="10934" y="1124"/>
                  <a:pt x="9921" y="1646"/>
                  <a:pt x="8873" y="1646"/>
                </a:cubicBezTo>
                <a:cubicBezTo>
                  <a:pt x="8196" y="1646"/>
                  <a:pt x="7505" y="1428"/>
                  <a:pt x="6724" y="713"/>
                </a:cubicBezTo>
                <a:cubicBezTo>
                  <a:pt x="6189" y="223"/>
                  <a:pt x="5545" y="1"/>
                  <a:pt x="48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1"/>
          <p:cNvSpPr/>
          <p:nvPr/>
        </p:nvSpPr>
        <p:spPr>
          <a:xfrm rot="-5044098" flipH="1">
            <a:off x="1591620" y="708050"/>
            <a:ext cx="1759748" cy="1191419"/>
          </a:xfrm>
          <a:custGeom>
            <a:avLst/>
            <a:gdLst/>
            <a:ahLst/>
            <a:cxnLst/>
            <a:rect l="l" t="t" r="r" b="b"/>
            <a:pathLst>
              <a:path w="7714" h="6246" extrusionOk="0">
                <a:moveTo>
                  <a:pt x="4870" y="1"/>
                </a:moveTo>
                <a:cubicBezTo>
                  <a:pt x="4471" y="1"/>
                  <a:pt x="4071" y="145"/>
                  <a:pt x="3834" y="430"/>
                </a:cubicBezTo>
                <a:cubicBezTo>
                  <a:pt x="3374" y="992"/>
                  <a:pt x="3352" y="1788"/>
                  <a:pt x="3113" y="2446"/>
                </a:cubicBezTo>
                <a:cubicBezTo>
                  <a:pt x="2829" y="3225"/>
                  <a:pt x="2233" y="3645"/>
                  <a:pt x="1631" y="4201"/>
                </a:cubicBezTo>
                <a:cubicBezTo>
                  <a:pt x="1057" y="4735"/>
                  <a:pt x="200" y="5417"/>
                  <a:pt x="1" y="6246"/>
                </a:cubicBezTo>
                <a:lnTo>
                  <a:pt x="7714" y="6246"/>
                </a:lnTo>
                <a:cubicBezTo>
                  <a:pt x="7714" y="6184"/>
                  <a:pt x="7714" y="6121"/>
                  <a:pt x="7714" y="6059"/>
                </a:cubicBezTo>
                <a:cubicBezTo>
                  <a:pt x="7708" y="5900"/>
                  <a:pt x="7691" y="5746"/>
                  <a:pt x="7668" y="5593"/>
                </a:cubicBezTo>
                <a:cubicBezTo>
                  <a:pt x="7515" y="4684"/>
                  <a:pt x="7026" y="3895"/>
                  <a:pt x="6458" y="3168"/>
                </a:cubicBezTo>
                <a:cubicBezTo>
                  <a:pt x="6209" y="2844"/>
                  <a:pt x="6021" y="2481"/>
                  <a:pt x="6032" y="2066"/>
                </a:cubicBezTo>
                <a:cubicBezTo>
                  <a:pt x="6049" y="1651"/>
                  <a:pt x="6163" y="1220"/>
                  <a:pt x="6067" y="799"/>
                </a:cubicBezTo>
                <a:cubicBezTo>
                  <a:pt x="5943" y="264"/>
                  <a:pt x="5408" y="1"/>
                  <a:pt x="48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1"/>
          <p:cNvSpPr/>
          <p:nvPr/>
        </p:nvSpPr>
        <p:spPr>
          <a:xfrm rot="-1418069">
            <a:off x="1634198" y="171783"/>
            <a:ext cx="1864605" cy="2577226"/>
          </a:xfrm>
          <a:custGeom>
            <a:avLst/>
            <a:gdLst/>
            <a:ahLst/>
            <a:cxnLst/>
            <a:rect l="l" t="t" r="r" b="b"/>
            <a:pathLst>
              <a:path w="10736" h="17145" extrusionOk="0">
                <a:moveTo>
                  <a:pt x="5339" y="0"/>
                </a:moveTo>
                <a:cubicBezTo>
                  <a:pt x="2861" y="0"/>
                  <a:pt x="1" y="555"/>
                  <a:pt x="1069" y="3102"/>
                </a:cubicBezTo>
                <a:cubicBezTo>
                  <a:pt x="1387" y="3852"/>
                  <a:pt x="1978" y="4443"/>
                  <a:pt x="2517" y="5028"/>
                </a:cubicBezTo>
                <a:cubicBezTo>
                  <a:pt x="3630" y="6232"/>
                  <a:pt x="4806" y="7430"/>
                  <a:pt x="5516" y="8946"/>
                </a:cubicBezTo>
                <a:cubicBezTo>
                  <a:pt x="6022" y="10009"/>
                  <a:pt x="6169" y="11201"/>
                  <a:pt x="5948" y="12354"/>
                </a:cubicBezTo>
                <a:cubicBezTo>
                  <a:pt x="5823" y="12990"/>
                  <a:pt x="5567" y="13581"/>
                  <a:pt x="5351" y="14183"/>
                </a:cubicBezTo>
                <a:cubicBezTo>
                  <a:pt x="5147" y="14740"/>
                  <a:pt x="4840" y="15461"/>
                  <a:pt x="5067" y="16057"/>
                </a:cubicBezTo>
                <a:cubicBezTo>
                  <a:pt x="5323" y="16739"/>
                  <a:pt x="6095" y="17085"/>
                  <a:pt x="6754" y="17136"/>
                </a:cubicBezTo>
                <a:cubicBezTo>
                  <a:pt x="6824" y="17142"/>
                  <a:pt x="6893" y="17145"/>
                  <a:pt x="6962" y="17145"/>
                </a:cubicBezTo>
                <a:cubicBezTo>
                  <a:pt x="7577" y="17145"/>
                  <a:pt x="8175" y="16920"/>
                  <a:pt x="8640" y="16512"/>
                </a:cubicBezTo>
                <a:cubicBezTo>
                  <a:pt x="9162" y="16034"/>
                  <a:pt x="9503" y="15393"/>
                  <a:pt x="9600" y="14694"/>
                </a:cubicBezTo>
                <a:cubicBezTo>
                  <a:pt x="9798" y="13388"/>
                  <a:pt x="9168" y="12116"/>
                  <a:pt x="8606" y="10997"/>
                </a:cubicBezTo>
                <a:cubicBezTo>
                  <a:pt x="8004" y="9804"/>
                  <a:pt x="7629" y="8441"/>
                  <a:pt x="7765" y="7084"/>
                </a:cubicBezTo>
                <a:cubicBezTo>
                  <a:pt x="7879" y="6016"/>
                  <a:pt x="8356" y="5096"/>
                  <a:pt x="8935" y="4227"/>
                </a:cubicBezTo>
                <a:lnTo>
                  <a:pt x="8969" y="4176"/>
                </a:lnTo>
                <a:cubicBezTo>
                  <a:pt x="9548" y="3307"/>
                  <a:pt x="10735" y="2171"/>
                  <a:pt x="9980" y="1041"/>
                </a:cubicBezTo>
                <a:cubicBezTo>
                  <a:pt x="9577" y="439"/>
                  <a:pt x="8770" y="331"/>
                  <a:pt x="8123" y="217"/>
                </a:cubicBezTo>
                <a:cubicBezTo>
                  <a:pt x="7571" y="121"/>
                  <a:pt x="6497" y="0"/>
                  <a:pt x="53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rot="3013715">
            <a:off x="5985590" y="306446"/>
            <a:ext cx="1228119" cy="1961229"/>
          </a:xfrm>
          <a:custGeom>
            <a:avLst/>
            <a:gdLst/>
            <a:ahLst/>
            <a:cxnLst/>
            <a:rect l="l" t="t" r="r" b="b"/>
            <a:pathLst>
              <a:path w="10736" h="17145" extrusionOk="0">
                <a:moveTo>
                  <a:pt x="5339" y="0"/>
                </a:moveTo>
                <a:cubicBezTo>
                  <a:pt x="2861" y="0"/>
                  <a:pt x="1" y="555"/>
                  <a:pt x="1069" y="3102"/>
                </a:cubicBezTo>
                <a:cubicBezTo>
                  <a:pt x="1387" y="3852"/>
                  <a:pt x="1978" y="4443"/>
                  <a:pt x="2517" y="5028"/>
                </a:cubicBezTo>
                <a:cubicBezTo>
                  <a:pt x="3630" y="6232"/>
                  <a:pt x="4806" y="7430"/>
                  <a:pt x="5516" y="8946"/>
                </a:cubicBezTo>
                <a:cubicBezTo>
                  <a:pt x="6022" y="10009"/>
                  <a:pt x="6169" y="11201"/>
                  <a:pt x="5948" y="12354"/>
                </a:cubicBezTo>
                <a:cubicBezTo>
                  <a:pt x="5823" y="12990"/>
                  <a:pt x="5567" y="13581"/>
                  <a:pt x="5351" y="14183"/>
                </a:cubicBezTo>
                <a:cubicBezTo>
                  <a:pt x="5147" y="14740"/>
                  <a:pt x="4840" y="15461"/>
                  <a:pt x="5067" y="16057"/>
                </a:cubicBezTo>
                <a:cubicBezTo>
                  <a:pt x="5323" y="16739"/>
                  <a:pt x="6095" y="17085"/>
                  <a:pt x="6754" y="17136"/>
                </a:cubicBezTo>
                <a:cubicBezTo>
                  <a:pt x="6824" y="17142"/>
                  <a:pt x="6893" y="17145"/>
                  <a:pt x="6962" y="17145"/>
                </a:cubicBezTo>
                <a:cubicBezTo>
                  <a:pt x="7577" y="17145"/>
                  <a:pt x="8175" y="16920"/>
                  <a:pt x="8640" y="16512"/>
                </a:cubicBezTo>
                <a:cubicBezTo>
                  <a:pt x="9162" y="16034"/>
                  <a:pt x="9503" y="15393"/>
                  <a:pt x="9600" y="14694"/>
                </a:cubicBezTo>
                <a:cubicBezTo>
                  <a:pt x="9798" y="13388"/>
                  <a:pt x="9168" y="12116"/>
                  <a:pt x="8606" y="10997"/>
                </a:cubicBezTo>
                <a:cubicBezTo>
                  <a:pt x="8004" y="9804"/>
                  <a:pt x="7629" y="8441"/>
                  <a:pt x="7765" y="7084"/>
                </a:cubicBezTo>
                <a:cubicBezTo>
                  <a:pt x="7879" y="6016"/>
                  <a:pt x="8356" y="5096"/>
                  <a:pt x="8935" y="4227"/>
                </a:cubicBezTo>
                <a:lnTo>
                  <a:pt x="8969" y="4176"/>
                </a:lnTo>
                <a:cubicBezTo>
                  <a:pt x="9548" y="3307"/>
                  <a:pt x="10735" y="2171"/>
                  <a:pt x="9980" y="1041"/>
                </a:cubicBezTo>
                <a:cubicBezTo>
                  <a:pt x="9577" y="439"/>
                  <a:pt x="8770" y="331"/>
                  <a:pt x="8123" y="217"/>
                </a:cubicBezTo>
                <a:cubicBezTo>
                  <a:pt x="7571" y="121"/>
                  <a:pt x="6497" y="0"/>
                  <a:pt x="53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1"/>
          <p:cNvSpPr/>
          <p:nvPr/>
        </p:nvSpPr>
        <p:spPr>
          <a:xfrm rot="10800000" flipH="1">
            <a:off x="2153450" y="0"/>
            <a:ext cx="4837101" cy="2574125"/>
          </a:xfrm>
          <a:custGeom>
            <a:avLst/>
            <a:gdLst/>
            <a:ahLst/>
            <a:cxnLst/>
            <a:rect l="l" t="t" r="r" b="b"/>
            <a:pathLst>
              <a:path w="7108" h="2131" extrusionOk="0">
                <a:moveTo>
                  <a:pt x="3562" y="0"/>
                </a:moveTo>
                <a:cubicBezTo>
                  <a:pt x="1590" y="0"/>
                  <a:pt x="0" y="954"/>
                  <a:pt x="0" y="2131"/>
                </a:cubicBezTo>
                <a:lnTo>
                  <a:pt x="7107" y="2131"/>
                </a:lnTo>
                <a:cubicBezTo>
                  <a:pt x="7107" y="954"/>
                  <a:pt x="5517" y="0"/>
                  <a:pt x="3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1"/>
          <p:cNvSpPr/>
          <p:nvPr/>
        </p:nvSpPr>
        <p:spPr>
          <a:xfrm rot="10800000" flipH="1">
            <a:off x="0" y="3774277"/>
            <a:ext cx="1256394" cy="1369223"/>
          </a:xfrm>
          <a:custGeom>
            <a:avLst/>
            <a:gdLst/>
            <a:ahLst/>
            <a:cxnLst/>
            <a:rect l="l" t="t" r="r" b="b"/>
            <a:pathLst>
              <a:path w="11695" h="5747" extrusionOk="0">
                <a:moveTo>
                  <a:pt x="0" y="1"/>
                </a:moveTo>
                <a:lnTo>
                  <a:pt x="0" y="5425"/>
                </a:lnTo>
                <a:cubicBezTo>
                  <a:pt x="463" y="5624"/>
                  <a:pt x="1017" y="5747"/>
                  <a:pt x="1677" y="5747"/>
                </a:cubicBezTo>
                <a:cubicBezTo>
                  <a:pt x="2011" y="5747"/>
                  <a:pt x="2374" y="5715"/>
                  <a:pt x="2766" y="5646"/>
                </a:cubicBezTo>
                <a:cubicBezTo>
                  <a:pt x="5617" y="5157"/>
                  <a:pt x="6078" y="4745"/>
                  <a:pt x="7076" y="4745"/>
                </a:cubicBezTo>
                <a:cubicBezTo>
                  <a:pt x="7456" y="4745"/>
                  <a:pt x="7914" y="4804"/>
                  <a:pt x="8610" y="4942"/>
                </a:cubicBezTo>
                <a:cubicBezTo>
                  <a:pt x="9049" y="5029"/>
                  <a:pt x="9423" y="5067"/>
                  <a:pt x="9742" y="5067"/>
                </a:cubicBezTo>
                <a:cubicBezTo>
                  <a:pt x="11263" y="5067"/>
                  <a:pt x="11538" y="4206"/>
                  <a:pt x="11609" y="3647"/>
                </a:cubicBezTo>
                <a:cubicBezTo>
                  <a:pt x="11694" y="2971"/>
                  <a:pt x="11047" y="1330"/>
                  <a:pt x="9757" y="506"/>
                </a:cubicBezTo>
                <a:cubicBezTo>
                  <a:pt x="9547" y="319"/>
                  <a:pt x="9320" y="148"/>
                  <a:pt x="9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1"/>
          <p:cNvSpPr/>
          <p:nvPr/>
        </p:nvSpPr>
        <p:spPr>
          <a:xfrm rot="5400000" flipH="1">
            <a:off x="7598551" y="3598046"/>
            <a:ext cx="1767722" cy="1323169"/>
          </a:xfrm>
          <a:custGeom>
            <a:avLst/>
            <a:gdLst/>
            <a:ahLst/>
            <a:cxnLst/>
            <a:rect l="l" t="t" r="r" b="b"/>
            <a:pathLst>
              <a:path w="12733" h="10212" extrusionOk="0">
                <a:moveTo>
                  <a:pt x="0" y="0"/>
                </a:moveTo>
                <a:lnTo>
                  <a:pt x="0" y="10212"/>
                </a:lnTo>
                <a:cubicBezTo>
                  <a:pt x="8" y="10212"/>
                  <a:pt x="15" y="10212"/>
                  <a:pt x="23" y="10212"/>
                </a:cubicBezTo>
                <a:cubicBezTo>
                  <a:pt x="2460" y="10212"/>
                  <a:pt x="2081" y="6171"/>
                  <a:pt x="4185" y="6171"/>
                </a:cubicBezTo>
                <a:cubicBezTo>
                  <a:pt x="4313" y="6171"/>
                  <a:pt x="4451" y="6186"/>
                  <a:pt x="4600" y="6218"/>
                </a:cubicBezTo>
                <a:cubicBezTo>
                  <a:pt x="4960" y="6296"/>
                  <a:pt x="5296" y="6331"/>
                  <a:pt x="5609" y="6331"/>
                </a:cubicBezTo>
                <a:cubicBezTo>
                  <a:pt x="7544" y="6331"/>
                  <a:pt x="8602" y="4971"/>
                  <a:pt x="8950" y="3751"/>
                </a:cubicBezTo>
                <a:cubicBezTo>
                  <a:pt x="9492" y="1849"/>
                  <a:pt x="12733" y="4302"/>
                  <a:pt x="12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1"/>
          <p:cNvSpPr txBox="1">
            <a:spLocks noGrp="1"/>
          </p:cNvSpPr>
          <p:nvPr>
            <p:ph type="title"/>
          </p:nvPr>
        </p:nvSpPr>
        <p:spPr>
          <a:xfrm>
            <a:off x="3006000" y="2869398"/>
            <a:ext cx="3132000" cy="7737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36" name="Google Shape;236;p21"/>
          <p:cNvSpPr txBox="1">
            <a:spLocks noGrp="1"/>
          </p:cNvSpPr>
          <p:nvPr>
            <p:ph type="subTitle" idx="1"/>
          </p:nvPr>
        </p:nvSpPr>
        <p:spPr>
          <a:xfrm>
            <a:off x="3220806" y="3642963"/>
            <a:ext cx="2702400" cy="947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400" y="534975"/>
            <a:ext cx="77070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1pPr>
            <a:lvl2pPr lvl="1"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2pPr>
            <a:lvl3pPr lvl="2"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3pPr>
            <a:lvl4pPr lvl="3"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4pPr>
            <a:lvl5pPr lvl="4"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5pPr>
            <a:lvl6pPr lvl="5"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6pPr>
            <a:lvl7pPr lvl="6"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7pPr>
            <a:lvl8pPr lvl="7"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8pPr>
            <a:lvl9pPr lvl="8" algn="ctr">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1104025" y="2713700"/>
            <a:ext cx="6093300" cy="1710900"/>
          </a:xfrm>
          <a:prstGeom prst="rect">
            <a:avLst/>
          </a:prstGeom>
          <a:noFill/>
          <a:ln>
            <a:noFill/>
          </a:ln>
        </p:spPr>
        <p:txBody>
          <a:bodyPr spcFirstLastPara="1" wrap="square" lIns="91425" tIns="91425" rIns="91425" bIns="91425" anchor="t" anchorCtr="0">
            <a:noAutofit/>
          </a:bodyPr>
          <a:lstStyle>
            <a:lvl1pPr marL="457200" lvl="0"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1pPr>
            <a:lvl2pPr marL="914400" lvl="1"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2pPr>
            <a:lvl3pPr marL="1371600" lvl="2"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3pPr>
            <a:lvl4pPr marL="1828800" lvl="3"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4pPr>
            <a:lvl5pPr marL="2286000" lvl="4"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5pPr>
            <a:lvl6pPr marL="2743200" lvl="5"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6pPr>
            <a:lvl7pPr marL="3200400" lvl="6"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7pPr>
            <a:lvl8pPr marL="3657600" lvl="7"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8pPr>
            <a:lvl9pPr marL="4114800" lvl="8" indent="-33020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8" r:id="rId5"/>
    <p:sldLayoutId id="2147483659" r:id="rId6"/>
    <p:sldLayoutId id="2147483664" r:id="rId7"/>
    <p:sldLayoutId id="2147483666" r:id="rId8"/>
    <p:sldLayoutId id="2147483667" r:id="rId9"/>
    <p:sldLayoutId id="2147483671" r:id="rId10"/>
    <p:sldLayoutId id="2147483674" r:id="rId11"/>
    <p:sldLayoutId id="2147483678" r:id="rId12"/>
    <p:sldLayoutId id="2147483682" r:id="rId13"/>
    <p:sldLayoutId id="2147483688" r:id="rId14"/>
    <p:sldLayoutId id="2147483700"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59"/>
          <p:cNvSpPr txBox="1">
            <a:spLocks noGrp="1"/>
          </p:cNvSpPr>
          <p:nvPr>
            <p:ph type="title"/>
          </p:nvPr>
        </p:nvSpPr>
        <p:spPr>
          <a:xfrm>
            <a:off x="4391542" y="675724"/>
            <a:ext cx="4126764" cy="88850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Healtha APP</a:t>
            </a:r>
            <a:endParaRPr dirty="0"/>
          </a:p>
        </p:txBody>
      </p:sp>
      <p:sp>
        <p:nvSpPr>
          <p:cNvPr id="589" name="Google Shape;589;p59"/>
          <p:cNvSpPr txBox="1">
            <a:spLocks noGrp="1"/>
          </p:cNvSpPr>
          <p:nvPr>
            <p:ph type="subTitle" idx="1"/>
          </p:nvPr>
        </p:nvSpPr>
        <p:spPr>
          <a:xfrm>
            <a:off x="4572000" y="1730520"/>
            <a:ext cx="4294998" cy="550200"/>
          </a:xfrm>
          <a:prstGeom prst="rect">
            <a:avLst/>
          </a:prstGeom>
        </p:spPr>
        <p:txBody>
          <a:bodyPr spcFirstLastPara="1" wrap="square" lIns="91425" tIns="91425" rIns="91425" bIns="91425" anchor="t" anchorCtr="0">
            <a:noAutofit/>
          </a:bodyPr>
          <a:lstStyle/>
          <a:p>
            <a:pPr marL="0" indent="0" algn="l"/>
            <a:r>
              <a:rPr lang="en-US" sz="1400" dirty="0"/>
              <a:t>Healthcare recommendation system and lab analysis application </a:t>
            </a:r>
          </a:p>
        </p:txBody>
      </p:sp>
      <p:grpSp>
        <p:nvGrpSpPr>
          <p:cNvPr id="590" name="Google Shape;590;p59"/>
          <p:cNvGrpSpPr/>
          <p:nvPr/>
        </p:nvGrpSpPr>
        <p:grpSpPr>
          <a:xfrm>
            <a:off x="718405" y="875340"/>
            <a:ext cx="3644433" cy="3392799"/>
            <a:chOff x="-3142275" y="-3574825"/>
            <a:chExt cx="13789000" cy="12836925"/>
          </a:xfrm>
        </p:grpSpPr>
        <p:sp>
          <p:nvSpPr>
            <p:cNvPr id="591" name="Google Shape;591;p59"/>
            <p:cNvSpPr/>
            <p:nvPr/>
          </p:nvSpPr>
          <p:spPr>
            <a:xfrm>
              <a:off x="-3142275" y="2204675"/>
              <a:ext cx="13789000" cy="7057425"/>
            </a:xfrm>
            <a:custGeom>
              <a:avLst/>
              <a:gdLst/>
              <a:ahLst/>
              <a:cxnLst/>
              <a:rect l="l" t="t" r="r" b="b"/>
              <a:pathLst>
                <a:path w="551560" h="282297" extrusionOk="0">
                  <a:moveTo>
                    <a:pt x="268616" y="0"/>
                  </a:moveTo>
                  <a:lnTo>
                    <a:pt x="254566" y="370"/>
                  </a:lnTo>
                  <a:lnTo>
                    <a:pt x="240609" y="1109"/>
                  </a:lnTo>
                  <a:lnTo>
                    <a:pt x="227021" y="2126"/>
                  </a:lnTo>
                  <a:lnTo>
                    <a:pt x="213433" y="3605"/>
                  </a:lnTo>
                  <a:lnTo>
                    <a:pt x="200307" y="5269"/>
                  </a:lnTo>
                  <a:lnTo>
                    <a:pt x="187366" y="7395"/>
                  </a:lnTo>
                  <a:lnTo>
                    <a:pt x="174610" y="9706"/>
                  </a:lnTo>
                  <a:lnTo>
                    <a:pt x="162316" y="12479"/>
                  </a:lnTo>
                  <a:lnTo>
                    <a:pt x="150207" y="15437"/>
                  </a:lnTo>
                  <a:lnTo>
                    <a:pt x="138468" y="18672"/>
                  </a:lnTo>
                  <a:lnTo>
                    <a:pt x="127099" y="22185"/>
                  </a:lnTo>
                  <a:lnTo>
                    <a:pt x="116099" y="26067"/>
                  </a:lnTo>
                  <a:lnTo>
                    <a:pt x="105469" y="30041"/>
                  </a:lnTo>
                  <a:lnTo>
                    <a:pt x="95208" y="34386"/>
                  </a:lnTo>
                  <a:lnTo>
                    <a:pt x="85503" y="38915"/>
                  </a:lnTo>
                  <a:lnTo>
                    <a:pt x="76074" y="43722"/>
                  </a:lnTo>
                  <a:lnTo>
                    <a:pt x="67201" y="48806"/>
                  </a:lnTo>
                  <a:lnTo>
                    <a:pt x="58789" y="53982"/>
                  </a:lnTo>
                  <a:lnTo>
                    <a:pt x="50840" y="59343"/>
                  </a:lnTo>
                  <a:lnTo>
                    <a:pt x="43352" y="65074"/>
                  </a:lnTo>
                  <a:lnTo>
                    <a:pt x="36512" y="70898"/>
                  </a:lnTo>
                  <a:lnTo>
                    <a:pt x="30134" y="76814"/>
                  </a:lnTo>
                  <a:lnTo>
                    <a:pt x="24311" y="83007"/>
                  </a:lnTo>
                  <a:lnTo>
                    <a:pt x="19042" y="89385"/>
                  </a:lnTo>
                  <a:lnTo>
                    <a:pt x="14420" y="95855"/>
                  </a:lnTo>
                  <a:lnTo>
                    <a:pt x="10353" y="102510"/>
                  </a:lnTo>
                  <a:lnTo>
                    <a:pt x="7026" y="109258"/>
                  </a:lnTo>
                  <a:lnTo>
                    <a:pt x="4253" y="116191"/>
                  </a:lnTo>
                  <a:lnTo>
                    <a:pt x="2127" y="123123"/>
                  </a:lnTo>
                  <a:lnTo>
                    <a:pt x="740" y="130333"/>
                  </a:lnTo>
                  <a:lnTo>
                    <a:pt x="93" y="137543"/>
                  </a:lnTo>
                  <a:lnTo>
                    <a:pt x="0" y="141148"/>
                  </a:lnTo>
                  <a:lnTo>
                    <a:pt x="93" y="144753"/>
                  </a:lnTo>
                  <a:lnTo>
                    <a:pt x="740" y="151963"/>
                  </a:lnTo>
                  <a:lnTo>
                    <a:pt x="2127" y="159173"/>
                  </a:lnTo>
                  <a:lnTo>
                    <a:pt x="4253" y="166106"/>
                  </a:lnTo>
                  <a:lnTo>
                    <a:pt x="7026" y="173038"/>
                  </a:lnTo>
                  <a:lnTo>
                    <a:pt x="10353" y="179786"/>
                  </a:lnTo>
                  <a:lnTo>
                    <a:pt x="14420" y="186441"/>
                  </a:lnTo>
                  <a:lnTo>
                    <a:pt x="19042" y="192912"/>
                  </a:lnTo>
                  <a:lnTo>
                    <a:pt x="24311" y="199290"/>
                  </a:lnTo>
                  <a:lnTo>
                    <a:pt x="30134" y="205483"/>
                  </a:lnTo>
                  <a:lnTo>
                    <a:pt x="36512" y="211399"/>
                  </a:lnTo>
                  <a:lnTo>
                    <a:pt x="43352" y="217222"/>
                  </a:lnTo>
                  <a:lnTo>
                    <a:pt x="50840" y="222953"/>
                  </a:lnTo>
                  <a:lnTo>
                    <a:pt x="58789" y="228314"/>
                  </a:lnTo>
                  <a:lnTo>
                    <a:pt x="67201" y="233491"/>
                  </a:lnTo>
                  <a:lnTo>
                    <a:pt x="76074" y="238575"/>
                  </a:lnTo>
                  <a:lnTo>
                    <a:pt x="85503" y="243381"/>
                  </a:lnTo>
                  <a:lnTo>
                    <a:pt x="95208" y="247911"/>
                  </a:lnTo>
                  <a:lnTo>
                    <a:pt x="105469" y="252255"/>
                  </a:lnTo>
                  <a:lnTo>
                    <a:pt x="116099" y="256230"/>
                  </a:lnTo>
                  <a:lnTo>
                    <a:pt x="127099" y="260112"/>
                  </a:lnTo>
                  <a:lnTo>
                    <a:pt x="138468" y="263625"/>
                  </a:lnTo>
                  <a:lnTo>
                    <a:pt x="150207" y="266860"/>
                  </a:lnTo>
                  <a:lnTo>
                    <a:pt x="162316" y="269818"/>
                  </a:lnTo>
                  <a:lnTo>
                    <a:pt x="174610" y="272498"/>
                  </a:lnTo>
                  <a:lnTo>
                    <a:pt x="187366" y="274902"/>
                  </a:lnTo>
                  <a:lnTo>
                    <a:pt x="200307" y="277028"/>
                  </a:lnTo>
                  <a:lnTo>
                    <a:pt x="213433" y="278691"/>
                  </a:lnTo>
                  <a:lnTo>
                    <a:pt x="227021" y="280078"/>
                  </a:lnTo>
                  <a:lnTo>
                    <a:pt x="240609" y="281187"/>
                  </a:lnTo>
                  <a:lnTo>
                    <a:pt x="254566" y="281927"/>
                  </a:lnTo>
                  <a:lnTo>
                    <a:pt x="268616" y="282296"/>
                  </a:lnTo>
                  <a:lnTo>
                    <a:pt x="282944" y="282296"/>
                  </a:lnTo>
                  <a:lnTo>
                    <a:pt x="296994" y="281927"/>
                  </a:lnTo>
                  <a:lnTo>
                    <a:pt x="310952" y="281187"/>
                  </a:lnTo>
                  <a:lnTo>
                    <a:pt x="324540" y="280078"/>
                  </a:lnTo>
                  <a:lnTo>
                    <a:pt x="338035" y="278691"/>
                  </a:lnTo>
                  <a:lnTo>
                    <a:pt x="351253" y="277028"/>
                  </a:lnTo>
                  <a:lnTo>
                    <a:pt x="364287" y="274902"/>
                  </a:lnTo>
                  <a:lnTo>
                    <a:pt x="376950" y="272498"/>
                  </a:lnTo>
                  <a:lnTo>
                    <a:pt x="389244" y="269818"/>
                  </a:lnTo>
                  <a:lnTo>
                    <a:pt x="401353" y="266860"/>
                  </a:lnTo>
                  <a:lnTo>
                    <a:pt x="413092" y="263625"/>
                  </a:lnTo>
                  <a:lnTo>
                    <a:pt x="424462" y="260112"/>
                  </a:lnTo>
                  <a:lnTo>
                    <a:pt x="435461" y="256230"/>
                  </a:lnTo>
                  <a:lnTo>
                    <a:pt x="446092" y="252255"/>
                  </a:lnTo>
                  <a:lnTo>
                    <a:pt x="456259" y="247911"/>
                  </a:lnTo>
                  <a:lnTo>
                    <a:pt x="466057" y="243381"/>
                  </a:lnTo>
                  <a:lnTo>
                    <a:pt x="475486" y="238575"/>
                  </a:lnTo>
                  <a:lnTo>
                    <a:pt x="484360" y="233491"/>
                  </a:lnTo>
                  <a:lnTo>
                    <a:pt x="492771" y="228314"/>
                  </a:lnTo>
                  <a:lnTo>
                    <a:pt x="500721" y="222953"/>
                  </a:lnTo>
                  <a:lnTo>
                    <a:pt x="508115" y="217222"/>
                  </a:lnTo>
                  <a:lnTo>
                    <a:pt x="515048" y="211399"/>
                  </a:lnTo>
                  <a:lnTo>
                    <a:pt x="521426" y="205483"/>
                  </a:lnTo>
                  <a:lnTo>
                    <a:pt x="527249" y="199290"/>
                  </a:lnTo>
                  <a:lnTo>
                    <a:pt x="532426" y="192912"/>
                  </a:lnTo>
                  <a:lnTo>
                    <a:pt x="537048" y="186441"/>
                  </a:lnTo>
                  <a:lnTo>
                    <a:pt x="541115" y="179786"/>
                  </a:lnTo>
                  <a:lnTo>
                    <a:pt x="544535" y="173038"/>
                  </a:lnTo>
                  <a:lnTo>
                    <a:pt x="547308" y="166106"/>
                  </a:lnTo>
                  <a:lnTo>
                    <a:pt x="549341" y="159173"/>
                  </a:lnTo>
                  <a:lnTo>
                    <a:pt x="550820" y="151963"/>
                  </a:lnTo>
                  <a:lnTo>
                    <a:pt x="551467" y="144753"/>
                  </a:lnTo>
                  <a:lnTo>
                    <a:pt x="551560" y="141148"/>
                  </a:lnTo>
                  <a:lnTo>
                    <a:pt x="551467" y="137543"/>
                  </a:lnTo>
                  <a:lnTo>
                    <a:pt x="550820" y="130333"/>
                  </a:lnTo>
                  <a:lnTo>
                    <a:pt x="549341" y="123123"/>
                  </a:lnTo>
                  <a:lnTo>
                    <a:pt x="547308" y="116191"/>
                  </a:lnTo>
                  <a:lnTo>
                    <a:pt x="544535" y="109258"/>
                  </a:lnTo>
                  <a:lnTo>
                    <a:pt x="541115" y="102510"/>
                  </a:lnTo>
                  <a:lnTo>
                    <a:pt x="537048" y="95855"/>
                  </a:lnTo>
                  <a:lnTo>
                    <a:pt x="532426" y="89385"/>
                  </a:lnTo>
                  <a:lnTo>
                    <a:pt x="527249" y="83007"/>
                  </a:lnTo>
                  <a:lnTo>
                    <a:pt x="521426" y="76814"/>
                  </a:lnTo>
                  <a:lnTo>
                    <a:pt x="515048" y="70898"/>
                  </a:lnTo>
                  <a:lnTo>
                    <a:pt x="508115" y="65074"/>
                  </a:lnTo>
                  <a:lnTo>
                    <a:pt x="500721" y="59343"/>
                  </a:lnTo>
                  <a:lnTo>
                    <a:pt x="492771" y="53982"/>
                  </a:lnTo>
                  <a:lnTo>
                    <a:pt x="484360" y="48806"/>
                  </a:lnTo>
                  <a:lnTo>
                    <a:pt x="475486" y="43722"/>
                  </a:lnTo>
                  <a:lnTo>
                    <a:pt x="466057" y="38915"/>
                  </a:lnTo>
                  <a:lnTo>
                    <a:pt x="456259" y="34386"/>
                  </a:lnTo>
                  <a:lnTo>
                    <a:pt x="446092" y="30041"/>
                  </a:lnTo>
                  <a:lnTo>
                    <a:pt x="435461" y="26067"/>
                  </a:lnTo>
                  <a:lnTo>
                    <a:pt x="424462" y="22185"/>
                  </a:lnTo>
                  <a:lnTo>
                    <a:pt x="413092" y="18672"/>
                  </a:lnTo>
                  <a:lnTo>
                    <a:pt x="401353" y="15437"/>
                  </a:lnTo>
                  <a:lnTo>
                    <a:pt x="389244" y="12479"/>
                  </a:lnTo>
                  <a:lnTo>
                    <a:pt x="376950" y="9706"/>
                  </a:lnTo>
                  <a:lnTo>
                    <a:pt x="364287" y="7395"/>
                  </a:lnTo>
                  <a:lnTo>
                    <a:pt x="351253" y="5269"/>
                  </a:lnTo>
                  <a:lnTo>
                    <a:pt x="338035" y="3605"/>
                  </a:lnTo>
                  <a:lnTo>
                    <a:pt x="324540" y="2126"/>
                  </a:lnTo>
                  <a:lnTo>
                    <a:pt x="310952" y="1109"/>
                  </a:lnTo>
                  <a:lnTo>
                    <a:pt x="296994" y="370"/>
                  </a:lnTo>
                  <a:lnTo>
                    <a:pt x="2829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9"/>
            <p:cNvSpPr/>
            <p:nvPr/>
          </p:nvSpPr>
          <p:spPr>
            <a:xfrm>
              <a:off x="5805425" y="5691775"/>
              <a:ext cx="3757500" cy="2320150"/>
            </a:xfrm>
            <a:custGeom>
              <a:avLst/>
              <a:gdLst/>
              <a:ahLst/>
              <a:cxnLst/>
              <a:rect l="l" t="t" r="r" b="b"/>
              <a:pathLst>
                <a:path w="150300" h="92806" extrusionOk="0">
                  <a:moveTo>
                    <a:pt x="71268" y="0"/>
                  </a:moveTo>
                  <a:lnTo>
                    <a:pt x="63596" y="555"/>
                  </a:lnTo>
                  <a:lnTo>
                    <a:pt x="56293" y="1387"/>
                  </a:lnTo>
                  <a:lnTo>
                    <a:pt x="49268" y="2774"/>
                  </a:lnTo>
                  <a:lnTo>
                    <a:pt x="42521" y="4530"/>
                  </a:lnTo>
                  <a:lnTo>
                    <a:pt x="36050" y="6656"/>
                  </a:lnTo>
                  <a:lnTo>
                    <a:pt x="30134" y="9152"/>
                  </a:lnTo>
                  <a:lnTo>
                    <a:pt x="24588" y="12017"/>
                  </a:lnTo>
                  <a:lnTo>
                    <a:pt x="19412" y="15160"/>
                  </a:lnTo>
                  <a:lnTo>
                    <a:pt x="14883" y="18580"/>
                  </a:lnTo>
                  <a:lnTo>
                    <a:pt x="10815" y="22277"/>
                  </a:lnTo>
                  <a:lnTo>
                    <a:pt x="7303" y="26252"/>
                  </a:lnTo>
                  <a:lnTo>
                    <a:pt x="4437" y="30412"/>
                  </a:lnTo>
                  <a:lnTo>
                    <a:pt x="2311" y="34756"/>
                  </a:lnTo>
                  <a:lnTo>
                    <a:pt x="832" y="39378"/>
                  </a:lnTo>
                  <a:lnTo>
                    <a:pt x="1" y="43999"/>
                  </a:lnTo>
                  <a:lnTo>
                    <a:pt x="1" y="46403"/>
                  </a:lnTo>
                  <a:lnTo>
                    <a:pt x="1" y="48806"/>
                  </a:lnTo>
                  <a:lnTo>
                    <a:pt x="832" y="53520"/>
                  </a:lnTo>
                  <a:lnTo>
                    <a:pt x="2311" y="57957"/>
                  </a:lnTo>
                  <a:lnTo>
                    <a:pt x="4437" y="62394"/>
                  </a:lnTo>
                  <a:lnTo>
                    <a:pt x="7303" y="66554"/>
                  </a:lnTo>
                  <a:lnTo>
                    <a:pt x="10815" y="70436"/>
                  </a:lnTo>
                  <a:lnTo>
                    <a:pt x="14883" y="74133"/>
                  </a:lnTo>
                  <a:lnTo>
                    <a:pt x="19412" y="77646"/>
                  </a:lnTo>
                  <a:lnTo>
                    <a:pt x="24588" y="80696"/>
                  </a:lnTo>
                  <a:lnTo>
                    <a:pt x="30134" y="83562"/>
                  </a:lnTo>
                  <a:lnTo>
                    <a:pt x="36050" y="86057"/>
                  </a:lnTo>
                  <a:lnTo>
                    <a:pt x="42521" y="88183"/>
                  </a:lnTo>
                  <a:lnTo>
                    <a:pt x="49268" y="90032"/>
                  </a:lnTo>
                  <a:lnTo>
                    <a:pt x="56293" y="91326"/>
                  </a:lnTo>
                  <a:lnTo>
                    <a:pt x="63596" y="92343"/>
                  </a:lnTo>
                  <a:lnTo>
                    <a:pt x="71268" y="92805"/>
                  </a:lnTo>
                  <a:lnTo>
                    <a:pt x="79032" y="92805"/>
                  </a:lnTo>
                  <a:lnTo>
                    <a:pt x="86520" y="92343"/>
                  </a:lnTo>
                  <a:lnTo>
                    <a:pt x="93914" y="91326"/>
                  </a:lnTo>
                  <a:lnTo>
                    <a:pt x="100940" y="90032"/>
                  </a:lnTo>
                  <a:lnTo>
                    <a:pt x="107687" y="88183"/>
                  </a:lnTo>
                  <a:lnTo>
                    <a:pt x="114065" y="86057"/>
                  </a:lnTo>
                  <a:lnTo>
                    <a:pt x="120074" y="83562"/>
                  </a:lnTo>
                  <a:lnTo>
                    <a:pt x="125620" y="80696"/>
                  </a:lnTo>
                  <a:lnTo>
                    <a:pt x="130704" y="77646"/>
                  </a:lnTo>
                  <a:lnTo>
                    <a:pt x="135325" y="74133"/>
                  </a:lnTo>
                  <a:lnTo>
                    <a:pt x="139392" y="70436"/>
                  </a:lnTo>
                  <a:lnTo>
                    <a:pt x="142813" y="66554"/>
                  </a:lnTo>
                  <a:lnTo>
                    <a:pt x="145678" y="62394"/>
                  </a:lnTo>
                  <a:lnTo>
                    <a:pt x="147896" y="57957"/>
                  </a:lnTo>
                  <a:lnTo>
                    <a:pt x="149375" y="53520"/>
                  </a:lnTo>
                  <a:lnTo>
                    <a:pt x="150207" y="48806"/>
                  </a:lnTo>
                  <a:lnTo>
                    <a:pt x="150300" y="46403"/>
                  </a:lnTo>
                  <a:lnTo>
                    <a:pt x="150207" y="43999"/>
                  </a:lnTo>
                  <a:lnTo>
                    <a:pt x="149375" y="39378"/>
                  </a:lnTo>
                  <a:lnTo>
                    <a:pt x="147896" y="34756"/>
                  </a:lnTo>
                  <a:lnTo>
                    <a:pt x="145678" y="30412"/>
                  </a:lnTo>
                  <a:lnTo>
                    <a:pt x="142813" y="26252"/>
                  </a:lnTo>
                  <a:lnTo>
                    <a:pt x="139392" y="22277"/>
                  </a:lnTo>
                  <a:lnTo>
                    <a:pt x="135325" y="18580"/>
                  </a:lnTo>
                  <a:lnTo>
                    <a:pt x="130704" y="15160"/>
                  </a:lnTo>
                  <a:lnTo>
                    <a:pt x="125620" y="12017"/>
                  </a:lnTo>
                  <a:lnTo>
                    <a:pt x="120074" y="9152"/>
                  </a:lnTo>
                  <a:lnTo>
                    <a:pt x="114065" y="6656"/>
                  </a:lnTo>
                  <a:lnTo>
                    <a:pt x="107687" y="4530"/>
                  </a:lnTo>
                  <a:lnTo>
                    <a:pt x="100940" y="2774"/>
                  </a:lnTo>
                  <a:lnTo>
                    <a:pt x="93914" y="1387"/>
                  </a:lnTo>
                  <a:lnTo>
                    <a:pt x="86520" y="555"/>
                  </a:lnTo>
                  <a:lnTo>
                    <a:pt x="79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9"/>
            <p:cNvSpPr/>
            <p:nvPr/>
          </p:nvSpPr>
          <p:spPr>
            <a:xfrm>
              <a:off x="-2127800" y="4062600"/>
              <a:ext cx="5379725" cy="3098925"/>
            </a:xfrm>
            <a:custGeom>
              <a:avLst/>
              <a:gdLst/>
              <a:ahLst/>
              <a:cxnLst/>
              <a:rect l="l" t="t" r="r" b="b"/>
              <a:pathLst>
                <a:path w="215189" h="123957" extrusionOk="0">
                  <a:moveTo>
                    <a:pt x="162039" y="1"/>
                  </a:moveTo>
                  <a:lnTo>
                    <a:pt x="160745" y="555"/>
                  </a:lnTo>
                  <a:lnTo>
                    <a:pt x="1110" y="92621"/>
                  </a:lnTo>
                  <a:lnTo>
                    <a:pt x="555" y="92898"/>
                  </a:lnTo>
                  <a:lnTo>
                    <a:pt x="0" y="94007"/>
                  </a:lnTo>
                  <a:lnTo>
                    <a:pt x="185" y="94562"/>
                  </a:lnTo>
                  <a:lnTo>
                    <a:pt x="278" y="94932"/>
                  </a:lnTo>
                  <a:lnTo>
                    <a:pt x="832" y="95486"/>
                  </a:lnTo>
                  <a:lnTo>
                    <a:pt x="1110" y="95671"/>
                  </a:lnTo>
                  <a:lnTo>
                    <a:pt x="49268" y="123401"/>
                  </a:lnTo>
                  <a:lnTo>
                    <a:pt x="50470" y="123956"/>
                  </a:lnTo>
                  <a:lnTo>
                    <a:pt x="53243" y="123956"/>
                  </a:lnTo>
                  <a:lnTo>
                    <a:pt x="54445" y="123401"/>
                  </a:lnTo>
                  <a:lnTo>
                    <a:pt x="68680" y="115175"/>
                  </a:lnTo>
                  <a:lnTo>
                    <a:pt x="199752" y="39655"/>
                  </a:lnTo>
                  <a:lnTo>
                    <a:pt x="214080" y="31244"/>
                  </a:lnTo>
                  <a:lnTo>
                    <a:pt x="214634" y="31059"/>
                  </a:lnTo>
                  <a:lnTo>
                    <a:pt x="215189" y="29950"/>
                  </a:lnTo>
                  <a:lnTo>
                    <a:pt x="215097" y="29303"/>
                  </a:lnTo>
                  <a:lnTo>
                    <a:pt x="215004" y="28933"/>
                  </a:lnTo>
                  <a:lnTo>
                    <a:pt x="214449" y="28378"/>
                  </a:lnTo>
                  <a:lnTo>
                    <a:pt x="214080" y="28286"/>
                  </a:lnTo>
                  <a:lnTo>
                    <a:pt x="165921" y="555"/>
                  </a:lnTo>
                  <a:lnTo>
                    <a:pt x="164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9"/>
            <p:cNvSpPr/>
            <p:nvPr/>
          </p:nvSpPr>
          <p:spPr>
            <a:xfrm>
              <a:off x="8449075" y="3427125"/>
              <a:ext cx="1649975" cy="2992600"/>
            </a:xfrm>
            <a:custGeom>
              <a:avLst/>
              <a:gdLst/>
              <a:ahLst/>
              <a:cxnLst/>
              <a:rect l="l" t="t" r="r" b="b"/>
              <a:pathLst>
                <a:path w="65999" h="119704" extrusionOk="0">
                  <a:moveTo>
                    <a:pt x="49638" y="0"/>
                  </a:moveTo>
                  <a:lnTo>
                    <a:pt x="45663" y="555"/>
                  </a:lnTo>
                  <a:lnTo>
                    <a:pt x="41781" y="1849"/>
                  </a:lnTo>
                  <a:lnTo>
                    <a:pt x="37898" y="3882"/>
                  </a:lnTo>
                  <a:lnTo>
                    <a:pt x="34294" y="6563"/>
                  </a:lnTo>
                  <a:lnTo>
                    <a:pt x="30689" y="9891"/>
                  </a:lnTo>
                  <a:lnTo>
                    <a:pt x="27176" y="13588"/>
                  </a:lnTo>
                  <a:lnTo>
                    <a:pt x="23848" y="17840"/>
                  </a:lnTo>
                  <a:lnTo>
                    <a:pt x="20706" y="22369"/>
                  </a:lnTo>
                  <a:lnTo>
                    <a:pt x="17933" y="27361"/>
                  </a:lnTo>
                  <a:lnTo>
                    <a:pt x="13958" y="35125"/>
                  </a:lnTo>
                  <a:lnTo>
                    <a:pt x="9798" y="45940"/>
                  </a:lnTo>
                  <a:lnTo>
                    <a:pt x="8227" y="51302"/>
                  </a:lnTo>
                  <a:lnTo>
                    <a:pt x="6840" y="56663"/>
                  </a:lnTo>
                  <a:lnTo>
                    <a:pt x="4622" y="67663"/>
                  </a:lnTo>
                  <a:lnTo>
                    <a:pt x="2958" y="78755"/>
                  </a:lnTo>
                  <a:lnTo>
                    <a:pt x="1756" y="89200"/>
                  </a:lnTo>
                  <a:lnTo>
                    <a:pt x="93" y="111199"/>
                  </a:lnTo>
                  <a:lnTo>
                    <a:pt x="0" y="115821"/>
                  </a:lnTo>
                  <a:lnTo>
                    <a:pt x="7395" y="119703"/>
                  </a:lnTo>
                  <a:lnTo>
                    <a:pt x="9059" y="115544"/>
                  </a:lnTo>
                  <a:lnTo>
                    <a:pt x="19042" y="91234"/>
                  </a:lnTo>
                  <a:lnTo>
                    <a:pt x="27453" y="71822"/>
                  </a:lnTo>
                  <a:lnTo>
                    <a:pt x="31798" y="62671"/>
                  </a:lnTo>
                  <a:lnTo>
                    <a:pt x="32907" y="60453"/>
                  </a:lnTo>
                  <a:lnTo>
                    <a:pt x="35588" y="56016"/>
                  </a:lnTo>
                  <a:lnTo>
                    <a:pt x="40394" y="49360"/>
                  </a:lnTo>
                  <a:lnTo>
                    <a:pt x="51302" y="36327"/>
                  </a:lnTo>
                  <a:lnTo>
                    <a:pt x="59436" y="26252"/>
                  </a:lnTo>
                  <a:lnTo>
                    <a:pt x="62024" y="22462"/>
                  </a:lnTo>
                  <a:lnTo>
                    <a:pt x="64150" y="18765"/>
                  </a:lnTo>
                  <a:lnTo>
                    <a:pt x="65537" y="15344"/>
                  </a:lnTo>
                  <a:lnTo>
                    <a:pt x="65999" y="12109"/>
                  </a:lnTo>
                  <a:lnTo>
                    <a:pt x="65629" y="9059"/>
                  </a:lnTo>
                  <a:lnTo>
                    <a:pt x="64150" y="6286"/>
                  </a:lnTo>
                  <a:lnTo>
                    <a:pt x="61469" y="3790"/>
                  </a:lnTo>
                  <a:lnTo>
                    <a:pt x="59621" y="2588"/>
                  </a:lnTo>
                  <a:lnTo>
                    <a:pt x="57587" y="1572"/>
                  </a:lnTo>
                  <a:lnTo>
                    <a:pt x="53705" y="278"/>
                  </a:lnTo>
                  <a:lnTo>
                    <a:pt x="49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9"/>
            <p:cNvSpPr/>
            <p:nvPr/>
          </p:nvSpPr>
          <p:spPr>
            <a:xfrm>
              <a:off x="8449075" y="3427125"/>
              <a:ext cx="1649975" cy="2992600"/>
            </a:xfrm>
            <a:custGeom>
              <a:avLst/>
              <a:gdLst/>
              <a:ahLst/>
              <a:cxnLst/>
              <a:rect l="l" t="t" r="r" b="b"/>
              <a:pathLst>
                <a:path w="65999" h="119704" extrusionOk="0">
                  <a:moveTo>
                    <a:pt x="49638" y="0"/>
                  </a:moveTo>
                  <a:lnTo>
                    <a:pt x="45663" y="555"/>
                  </a:lnTo>
                  <a:lnTo>
                    <a:pt x="41781" y="1849"/>
                  </a:lnTo>
                  <a:lnTo>
                    <a:pt x="37898" y="3882"/>
                  </a:lnTo>
                  <a:lnTo>
                    <a:pt x="34294" y="6563"/>
                  </a:lnTo>
                  <a:lnTo>
                    <a:pt x="30689" y="9891"/>
                  </a:lnTo>
                  <a:lnTo>
                    <a:pt x="27176" y="13588"/>
                  </a:lnTo>
                  <a:lnTo>
                    <a:pt x="23848" y="17840"/>
                  </a:lnTo>
                  <a:lnTo>
                    <a:pt x="20706" y="22369"/>
                  </a:lnTo>
                  <a:lnTo>
                    <a:pt x="17933" y="27361"/>
                  </a:lnTo>
                  <a:lnTo>
                    <a:pt x="13958" y="35125"/>
                  </a:lnTo>
                  <a:lnTo>
                    <a:pt x="9798" y="45940"/>
                  </a:lnTo>
                  <a:lnTo>
                    <a:pt x="8227" y="51302"/>
                  </a:lnTo>
                  <a:lnTo>
                    <a:pt x="6840" y="56663"/>
                  </a:lnTo>
                  <a:lnTo>
                    <a:pt x="4622" y="67663"/>
                  </a:lnTo>
                  <a:lnTo>
                    <a:pt x="2958" y="78755"/>
                  </a:lnTo>
                  <a:lnTo>
                    <a:pt x="1756" y="89200"/>
                  </a:lnTo>
                  <a:lnTo>
                    <a:pt x="93" y="111199"/>
                  </a:lnTo>
                  <a:lnTo>
                    <a:pt x="0" y="115821"/>
                  </a:lnTo>
                  <a:lnTo>
                    <a:pt x="7395" y="119703"/>
                  </a:lnTo>
                  <a:lnTo>
                    <a:pt x="9059" y="115544"/>
                  </a:lnTo>
                  <a:lnTo>
                    <a:pt x="19042" y="91234"/>
                  </a:lnTo>
                  <a:lnTo>
                    <a:pt x="27453" y="71822"/>
                  </a:lnTo>
                  <a:lnTo>
                    <a:pt x="31798" y="62671"/>
                  </a:lnTo>
                  <a:lnTo>
                    <a:pt x="32907" y="60453"/>
                  </a:lnTo>
                  <a:lnTo>
                    <a:pt x="35588" y="56016"/>
                  </a:lnTo>
                  <a:lnTo>
                    <a:pt x="40394" y="49360"/>
                  </a:lnTo>
                  <a:lnTo>
                    <a:pt x="51302" y="36327"/>
                  </a:lnTo>
                  <a:lnTo>
                    <a:pt x="59436" y="26252"/>
                  </a:lnTo>
                  <a:lnTo>
                    <a:pt x="62024" y="22462"/>
                  </a:lnTo>
                  <a:lnTo>
                    <a:pt x="64150" y="18765"/>
                  </a:lnTo>
                  <a:lnTo>
                    <a:pt x="65537" y="15344"/>
                  </a:lnTo>
                  <a:lnTo>
                    <a:pt x="65999" y="12109"/>
                  </a:lnTo>
                  <a:lnTo>
                    <a:pt x="65629" y="9059"/>
                  </a:lnTo>
                  <a:lnTo>
                    <a:pt x="64150" y="6286"/>
                  </a:lnTo>
                  <a:lnTo>
                    <a:pt x="61469" y="3790"/>
                  </a:lnTo>
                  <a:lnTo>
                    <a:pt x="59621" y="2588"/>
                  </a:lnTo>
                  <a:lnTo>
                    <a:pt x="57587" y="1572"/>
                  </a:lnTo>
                  <a:lnTo>
                    <a:pt x="53705" y="278"/>
                  </a:lnTo>
                  <a:lnTo>
                    <a:pt x="49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9"/>
            <p:cNvSpPr/>
            <p:nvPr/>
          </p:nvSpPr>
          <p:spPr>
            <a:xfrm>
              <a:off x="8592350" y="3605050"/>
              <a:ext cx="1199350" cy="2599750"/>
            </a:xfrm>
            <a:custGeom>
              <a:avLst/>
              <a:gdLst/>
              <a:ahLst/>
              <a:cxnLst/>
              <a:rect l="l" t="t" r="r" b="b"/>
              <a:pathLst>
                <a:path w="47974" h="103990" extrusionOk="0">
                  <a:moveTo>
                    <a:pt x="46865" y="1"/>
                  </a:moveTo>
                  <a:lnTo>
                    <a:pt x="44923" y="1295"/>
                  </a:lnTo>
                  <a:lnTo>
                    <a:pt x="40949" y="4160"/>
                  </a:lnTo>
                  <a:lnTo>
                    <a:pt x="36974" y="7488"/>
                  </a:lnTo>
                  <a:lnTo>
                    <a:pt x="32999" y="11370"/>
                  </a:lnTo>
                  <a:lnTo>
                    <a:pt x="29025" y="15715"/>
                  </a:lnTo>
                  <a:lnTo>
                    <a:pt x="25235" y="20614"/>
                  </a:lnTo>
                  <a:lnTo>
                    <a:pt x="21537" y="26067"/>
                  </a:lnTo>
                  <a:lnTo>
                    <a:pt x="18025" y="31891"/>
                  </a:lnTo>
                  <a:lnTo>
                    <a:pt x="14605" y="38361"/>
                  </a:lnTo>
                  <a:lnTo>
                    <a:pt x="11462" y="45386"/>
                  </a:lnTo>
                  <a:lnTo>
                    <a:pt x="8689" y="52873"/>
                  </a:lnTo>
                  <a:lnTo>
                    <a:pt x="6193" y="60823"/>
                  </a:lnTo>
                  <a:lnTo>
                    <a:pt x="4067" y="69327"/>
                  </a:lnTo>
                  <a:lnTo>
                    <a:pt x="2311" y="78386"/>
                  </a:lnTo>
                  <a:lnTo>
                    <a:pt x="1017" y="87906"/>
                  </a:lnTo>
                  <a:lnTo>
                    <a:pt x="185" y="97982"/>
                  </a:lnTo>
                  <a:lnTo>
                    <a:pt x="0" y="103158"/>
                  </a:lnTo>
                  <a:lnTo>
                    <a:pt x="0" y="103528"/>
                  </a:lnTo>
                  <a:lnTo>
                    <a:pt x="370" y="103990"/>
                  </a:lnTo>
                  <a:lnTo>
                    <a:pt x="1017" y="103990"/>
                  </a:lnTo>
                  <a:lnTo>
                    <a:pt x="1387" y="103528"/>
                  </a:lnTo>
                  <a:lnTo>
                    <a:pt x="1479" y="103251"/>
                  </a:lnTo>
                  <a:lnTo>
                    <a:pt x="1664" y="98074"/>
                  </a:lnTo>
                  <a:lnTo>
                    <a:pt x="2496" y="88091"/>
                  </a:lnTo>
                  <a:lnTo>
                    <a:pt x="3790" y="78663"/>
                  </a:lnTo>
                  <a:lnTo>
                    <a:pt x="5454" y="69789"/>
                  </a:lnTo>
                  <a:lnTo>
                    <a:pt x="7580" y="61285"/>
                  </a:lnTo>
                  <a:lnTo>
                    <a:pt x="10076" y="53428"/>
                  </a:lnTo>
                  <a:lnTo>
                    <a:pt x="12849" y="46033"/>
                  </a:lnTo>
                  <a:lnTo>
                    <a:pt x="15899" y="39193"/>
                  </a:lnTo>
                  <a:lnTo>
                    <a:pt x="19134" y="32815"/>
                  </a:lnTo>
                  <a:lnTo>
                    <a:pt x="22739" y="26899"/>
                  </a:lnTo>
                  <a:lnTo>
                    <a:pt x="26344" y="21630"/>
                  </a:lnTo>
                  <a:lnTo>
                    <a:pt x="30134" y="16731"/>
                  </a:lnTo>
                  <a:lnTo>
                    <a:pt x="34016" y="12479"/>
                  </a:lnTo>
                  <a:lnTo>
                    <a:pt x="37898" y="8597"/>
                  </a:lnTo>
                  <a:lnTo>
                    <a:pt x="41873" y="5270"/>
                  </a:lnTo>
                  <a:lnTo>
                    <a:pt x="45755" y="2496"/>
                  </a:lnTo>
                  <a:lnTo>
                    <a:pt x="47604" y="1387"/>
                  </a:lnTo>
                  <a:lnTo>
                    <a:pt x="47881" y="1110"/>
                  </a:lnTo>
                  <a:lnTo>
                    <a:pt x="47974" y="555"/>
                  </a:lnTo>
                  <a:lnTo>
                    <a:pt x="47881" y="278"/>
                  </a:lnTo>
                  <a:lnTo>
                    <a:pt x="47697" y="93"/>
                  </a:lnTo>
                  <a:lnTo>
                    <a:pt x="471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9"/>
            <p:cNvSpPr/>
            <p:nvPr/>
          </p:nvSpPr>
          <p:spPr>
            <a:xfrm>
              <a:off x="8553050" y="4545575"/>
              <a:ext cx="1714700" cy="1918050"/>
            </a:xfrm>
            <a:custGeom>
              <a:avLst/>
              <a:gdLst/>
              <a:ahLst/>
              <a:cxnLst/>
              <a:rect l="l" t="t" r="r" b="b"/>
              <a:pathLst>
                <a:path w="68588" h="76722" extrusionOk="0">
                  <a:moveTo>
                    <a:pt x="55739" y="1"/>
                  </a:moveTo>
                  <a:lnTo>
                    <a:pt x="52966" y="370"/>
                  </a:lnTo>
                  <a:lnTo>
                    <a:pt x="48437" y="1572"/>
                  </a:lnTo>
                  <a:lnTo>
                    <a:pt x="42059" y="4715"/>
                  </a:lnTo>
                  <a:lnTo>
                    <a:pt x="35311" y="9059"/>
                  </a:lnTo>
                  <a:lnTo>
                    <a:pt x="28656" y="14698"/>
                  </a:lnTo>
                  <a:lnTo>
                    <a:pt x="22370" y="21168"/>
                  </a:lnTo>
                  <a:lnTo>
                    <a:pt x="16824" y="28378"/>
                  </a:lnTo>
                  <a:lnTo>
                    <a:pt x="14421" y="32261"/>
                  </a:lnTo>
                  <a:lnTo>
                    <a:pt x="12017" y="36513"/>
                  </a:lnTo>
                  <a:lnTo>
                    <a:pt x="7950" y="44647"/>
                  </a:lnTo>
                  <a:lnTo>
                    <a:pt x="4992" y="52042"/>
                  </a:lnTo>
                  <a:lnTo>
                    <a:pt x="2866" y="58604"/>
                  </a:lnTo>
                  <a:lnTo>
                    <a:pt x="833" y="66646"/>
                  </a:lnTo>
                  <a:lnTo>
                    <a:pt x="1" y="72747"/>
                  </a:lnTo>
                  <a:lnTo>
                    <a:pt x="1" y="73302"/>
                  </a:lnTo>
                  <a:lnTo>
                    <a:pt x="6564" y="76722"/>
                  </a:lnTo>
                  <a:lnTo>
                    <a:pt x="7950" y="73487"/>
                  </a:lnTo>
                  <a:lnTo>
                    <a:pt x="11000" y="67478"/>
                  </a:lnTo>
                  <a:lnTo>
                    <a:pt x="14513" y="61932"/>
                  </a:lnTo>
                  <a:lnTo>
                    <a:pt x="18303" y="56848"/>
                  </a:lnTo>
                  <a:lnTo>
                    <a:pt x="22370" y="52134"/>
                  </a:lnTo>
                  <a:lnTo>
                    <a:pt x="26622" y="47790"/>
                  </a:lnTo>
                  <a:lnTo>
                    <a:pt x="33185" y="42059"/>
                  </a:lnTo>
                  <a:lnTo>
                    <a:pt x="41781" y="35588"/>
                  </a:lnTo>
                  <a:lnTo>
                    <a:pt x="49916" y="30504"/>
                  </a:lnTo>
                  <a:lnTo>
                    <a:pt x="56848" y="26345"/>
                  </a:lnTo>
                  <a:lnTo>
                    <a:pt x="62025" y="23109"/>
                  </a:lnTo>
                  <a:lnTo>
                    <a:pt x="63688" y="21908"/>
                  </a:lnTo>
                  <a:lnTo>
                    <a:pt x="65075" y="20614"/>
                  </a:lnTo>
                  <a:lnTo>
                    <a:pt x="67016" y="17933"/>
                  </a:lnTo>
                  <a:lnTo>
                    <a:pt x="68218" y="15068"/>
                  </a:lnTo>
                  <a:lnTo>
                    <a:pt x="68587" y="12202"/>
                  </a:lnTo>
                  <a:lnTo>
                    <a:pt x="68218" y="9337"/>
                  </a:lnTo>
                  <a:lnTo>
                    <a:pt x="67108" y="6656"/>
                  </a:lnTo>
                  <a:lnTo>
                    <a:pt x="65352" y="4160"/>
                  </a:lnTo>
                  <a:lnTo>
                    <a:pt x="62949" y="2034"/>
                  </a:lnTo>
                  <a:lnTo>
                    <a:pt x="61470" y="1202"/>
                  </a:lnTo>
                  <a:lnTo>
                    <a:pt x="60546" y="648"/>
                  </a:lnTo>
                  <a:lnTo>
                    <a:pt x="58235" y="93"/>
                  </a:lnTo>
                  <a:lnTo>
                    <a:pt x="557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9"/>
            <p:cNvSpPr/>
            <p:nvPr/>
          </p:nvSpPr>
          <p:spPr>
            <a:xfrm>
              <a:off x="8636250" y="4707350"/>
              <a:ext cx="1411975" cy="1615325"/>
            </a:xfrm>
            <a:custGeom>
              <a:avLst/>
              <a:gdLst/>
              <a:ahLst/>
              <a:cxnLst/>
              <a:rect l="l" t="t" r="r" b="b"/>
              <a:pathLst>
                <a:path w="56479" h="64613" extrusionOk="0">
                  <a:moveTo>
                    <a:pt x="55461" y="0"/>
                  </a:moveTo>
                  <a:lnTo>
                    <a:pt x="55184" y="185"/>
                  </a:lnTo>
                  <a:lnTo>
                    <a:pt x="53982" y="832"/>
                  </a:lnTo>
                  <a:lnTo>
                    <a:pt x="52873" y="1387"/>
                  </a:lnTo>
                  <a:lnTo>
                    <a:pt x="49823" y="3143"/>
                  </a:lnTo>
                  <a:lnTo>
                    <a:pt x="46865" y="4992"/>
                  </a:lnTo>
                  <a:lnTo>
                    <a:pt x="42613" y="7950"/>
                  </a:lnTo>
                  <a:lnTo>
                    <a:pt x="38453" y="11000"/>
                  </a:lnTo>
                  <a:lnTo>
                    <a:pt x="33369" y="14975"/>
                  </a:lnTo>
                  <a:lnTo>
                    <a:pt x="28563" y="19227"/>
                  </a:lnTo>
                  <a:lnTo>
                    <a:pt x="25882" y="21722"/>
                  </a:lnTo>
                  <a:lnTo>
                    <a:pt x="20798" y="26991"/>
                  </a:lnTo>
                  <a:lnTo>
                    <a:pt x="18487" y="29764"/>
                  </a:lnTo>
                  <a:lnTo>
                    <a:pt x="15899" y="32722"/>
                  </a:lnTo>
                  <a:lnTo>
                    <a:pt x="11277" y="39100"/>
                  </a:lnTo>
                  <a:lnTo>
                    <a:pt x="9151" y="42520"/>
                  </a:lnTo>
                  <a:lnTo>
                    <a:pt x="7118" y="46125"/>
                  </a:lnTo>
                  <a:lnTo>
                    <a:pt x="3420" y="53612"/>
                  </a:lnTo>
                  <a:lnTo>
                    <a:pt x="1849" y="57495"/>
                  </a:lnTo>
                  <a:lnTo>
                    <a:pt x="1387" y="59066"/>
                  </a:lnTo>
                  <a:lnTo>
                    <a:pt x="832" y="60545"/>
                  </a:lnTo>
                  <a:lnTo>
                    <a:pt x="185" y="62116"/>
                  </a:lnTo>
                  <a:lnTo>
                    <a:pt x="0" y="63780"/>
                  </a:lnTo>
                  <a:lnTo>
                    <a:pt x="185" y="64242"/>
                  </a:lnTo>
                  <a:lnTo>
                    <a:pt x="555" y="64612"/>
                  </a:lnTo>
                  <a:lnTo>
                    <a:pt x="647" y="64612"/>
                  </a:lnTo>
                  <a:lnTo>
                    <a:pt x="1017" y="64520"/>
                  </a:lnTo>
                  <a:lnTo>
                    <a:pt x="1664" y="63780"/>
                  </a:lnTo>
                  <a:lnTo>
                    <a:pt x="2219" y="62024"/>
                  </a:lnTo>
                  <a:lnTo>
                    <a:pt x="2404" y="61192"/>
                  </a:lnTo>
                  <a:lnTo>
                    <a:pt x="3051" y="59159"/>
                  </a:lnTo>
                  <a:lnTo>
                    <a:pt x="3790" y="57125"/>
                  </a:lnTo>
                  <a:lnTo>
                    <a:pt x="5454" y="53243"/>
                  </a:lnTo>
                  <a:lnTo>
                    <a:pt x="7210" y="49453"/>
                  </a:lnTo>
                  <a:lnTo>
                    <a:pt x="9059" y="45940"/>
                  </a:lnTo>
                  <a:lnTo>
                    <a:pt x="13311" y="39100"/>
                  </a:lnTo>
                  <a:lnTo>
                    <a:pt x="15714" y="35865"/>
                  </a:lnTo>
                  <a:lnTo>
                    <a:pt x="17933" y="32907"/>
                  </a:lnTo>
                  <a:lnTo>
                    <a:pt x="22924" y="27176"/>
                  </a:lnTo>
                  <a:lnTo>
                    <a:pt x="25512" y="24403"/>
                  </a:lnTo>
                  <a:lnTo>
                    <a:pt x="27916" y="22092"/>
                  </a:lnTo>
                  <a:lnTo>
                    <a:pt x="32907" y="17470"/>
                  </a:lnTo>
                  <a:lnTo>
                    <a:pt x="35588" y="15344"/>
                  </a:lnTo>
                  <a:lnTo>
                    <a:pt x="40025" y="11832"/>
                  </a:lnTo>
                  <a:lnTo>
                    <a:pt x="44739" y="8597"/>
                  </a:lnTo>
                  <a:lnTo>
                    <a:pt x="48159" y="6193"/>
                  </a:lnTo>
                  <a:lnTo>
                    <a:pt x="51764" y="4067"/>
                  </a:lnTo>
                  <a:lnTo>
                    <a:pt x="53613" y="2958"/>
                  </a:lnTo>
                  <a:lnTo>
                    <a:pt x="55554" y="1941"/>
                  </a:lnTo>
                  <a:lnTo>
                    <a:pt x="55924" y="1756"/>
                  </a:lnTo>
                  <a:lnTo>
                    <a:pt x="56201" y="1572"/>
                  </a:lnTo>
                  <a:lnTo>
                    <a:pt x="56478" y="925"/>
                  </a:lnTo>
                  <a:lnTo>
                    <a:pt x="56293" y="555"/>
                  </a:lnTo>
                  <a:lnTo>
                    <a:pt x="56201" y="277"/>
                  </a:lnTo>
                  <a:lnTo>
                    <a:pt x="55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9"/>
            <p:cNvSpPr/>
            <p:nvPr/>
          </p:nvSpPr>
          <p:spPr>
            <a:xfrm>
              <a:off x="-2395875" y="3722900"/>
              <a:ext cx="1619950" cy="1968900"/>
            </a:xfrm>
            <a:custGeom>
              <a:avLst/>
              <a:gdLst/>
              <a:ahLst/>
              <a:cxnLst/>
              <a:rect l="l" t="t" r="r" b="b"/>
              <a:pathLst>
                <a:path w="64798" h="78756" extrusionOk="0">
                  <a:moveTo>
                    <a:pt x="16547" y="1"/>
                  </a:moveTo>
                  <a:lnTo>
                    <a:pt x="11463" y="278"/>
                  </a:lnTo>
                  <a:lnTo>
                    <a:pt x="6934" y="1480"/>
                  </a:lnTo>
                  <a:lnTo>
                    <a:pt x="4161" y="3051"/>
                  </a:lnTo>
                  <a:lnTo>
                    <a:pt x="2682" y="4438"/>
                  </a:lnTo>
                  <a:lnTo>
                    <a:pt x="1388" y="5824"/>
                  </a:lnTo>
                  <a:lnTo>
                    <a:pt x="556" y="7488"/>
                  </a:lnTo>
                  <a:lnTo>
                    <a:pt x="93" y="9152"/>
                  </a:lnTo>
                  <a:lnTo>
                    <a:pt x="1" y="11001"/>
                  </a:lnTo>
                  <a:lnTo>
                    <a:pt x="463" y="13034"/>
                  </a:lnTo>
                  <a:lnTo>
                    <a:pt x="1295" y="14975"/>
                  </a:lnTo>
                  <a:lnTo>
                    <a:pt x="2774" y="17009"/>
                  </a:lnTo>
                  <a:lnTo>
                    <a:pt x="4808" y="19135"/>
                  </a:lnTo>
                  <a:lnTo>
                    <a:pt x="6009" y="20059"/>
                  </a:lnTo>
                  <a:lnTo>
                    <a:pt x="11740" y="24219"/>
                  </a:lnTo>
                  <a:lnTo>
                    <a:pt x="21816" y="31336"/>
                  </a:lnTo>
                  <a:lnTo>
                    <a:pt x="28841" y="37067"/>
                  </a:lnTo>
                  <a:lnTo>
                    <a:pt x="35866" y="43723"/>
                  </a:lnTo>
                  <a:lnTo>
                    <a:pt x="40765" y="49638"/>
                  </a:lnTo>
                  <a:lnTo>
                    <a:pt x="43815" y="53983"/>
                  </a:lnTo>
                  <a:lnTo>
                    <a:pt x="46681" y="58697"/>
                  </a:lnTo>
                  <a:lnTo>
                    <a:pt x="49269" y="63781"/>
                  </a:lnTo>
                  <a:lnTo>
                    <a:pt x="51580" y="69420"/>
                  </a:lnTo>
                  <a:lnTo>
                    <a:pt x="53521" y="75520"/>
                  </a:lnTo>
                  <a:lnTo>
                    <a:pt x="54260" y="78755"/>
                  </a:lnTo>
                  <a:lnTo>
                    <a:pt x="64798" y="76260"/>
                  </a:lnTo>
                  <a:lnTo>
                    <a:pt x="64798" y="75428"/>
                  </a:lnTo>
                  <a:lnTo>
                    <a:pt x="64521" y="68218"/>
                  </a:lnTo>
                  <a:lnTo>
                    <a:pt x="63411" y="59437"/>
                  </a:lnTo>
                  <a:lnTo>
                    <a:pt x="62117" y="52689"/>
                  </a:lnTo>
                  <a:lnTo>
                    <a:pt x="60269" y="45571"/>
                  </a:lnTo>
                  <a:lnTo>
                    <a:pt x="57680" y="38269"/>
                  </a:lnTo>
                  <a:lnTo>
                    <a:pt x="56109" y="34756"/>
                  </a:lnTo>
                  <a:lnTo>
                    <a:pt x="54445" y="31336"/>
                  </a:lnTo>
                  <a:lnTo>
                    <a:pt x="50655" y="24866"/>
                  </a:lnTo>
                  <a:lnTo>
                    <a:pt x="46496" y="19135"/>
                  </a:lnTo>
                  <a:lnTo>
                    <a:pt x="41966" y="13959"/>
                  </a:lnTo>
                  <a:lnTo>
                    <a:pt x="37160" y="9522"/>
                  </a:lnTo>
                  <a:lnTo>
                    <a:pt x="32168" y="5824"/>
                  </a:lnTo>
                  <a:lnTo>
                    <a:pt x="27084" y="3051"/>
                  </a:lnTo>
                  <a:lnTo>
                    <a:pt x="21816" y="1110"/>
                  </a:lnTo>
                  <a:lnTo>
                    <a:pt x="19135" y="463"/>
                  </a:lnTo>
                  <a:lnTo>
                    <a:pt x="165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9"/>
            <p:cNvSpPr/>
            <p:nvPr/>
          </p:nvSpPr>
          <p:spPr>
            <a:xfrm>
              <a:off x="-2395875" y="3722900"/>
              <a:ext cx="1619950" cy="1968900"/>
            </a:xfrm>
            <a:custGeom>
              <a:avLst/>
              <a:gdLst/>
              <a:ahLst/>
              <a:cxnLst/>
              <a:rect l="l" t="t" r="r" b="b"/>
              <a:pathLst>
                <a:path w="64798" h="78756" extrusionOk="0">
                  <a:moveTo>
                    <a:pt x="16547" y="1"/>
                  </a:moveTo>
                  <a:lnTo>
                    <a:pt x="11463" y="278"/>
                  </a:lnTo>
                  <a:lnTo>
                    <a:pt x="6934" y="1480"/>
                  </a:lnTo>
                  <a:lnTo>
                    <a:pt x="4161" y="3051"/>
                  </a:lnTo>
                  <a:lnTo>
                    <a:pt x="2682" y="4438"/>
                  </a:lnTo>
                  <a:lnTo>
                    <a:pt x="1388" y="5824"/>
                  </a:lnTo>
                  <a:lnTo>
                    <a:pt x="556" y="7488"/>
                  </a:lnTo>
                  <a:lnTo>
                    <a:pt x="93" y="9152"/>
                  </a:lnTo>
                  <a:lnTo>
                    <a:pt x="1" y="11001"/>
                  </a:lnTo>
                  <a:lnTo>
                    <a:pt x="463" y="13034"/>
                  </a:lnTo>
                  <a:lnTo>
                    <a:pt x="1295" y="14975"/>
                  </a:lnTo>
                  <a:lnTo>
                    <a:pt x="2774" y="17009"/>
                  </a:lnTo>
                  <a:lnTo>
                    <a:pt x="4808" y="19135"/>
                  </a:lnTo>
                  <a:lnTo>
                    <a:pt x="6009" y="20059"/>
                  </a:lnTo>
                  <a:lnTo>
                    <a:pt x="11740" y="24219"/>
                  </a:lnTo>
                  <a:lnTo>
                    <a:pt x="21816" y="31336"/>
                  </a:lnTo>
                  <a:lnTo>
                    <a:pt x="28841" y="37067"/>
                  </a:lnTo>
                  <a:lnTo>
                    <a:pt x="35866" y="43723"/>
                  </a:lnTo>
                  <a:lnTo>
                    <a:pt x="40765" y="49638"/>
                  </a:lnTo>
                  <a:lnTo>
                    <a:pt x="43815" y="53983"/>
                  </a:lnTo>
                  <a:lnTo>
                    <a:pt x="46681" y="58697"/>
                  </a:lnTo>
                  <a:lnTo>
                    <a:pt x="49269" y="63781"/>
                  </a:lnTo>
                  <a:lnTo>
                    <a:pt x="51580" y="69420"/>
                  </a:lnTo>
                  <a:lnTo>
                    <a:pt x="53521" y="75520"/>
                  </a:lnTo>
                  <a:lnTo>
                    <a:pt x="54260" y="78755"/>
                  </a:lnTo>
                  <a:lnTo>
                    <a:pt x="64798" y="76260"/>
                  </a:lnTo>
                  <a:lnTo>
                    <a:pt x="64798" y="75428"/>
                  </a:lnTo>
                  <a:lnTo>
                    <a:pt x="64521" y="68218"/>
                  </a:lnTo>
                  <a:lnTo>
                    <a:pt x="63411" y="59437"/>
                  </a:lnTo>
                  <a:lnTo>
                    <a:pt x="62117" y="52689"/>
                  </a:lnTo>
                  <a:lnTo>
                    <a:pt x="60269" y="45571"/>
                  </a:lnTo>
                  <a:lnTo>
                    <a:pt x="57680" y="38269"/>
                  </a:lnTo>
                  <a:lnTo>
                    <a:pt x="56109" y="34756"/>
                  </a:lnTo>
                  <a:lnTo>
                    <a:pt x="54445" y="31336"/>
                  </a:lnTo>
                  <a:lnTo>
                    <a:pt x="50655" y="24866"/>
                  </a:lnTo>
                  <a:lnTo>
                    <a:pt x="46496" y="19135"/>
                  </a:lnTo>
                  <a:lnTo>
                    <a:pt x="41966" y="13959"/>
                  </a:lnTo>
                  <a:lnTo>
                    <a:pt x="37160" y="9522"/>
                  </a:lnTo>
                  <a:lnTo>
                    <a:pt x="32168" y="5824"/>
                  </a:lnTo>
                  <a:lnTo>
                    <a:pt x="27084" y="3051"/>
                  </a:lnTo>
                  <a:lnTo>
                    <a:pt x="21816" y="1110"/>
                  </a:lnTo>
                  <a:lnTo>
                    <a:pt x="19135" y="463"/>
                  </a:lnTo>
                  <a:lnTo>
                    <a:pt x="165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9"/>
            <p:cNvSpPr/>
            <p:nvPr/>
          </p:nvSpPr>
          <p:spPr>
            <a:xfrm>
              <a:off x="-2118550" y="3889300"/>
              <a:ext cx="1210925" cy="1640725"/>
            </a:xfrm>
            <a:custGeom>
              <a:avLst/>
              <a:gdLst/>
              <a:ahLst/>
              <a:cxnLst/>
              <a:rect l="l" t="t" r="r" b="b"/>
              <a:pathLst>
                <a:path w="48437" h="65629" extrusionOk="0">
                  <a:moveTo>
                    <a:pt x="462" y="0"/>
                  </a:moveTo>
                  <a:lnTo>
                    <a:pt x="185" y="278"/>
                  </a:lnTo>
                  <a:lnTo>
                    <a:pt x="93" y="555"/>
                  </a:lnTo>
                  <a:lnTo>
                    <a:pt x="0" y="740"/>
                  </a:lnTo>
                  <a:lnTo>
                    <a:pt x="185" y="1109"/>
                  </a:lnTo>
                  <a:lnTo>
                    <a:pt x="462" y="1202"/>
                  </a:lnTo>
                  <a:lnTo>
                    <a:pt x="3328" y="2126"/>
                  </a:lnTo>
                  <a:lnTo>
                    <a:pt x="10076" y="5454"/>
                  </a:lnTo>
                  <a:lnTo>
                    <a:pt x="17378" y="10445"/>
                  </a:lnTo>
                  <a:lnTo>
                    <a:pt x="23016" y="15344"/>
                  </a:lnTo>
                  <a:lnTo>
                    <a:pt x="26806" y="19042"/>
                  </a:lnTo>
                  <a:lnTo>
                    <a:pt x="30411" y="23109"/>
                  </a:lnTo>
                  <a:lnTo>
                    <a:pt x="33739" y="27638"/>
                  </a:lnTo>
                  <a:lnTo>
                    <a:pt x="36974" y="32445"/>
                  </a:lnTo>
                  <a:lnTo>
                    <a:pt x="39840" y="37621"/>
                  </a:lnTo>
                  <a:lnTo>
                    <a:pt x="42335" y="43167"/>
                  </a:lnTo>
                  <a:lnTo>
                    <a:pt x="44369" y="49083"/>
                  </a:lnTo>
                  <a:lnTo>
                    <a:pt x="45940" y="55184"/>
                  </a:lnTo>
                  <a:lnTo>
                    <a:pt x="47050" y="61747"/>
                  </a:lnTo>
                  <a:lnTo>
                    <a:pt x="47327" y="65074"/>
                  </a:lnTo>
                  <a:lnTo>
                    <a:pt x="47419" y="65444"/>
                  </a:lnTo>
                  <a:lnTo>
                    <a:pt x="47881" y="65629"/>
                  </a:lnTo>
                  <a:lnTo>
                    <a:pt x="48344" y="65444"/>
                  </a:lnTo>
                  <a:lnTo>
                    <a:pt x="48436" y="64982"/>
                  </a:lnTo>
                  <a:lnTo>
                    <a:pt x="48159" y="61562"/>
                  </a:lnTo>
                  <a:lnTo>
                    <a:pt x="47142" y="54999"/>
                  </a:lnTo>
                  <a:lnTo>
                    <a:pt x="45478" y="48713"/>
                  </a:lnTo>
                  <a:lnTo>
                    <a:pt x="43445" y="42705"/>
                  </a:lnTo>
                  <a:lnTo>
                    <a:pt x="40856" y="37159"/>
                  </a:lnTo>
                  <a:lnTo>
                    <a:pt x="37898" y="31890"/>
                  </a:lnTo>
                  <a:lnTo>
                    <a:pt x="34663" y="26899"/>
                  </a:lnTo>
                  <a:lnTo>
                    <a:pt x="31243" y="22369"/>
                  </a:lnTo>
                  <a:lnTo>
                    <a:pt x="27546" y="18210"/>
                  </a:lnTo>
                  <a:lnTo>
                    <a:pt x="23756" y="14420"/>
                  </a:lnTo>
                  <a:lnTo>
                    <a:pt x="18025" y="9429"/>
                  </a:lnTo>
                  <a:lnTo>
                    <a:pt x="10538" y="4345"/>
                  </a:lnTo>
                  <a:lnTo>
                    <a:pt x="3698" y="1017"/>
                  </a:lnTo>
                  <a:lnTo>
                    <a:pt x="740" y="93"/>
                  </a:lnTo>
                  <a:lnTo>
                    <a:pt x="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9"/>
            <p:cNvSpPr/>
            <p:nvPr/>
          </p:nvSpPr>
          <p:spPr>
            <a:xfrm>
              <a:off x="-2386625" y="4654200"/>
              <a:ext cx="1807125" cy="2017400"/>
            </a:xfrm>
            <a:custGeom>
              <a:avLst/>
              <a:gdLst/>
              <a:ahLst/>
              <a:cxnLst/>
              <a:rect l="l" t="t" r="r" b="b"/>
              <a:pathLst>
                <a:path w="72285" h="80696" extrusionOk="0">
                  <a:moveTo>
                    <a:pt x="10076" y="0"/>
                  </a:moveTo>
                  <a:lnTo>
                    <a:pt x="8320" y="462"/>
                  </a:lnTo>
                  <a:lnTo>
                    <a:pt x="7211" y="832"/>
                  </a:lnTo>
                  <a:lnTo>
                    <a:pt x="5085" y="1849"/>
                  </a:lnTo>
                  <a:lnTo>
                    <a:pt x="3421" y="3328"/>
                  </a:lnTo>
                  <a:lnTo>
                    <a:pt x="2034" y="5084"/>
                  </a:lnTo>
                  <a:lnTo>
                    <a:pt x="925" y="7025"/>
                  </a:lnTo>
                  <a:lnTo>
                    <a:pt x="278" y="9059"/>
                  </a:lnTo>
                  <a:lnTo>
                    <a:pt x="1" y="11370"/>
                  </a:lnTo>
                  <a:lnTo>
                    <a:pt x="186" y="13681"/>
                  </a:lnTo>
                  <a:lnTo>
                    <a:pt x="463" y="14790"/>
                  </a:lnTo>
                  <a:lnTo>
                    <a:pt x="648" y="15437"/>
                  </a:lnTo>
                  <a:lnTo>
                    <a:pt x="925" y="15991"/>
                  </a:lnTo>
                  <a:lnTo>
                    <a:pt x="1757" y="17840"/>
                  </a:lnTo>
                  <a:lnTo>
                    <a:pt x="4253" y="21260"/>
                  </a:lnTo>
                  <a:lnTo>
                    <a:pt x="5362" y="23016"/>
                  </a:lnTo>
                  <a:lnTo>
                    <a:pt x="5917" y="23941"/>
                  </a:lnTo>
                  <a:lnTo>
                    <a:pt x="6656" y="25882"/>
                  </a:lnTo>
                  <a:lnTo>
                    <a:pt x="7026" y="27823"/>
                  </a:lnTo>
                  <a:lnTo>
                    <a:pt x="6841" y="29857"/>
                  </a:lnTo>
                  <a:lnTo>
                    <a:pt x="6471" y="30781"/>
                  </a:lnTo>
                  <a:lnTo>
                    <a:pt x="5824" y="32168"/>
                  </a:lnTo>
                  <a:lnTo>
                    <a:pt x="4160" y="34848"/>
                  </a:lnTo>
                  <a:lnTo>
                    <a:pt x="3606" y="36235"/>
                  </a:lnTo>
                  <a:lnTo>
                    <a:pt x="3051" y="38176"/>
                  </a:lnTo>
                  <a:lnTo>
                    <a:pt x="2866" y="41781"/>
                  </a:lnTo>
                  <a:lnTo>
                    <a:pt x="3513" y="44277"/>
                  </a:lnTo>
                  <a:lnTo>
                    <a:pt x="4345" y="45663"/>
                  </a:lnTo>
                  <a:lnTo>
                    <a:pt x="5547" y="47050"/>
                  </a:lnTo>
                  <a:lnTo>
                    <a:pt x="7118" y="48251"/>
                  </a:lnTo>
                  <a:lnTo>
                    <a:pt x="8043" y="48713"/>
                  </a:lnTo>
                  <a:lnTo>
                    <a:pt x="9059" y="49268"/>
                  </a:lnTo>
                  <a:lnTo>
                    <a:pt x="11370" y="49823"/>
                  </a:lnTo>
                  <a:lnTo>
                    <a:pt x="14975" y="50562"/>
                  </a:lnTo>
                  <a:lnTo>
                    <a:pt x="18488" y="51209"/>
                  </a:lnTo>
                  <a:lnTo>
                    <a:pt x="20614" y="52041"/>
                  </a:lnTo>
                  <a:lnTo>
                    <a:pt x="22555" y="53150"/>
                  </a:lnTo>
                  <a:lnTo>
                    <a:pt x="24034" y="54999"/>
                  </a:lnTo>
                  <a:lnTo>
                    <a:pt x="24588" y="56201"/>
                  </a:lnTo>
                  <a:lnTo>
                    <a:pt x="25235" y="58142"/>
                  </a:lnTo>
                  <a:lnTo>
                    <a:pt x="25883" y="62301"/>
                  </a:lnTo>
                  <a:lnTo>
                    <a:pt x="26160" y="64335"/>
                  </a:lnTo>
                  <a:lnTo>
                    <a:pt x="26714" y="66368"/>
                  </a:lnTo>
                  <a:lnTo>
                    <a:pt x="28286" y="70158"/>
                  </a:lnTo>
                  <a:lnTo>
                    <a:pt x="30597" y="73671"/>
                  </a:lnTo>
                  <a:lnTo>
                    <a:pt x="33370" y="76629"/>
                  </a:lnTo>
                  <a:lnTo>
                    <a:pt x="35034" y="77830"/>
                  </a:lnTo>
                  <a:lnTo>
                    <a:pt x="36235" y="78662"/>
                  </a:lnTo>
                  <a:lnTo>
                    <a:pt x="38823" y="79772"/>
                  </a:lnTo>
                  <a:lnTo>
                    <a:pt x="41412" y="80419"/>
                  </a:lnTo>
                  <a:lnTo>
                    <a:pt x="44185" y="80696"/>
                  </a:lnTo>
                  <a:lnTo>
                    <a:pt x="48344" y="80603"/>
                  </a:lnTo>
                  <a:lnTo>
                    <a:pt x="53613" y="79217"/>
                  </a:lnTo>
                  <a:lnTo>
                    <a:pt x="56201" y="78108"/>
                  </a:lnTo>
                  <a:lnTo>
                    <a:pt x="57588" y="77368"/>
                  </a:lnTo>
                  <a:lnTo>
                    <a:pt x="60361" y="75612"/>
                  </a:lnTo>
                  <a:lnTo>
                    <a:pt x="62949" y="73671"/>
                  </a:lnTo>
                  <a:lnTo>
                    <a:pt x="65260" y="71360"/>
                  </a:lnTo>
                  <a:lnTo>
                    <a:pt x="66277" y="70066"/>
                  </a:lnTo>
                  <a:lnTo>
                    <a:pt x="67386" y="68679"/>
                  </a:lnTo>
                  <a:lnTo>
                    <a:pt x="69142" y="65721"/>
                  </a:lnTo>
                  <a:lnTo>
                    <a:pt x="70529" y="62579"/>
                  </a:lnTo>
                  <a:lnTo>
                    <a:pt x="71545" y="59251"/>
                  </a:lnTo>
                  <a:lnTo>
                    <a:pt x="72192" y="55923"/>
                  </a:lnTo>
                  <a:lnTo>
                    <a:pt x="72285" y="52596"/>
                  </a:lnTo>
                  <a:lnTo>
                    <a:pt x="72100" y="49083"/>
                  </a:lnTo>
                  <a:lnTo>
                    <a:pt x="71360" y="45663"/>
                  </a:lnTo>
                  <a:lnTo>
                    <a:pt x="70898" y="43999"/>
                  </a:lnTo>
                  <a:lnTo>
                    <a:pt x="70251" y="42058"/>
                  </a:lnTo>
                  <a:lnTo>
                    <a:pt x="68218" y="38453"/>
                  </a:lnTo>
                  <a:lnTo>
                    <a:pt x="66924" y="36789"/>
                  </a:lnTo>
                  <a:lnTo>
                    <a:pt x="65814" y="35680"/>
                  </a:lnTo>
                  <a:lnTo>
                    <a:pt x="63134" y="33831"/>
                  </a:lnTo>
                  <a:lnTo>
                    <a:pt x="61840" y="32907"/>
                  </a:lnTo>
                  <a:lnTo>
                    <a:pt x="59067" y="30689"/>
                  </a:lnTo>
                  <a:lnTo>
                    <a:pt x="55277" y="26806"/>
                  </a:lnTo>
                  <a:lnTo>
                    <a:pt x="53336" y="23756"/>
                  </a:lnTo>
                  <a:lnTo>
                    <a:pt x="52781" y="22092"/>
                  </a:lnTo>
                  <a:lnTo>
                    <a:pt x="52226" y="19319"/>
                  </a:lnTo>
                  <a:lnTo>
                    <a:pt x="51487" y="15160"/>
                  </a:lnTo>
                  <a:lnTo>
                    <a:pt x="50563" y="12571"/>
                  </a:lnTo>
                  <a:lnTo>
                    <a:pt x="49916" y="11185"/>
                  </a:lnTo>
                  <a:lnTo>
                    <a:pt x="48899" y="9613"/>
                  </a:lnTo>
                  <a:lnTo>
                    <a:pt x="46126" y="7118"/>
                  </a:lnTo>
                  <a:lnTo>
                    <a:pt x="44369" y="6286"/>
                  </a:lnTo>
                  <a:lnTo>
                    <a:pt x="43168" y="6008"/>
                  </a:lnTo>
                  <a:lnTo>
                    <a:pt x="40857" y="5731"/>
                  </a:lnTo>
                  <a:lnTo>
                    <a:pt x="37160" y="6008"/>
                  </a:lnTo>
                  <a:lnTo>
                    <a:pt x="34756" y="6286"/>
                  </a:lnTo>
                  <a:lnTo>
                    <a:pt x="33000" y="6471"/>
                  </a:lnTo>
                  <a:lnTo>
                    <a:pt x="29857" y="6193"/>
                  </a:lnTo>
                  <a:lnTo>
                    <a:pt x="25605" y="4622"/>
                  </a:lnTo>
                  <a:lnTo>
                    <a:pt x="22555" y="3143"/>
                  </a:lnTo>
                  <a:lnTo>
                    <a:pt x="20891" y="2311"/>
                  </a:lnTo>
                  <a:lnTo>
                    <a:pt x="17378" y="925"/>
                  </a:lnTo>
                  <a:lnTo>
                    <a:pt x="13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9"/>
            <p:cNvSpPr/>
            <p:nvPr/>
          </p:nvSpPr>
          <p:spPr>
            <a:xfrm>
              <a:off x="-1956800" y="5497650"/>
              <a:ext cx="746450" cy="138700"/>
            </a:xfrm>
            <a:custGeom>
              <a:avLst/>
              <a:gdLst/>
              <a:ahLst/>
              <a:cxnLst/>
              <a:rect l="l" t="t" r="r" b="b"/>
              <a:pathLst>
                <a:path w="29858" h="5548" extrusionOk="0">
                  <a:moveTo>
                    <a:pt x="13311" y="1"/>
                  </a:moveTo>
                  <a:lnTo>
                    <a:pt x="9521" y="93"/>
                  </a:lnTo>
                  <a:lnTo>
                    <a:pt x="5824" y="648"/>
                  </a:lnTo>
                  <a:lnTo>
                    <a:pt x="2127" y="1665"/>
                  </a:lnTo>
                  <a:lnTo>
                    <a:pt x="370" y="2312"/>
                  </a:lnTo>
                  <a:lnTo>
                    <a:pt x="93" y="2497"/>
                  </a:lnTo>
                  <a:lnTo>
                    <a:pt x="1" y="2959"/>
                  </a:lnTo>
                  <a:lnTo>
                    <a:pt x="93" y="3144"/>
                  </a:lnTo>
                  <a:lnTo>
                    <a:pt x="278" y="3329"/>
                  </a:lnTo>
                  <a:lnTo>
                    <a:pt x="463" y="3513"/>
                  </a:lnTo>
                  <a:lnTo>
                    <a:pt x="648" y="3513"/>
                  </a:lnTo>
                  <a:lnTo>
                    <a:pt x="833" y="3421"/>
                  </a:lnTo>
                  <a:lnTo>
                    <a:pt x="2589" y="2774"/>
                  </a:lnTo>
                  <a:lnTo>
                    <a:pt x="6101" y="1942"/>
                  </a:lnTo>
                  <a:lnTo>
                    <a:pt x="9706" y="1387"/>
                  </a:lnTo>
                  <a:lnTo>
                    <a:pt x="13311" y="1203"/>
                  </a:lnTo>
                  <a:lnTo>
                    <a:pt x="16916" y="1480"/>
                  </a:lnTo>
                  <a:lnTo>
                    <a:pt x="20521" y="2127"/>
                  </a:lnTo>
                  <a:lnTo>
                    <a:pt x="23941" y="3144"/>
                  </a:lnTo>
                  <a:lnTo>
                    <a:pt x="27361" y="4623"/>
                  </a:lnTo>
                  <a:lnTo>
                    <a:pt x="28933" y="5547"/>
                  </a:lnTo>
                  <a:lnTo>
                    <a:pt x="29210" y="5547"/>
                  </a:lnTo>
                  <a:lnTo>
                    <a:pt x="29672" y="5455"/>
                  </a:lnTo>
                  <a:lnTo>
                    <a:pt x="29765" y="5270"/>
                  </a:lnTo>
                  <a:lnTo>
                    <a:pt x="29857" y="4992"/>
                  </a:lnTo>
                  <a:lnTo>
                    <a:pt x="29765" y="4530"/>
                  </a:lnTo>
                  <a:lnTo>
                    <a:pt x="29580" y="4438"/>
                  </a:lnTo>
                  <a:lnTo>
                    <a:pt x="27824" y="3513"/>
                  </a:lnTo>
                  <a:lnTo>
                    <a:pt x="24403" y="1942"/>
                  </a:lnTo>
                  <a:lnTo>
                    <a:pt x="20798" y="925"/>
                  </a:lnTo>
                  <a:lnTo>
                    <a:pt x="17009" y="278"/>
                  </a:lnTo>
                  <a:lnTo>
                    <a:pt x="133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9"/>
            <p:cNvSpPr/>
            <p:nvPr/>
          </p:nvSpPr>
          <p:spPr>
            <a:xfrm>
              <a:off x="-2081575" y="4839050"/>
              <a:ext cx="1160075" cy="1573750"/>
            </a:xfrm>
            <a:custGeom>
              <a:avLst/>
              <a:gdLst/>
              <a:ahLst/>
              <a:cxnLst/>
              <a:rect l="l" t="t" r="r" b="b"/>
              <a:pathLst>
                <a:path w="46403" h="62950" extrusionOk="0">
                  <a:moveTo>
                    <a:pt x="555" y="1"/>
                  </a:moveTo>
                  <a:lnTo>
                    <a:pt x="93" y="93"/>
                  </a:lnTo>
                  <a:lnTo>
                    <a:pt x="93" y="278"/>
                  </a:lnTo>
                  <a:lnTo>
                    <a:pt x="0" y="278"/>
                  </a:lnTo>
                  <a:lnTo>
                    <a:pt x="0" y="556"/>
                  </a:lnTo>
                  <a:lnTo>
                    <a:pt x="93" y="925"/>
                  </a:lnTo>
                  <a:lnTo>
                    <a:pt x="370" y="1018"/>
                  </a:lnTo>
                  <a:lnTo>
                    <a:pt x="3698" y="2589"/>
                  </a:lnTo>
                  <a:lnTo>
                    <a:pt x="10907" y="7211"/>
                  </a:lnTo>
                  <a:lnTo>
                    <a:pt x="18302" y="13312"/>
                  </a:lnTo>
                  <a:lnTo>
                    <a:pt x="25605" y="20614"/>
                  </a:lnTo>
                  <a:lnTo>
                    <a:pt x="32260" y="28933"/>
                  </a:lnTo>
                  <a:lnTo>
                    <a:pt x="36604" y="35773"/>
                  </a:lnTo>
                  <a:lnTo>
                    <a:pt x="39100" y="40395"/>
                  </a:lnTo>
                  <a:lnTo>
                    <a:pt x="41226" y="45202"/>
                  </a:lnTo>
                  <a:lnTo>
                    <a:pt x="42982" y="50008"/>
                  </a:lnTo>
                  <a:lnTo>
                    <a:pt x="44276" y="54907"/>
                  </a:lnTo>
                  <a:lnTo>
                    <a:pt x="45016" y="59899"/>
                  </a:lnTo>
                  <a:lnTo>
                    <a:pt x="45201" y="62302"/>
                  </a:lnTo>
                  <a:lnTo>
                    <a:pt x="45293" y="62487"/>
                  </a:lnTo>
                  <a:lnTo>
                    <a:pt x="45571" y="62857"/>
                  </a:lnTo>
                  <a:lnTo>
                    <a:pt x="45848" y="62857"/>
                  </a:lnTo>
                  <a:lnTo>
                    <a:pt x="45848" y="62949"/>
                  </a:lnTo>
                  <a:lnTo>
                    <a:pt x="46033" y="62857"/>
                  </a:lnTo>
                  <a:lnTo>
                    <a:pt x="46402" y="62487"/>
                  </a:lnTo>
                  <a:lnTo>
                    <a:pt x="46402" y="62302"/>
                  </a:lnTo>
                  <a:lnTo>
                    <a:pt x="46218" y="59806"/>
                  </a:lnTo>
                  <a:lnTo>
                    <a:pt x="45478" y="54815"/>
                  </a:lnTo>
                  <a:lnTo>
                    <a:pt x="44184" y="49823"/>
                  </a:lnTo>
                  <a:lnTo>
                    <a:pt x="42335" y="44924"/>
                  </a:lnTo>
                  <a:lnTo>
                    <a:pt x="40209" y="39933"/>
                  </a:lnTo>
                  <a:lnTo>
                    <a:pt x="37529" y="35219"/>
                  </a:lnTo>
                  <a:lnTo>
                    <a:pt x="33184" y="28378"/>
                  </a:lnTo>
                  <a:lnTo>
                    <a:pt x="26437" y="19874"/>
                  </a:lnTo>
                  <a:lnTo>
                    <a:pt x="19042" y="12480"/>
                  </a:lnTo>
                  <a:lnTo>
                    <a:pt x="11462" y="6287"/>
                  </a:lnTo>
                  <a:lnTo>
                    <a:pt x="4252" y="1665"/>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9"/>
            <p:cNvSpPr/>
            <p:nvPr/>
          </p:nvSpPr>
          <p:spPr>
            <a:xfrm>
              <a:off x="-699675" y="-2934725"/>
              <a:ext cx="3491750" cy="9872075"/>
            </a:xfrm>
            <a:custGeom>
              <a:avLst/>
              <a:gdLst/>
              <a:ahLst/>
              <a:cxnLst/>
              <a:rect l="l" t="t" r="r" b="b"/>
              <a:pathLst>
                <a:path w="139670" h="394883" extrusionOk="0">
                  <a:moveTo>
                    <a:pt x="130981" y="28286"/>
                  </a:moveTo>
                  <a:lnTo>
                    <a:pt x="131905" y="28563"/>
                  </a:lnTo>
                  <a:lnTo>
                    <a:pt x="132644" y="29118"/>
                  </a:lnTo>
                  <a:lnTo>
                    <a:pt x="132922" y="29580"/>
                  </a:lnTo>
                  <a:lnTo>
                    <a:pt x="133199" y="30227"/>
                  </a:lnTo>
                  <a:lnTo>
                    <a:pt x="133291" y="30874"/>
                  </a:lnTo>
                  <a:lnTo>
                    <a:pt x="133291" y="288398"/>
                  </a:lnTo>
                  <a:lnTo>
                    <a:pt x="133199" y="289322"/>
                  </a:lnTo>
                  <a:lnTo>
                    <a:pt x="132644" y="290709"/>
                  </a:lnTo>
                  <a:lnTo>
                    <a:pt x="130981" y="292650"/>
                  </a:lnTo>
                  <a:lnTo>
                    <a:pt x="129502" y="293482"/>
                  </a:lnTo>
                  <a:lnTo>
                    <a:pt x="9706" y="362716"/>
                  </a:lnTo>
                  <a:lnTo>
                    <a:pt x="8966" y="363085"/>
                  </a:lnTo>
                  <a:lnTo>
                    <a:pt x="7580" y="363178"/>
                  </a:lnTo>
                  <a:lnTo>
                    <a:pt x="6563" y="362623"/>
                  </a:lnTo>
                  <a:lnTo>
                    <a:pt x="6008" y="361421"/>
                  </a:lnTo>
                  <a:lnTo>
                    <a:pt x="5916" y="360497"/>
                  </a:lnTo>
                  <a:lnTo>
                    <a:pt x="5916" y="104360"/>
                  </a:lnTo>
                  <a:lnTo>
                    <a:pt x="6008" y="103436"/>
                  </a:lnTo>
                  <a:lnTo>
                    <a:pt x="6471" y="101494"/>
                  </a:lnTo>
                  <a:lnTo>
                    <a:pt x="7580" y="99831"/>
                  </a:lnTo>
                  <a:lnTo>
                    <a:pt x="8966" y="98444"/>
                  </a:lnTo>
                  <a:lnTo>
                    <a:pt x="9798" y="97889"/>
                  </a:lnTo>
                  <a:lnTo>
                    <a:pt x="129502" y="28656"/>
                  </a:lnTo>
                  <a:lnTo>
                    <a:pt x="129964" y="28471"/>
                  </a:lnTo>
                  <a:lnTo>
                    <a:pt x="130981" y="28286"/>
                  </a:lnTo>
                  <a:close/>
                  <a:moveTo>
                    <a:pt x="137728" y="1"/>
                  </a:moveTo>
                  <a:lnTo>
                    <a:pt x="136157" y="186"/>
                  </a:lnTo>
                  <a:lnTo>
                    <a:pt x="135233" y="648"/>
                  </a:lnTo>
                  <a:lnTo>
                    <a:pt x="4437" y="76167"/>
                  </a:lnTo>
                  <a:lnTo>
                    <a:pt x="3513" y="76814"/>
                  </a:lnTo>
                  <a:lnTo>
                    <a:pt x="1941" y="78478"/>
                  </a:lnTo>
                  <a:lnTo>
                    <a:pt x="832" y="80419"/>
                  </a:lnTo>
                  <a:lnTo>
                    <a:pt x="93" y="82638"/>
                  </a:lnTo>
                  <a:lnTo>
                    <a:pt x="0" y="83839"/>
                  </a:lnTo>
                  <a:lnTo>
                    <a:pt x="0" y="391833"/>
                  </a:lnTo>
                  <a:lnTo>
                    <a:pt x="93" y="392849"/>
                  </a:lnTo>
                  <a:lnTo>
                    <a:pt x="740" y="394236"/>
                  </a:lnTo>
                  <a:lnTo>
                    <a:pt x="1941" y="394883"/>
                  </a:lnTo>
                  <a:lnTo>
                    <a:pt x="3605" y="394790"/>
                  </a:lnTo>
                  <a:lnTo>
                    <a:pt x="4530" y="394328"/>
                  </a:lnTo>
                  <a:lnTo>
                    <a:pt x="135233" y="318901"/>
                  </a:lnTo>
                  <a:lnTo>
                    <a:pt x="136249" y="318162"/>
                  </a:lnTo>
                  <a:lnTo>
                    <a:pt x="137728" y="316498"/>
                  </a:lnTo>
                  <a:lnTo>
                    <a:pt x="138930" y="314557"/>
                  </a:lnTo>
                  <a:lnTo>
                    <a:pt x="139577" y="312339"/>
                  </a:lnTo>
                  <a:lnTo>
                    <a:pt x="139669" y="311137"/>
                  </a:lnTo>
                  <a:lnTo>
                    <a:pt x="139669" y="3144"/>
                  </a:lnTo>
                  <a:lnTo>
                    <a:pt x="139577" y="2219"/>
                  </a:lnTo>
                  <a:lnTo>
                    <a:pt x="138930" y="740"/>
                  </a:lnTo>
                  <a:lnTo>
                    <a:pt x="1377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9"/>
            <p:cNvSpPr/>
            <p:nvPr/>
          </p:nvSpPr>
          <p:spPr>
            <a:xfrm>
              <a:off x="-551775" y="-2227600"/>
              <a:ext cx="3184400" cy="8372325"/>
            </a:xfrm>
            <a:custGeom>
              <a:avLst/>
              <a:gdLst/>
              <a:ahLst/>
              <a:cxnLst/>
              <a:rect l="l" t="t" r="r" b="b"/>
              <a:pathLst>
                <a:path w="127376" h="334893" extrusionOk="0">
                  <a:moveTo>
                    <a:pt x="125065" y="1"/>
                  </a:moveTo>
                  <a:lnTo>
                    <a:pt x="124048" y="186"/>
                  </a:lnTo>
                  <a:lnTo>
                    <a:pt x="123586" y="371"/>
                  </a:lnTo>
                  <a:lnTo>
                    <a:pt x="3790" y="69604"/>
                  </a:lnTo>
                  <a:lnTo>
                    <a:pt x="2958" y="70159"/>
                  </a:lnTo>
                  <a:lnTo>
                    <a:pt x="1571" y="71546"/>
                  </a:lnTo>
                  <a:lnTo>
                    <a:pt x="555" y="73209"/>
                  </a:lnTo>
                  <a:lnTo>
                    <a:pt x="92" y="75151"/>
                  </a:lnTo>
                  <a:lnTo>
                    <a:pt x="0" y="76075"/>
                  </a:lnTo>
                  <a:lnTo>
                    <a:pt x="0" y="332212"/>
                  </a:lnTo>
                  <a:lnTo>
                    <a:pt x="92" y="333136"/>
                  </a:lnTo>
                  <a:lnTo>
                    <a:pt x="647" y="334338"/>
                  </a:lnTo>
                  <a:lnTo>
                    <a:pt x="1664" y="334893"/>
                  </a:lnTo>
                  <a:lnTo>
                    <a:pt x="3050" y="334800"/>
                  </a:lnTo>
                  <a:lnTo>
                    <a:pt x="3790" y="334431"/>
                  </a:lnTo>
                  <a:lnTo>
                    <a:pt x="123586" y="265197"/>
                  </a:lnTo>
                  <a:lnTo>
                    <a:pt x="125065" y="264365"/>
                  </a:lnTo>
                  <a:lnTo>
                    <a:pt x="126728" y="262424"/>
                  </a:lnTo>
                  <a:lnTo>
                    <a:pt x="127283" y="261037"/>
                  </a:lnTo>
                  <a:lnTo>
                    <a:pt x="127375" y="260113"/>
                  </a:lnTo>
                  <a:lnTo>
                    <a:pt x="127375" y="2589"/>
                  </a:lnTo>
                  <a:lnTo>
                    <a:pt x="127283" y="1942"/>
                  </a:lnTo>
                  <a:lnTo>
                    <a:pt x="127006" y="1295"/>
                  </a:lnTo>
                  <a:lnTo>
                    <a:pt x="126728" y="833"/>
                  </a:lnTo>
                  <a:lnTo>
                    <a:pt x="125989" y="278"/>
                  </a:lnTo>
                  <a:lnTo>
                    <a:pt x="125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9"/>
            <p:cNvSpPr/>
            <p:nvPr/>
          </p:nvSpPr>
          <p:spPr>
            <a:xfrm>
              <a:off x="-551775" y="2590575"/>
              <a:ext cx="3147425" cy="3554150"/>
            </a:xfrm>
            <a:custGeom>
              <a:avLst/>
              <a:gdLst/>
              <a:ahLst/>
              <a:cxnLst/>
              <a:rect l="l" t="t" r="r" b="b"/>
              <a:pathLst>
                <a:path w="125897" h="142166" extrusionOk="0">
                  <a:moveTo>
                    <a:pt x="0" y="1"/>
                  </a:moveTo>
                  <a:lnTo>
                    <a:pt x="0" y="139485"/>
                  </a:lnTo>
                  <a:lnTo>
                    <a:pt x="92" y="140409"/>
                  </a:lnTo>
                  <a:lnTo>
                    <a:pt x="647" y="141611"/>
                  </a:lnTo>
                  <a:lnTo>
                    <a:pt x="1664" y="142166"/>
                  </a:lnTo>
                  <a:lnTo>
                    <a:pt x="3050" y="142073"/>
                  </a:lnTo>
                  <a:lnTo>
                    <a:pt x="3790" y="141704"/>
                  </a:lnTo>
                  <a:lnTo>
                    <a:pt x="123586" y="72562"/>
                  </a:lnTo>
                  <a:lnTo>
                    <a:pt x="124787" y="71823"/>
                  </a:lnTo>
                  <a:lnTo>
                    <a:pt x="125896" y="7089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9"/>
            <p:cNvSpPr/>
            <p:nvPr/>
          </p:nvSpPr>
          <p:spPr>
            <a:xfrm>
              <a:off x="-551775" y="-2132850"/>
              <a:ext cx="2941750" cy="8067300"/>
            </a:xfrm>
            <a:custGeom>
              <a:avLst/>
              <a:gdLst/>
              <a:ahLst/>
              <a:cxnLst/>
              <a:rect l="l" t="t" r="r" b="b"/>
              <a:pathLst>
                <a:path w="117670" h="322692" extrusionOk="0">
                  <a:moveTo>
                    <a:pt x="117670" y="1"/>
                  </a:moveTo>
                  <a:lnTo>
                    <a:pt x="3790" y="65814"/>
                  </a:lnTo>
                  <a:lnTo>
                    <a:pt x="2958" y="66369"/>
                  </a:lnTo>
                  <a:lnTo>
                    <a:pt x="1571" y="67756"/>
                  </a:lnTo>
                  <a:lnTo>
                    <a:pt x="555" y="69419"/>
                  </a:lnTo>
                  <a:lnTo>
                    <a:pt x="92" y="71361"/>
                  </a:lnTo>
                  <a:lnTo>
                    <a:pt x="0" y="72285"/>
                  </a:lnTo>
                  <a:lnTo>
                    <a:pt x="0" y="322691"/>
                  </a:lnTo>
                  <a:lnTo>
                    <a:pt x="113972" y="256970"/>
                  </a:lnTo>
                  <a:lnTo>
                    <a:pt x="115359" y="256046"/>
                  </a:lnTo>
                  <a:lnTo>
                    <a:pt x="117023" y="254197"/>
                  </a:lnTo>
                  <a:lnTo>
                    <a:pt x="117577" y="252718"/>
                  </a:lnTo>
                  <a:lnTo>
                    <a:pt x="117670" y="251794"/>
                  </a:lnTo>
                  <a:lnTo>
                    <a:pt x="117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9"/>
            <p:cNvSpPr/>
            <p:nvPr/>
          </p:nvSpPr>
          <p:spPr>
            <a:xfrm>
              <a:off x="-1046325" y="-1150725"/>
              <a:ext cx="443725" cy="8101950"/>
            </a:xfrm>
            <a:custGeom>
              <a:avLst/>
              <a:gdLst/>
              <a:ahLst/>
              <a:cxnLst/>
              <a:rect l="l" t="t" r="r" b="b"/>
              <a:pathLst>
                <a:path w="17749" h="324078" extrusionOk="0">
                  <a:moveTo>
                    <a:pt x="1295" y="1"/>
                  </a:moveTo>
                  <a:lnTo>
                    <a:pt x="1018" y="555"/>
                  </a:lnTo>
                  <a:lnTo>
                    <a:pt x="740" y="1110"/>
                  </a:lnTo>
                  <a:lnTo>
                    <a:pt x="371" y="1849"/>
                  </a:lnTo>
                  <a:lnTo>
                    <a:pt x="1" y="3513"/>
                  </a:lnTo>
                  <a:lnTo>
                    <a:pt x="1" y="4345"/>
                  </a:lnTo>
                  <a:lnTo>
                    <a:pt x="1" y="312523"/>
                  </a:lnTo>
                  <a:lnTo>
                    <a:pt x="93" y="313632"/>
                  </a:lnTo>
                  <a:lnTo>
                    <a:pt x="740" y="315851"/>
                  </a:lnTo>
                  <a:lnTo>
                    <a:pt x="1942" y="317792"/>
                  </a:lnTo>
                  <a:lnTo>
                    <a:pt x="3421" y="319456"/>
                  </a:lnTo>
                  <a:lnTo>
                    <a:pt x="4438" y="320103"/>
                  </a:lnTo>
                  <a:lnTo>
                    <a:pt x="9522" y="323061"/>
                  </a:lnTo>
                  <a:lnTo>
                    <a:pt x="10446" y="323523"/>
                  </a:lnTo>
                  <a:lnTo>
                    <a:pt x="12572" y="323985"/>
                  </a:lnTo>
                  <a:lnTo>
                    <a:pt x="14698" y="324078"/>
                  </a:lnTo>
                  <a:lnTo>
                    <a:pt x="16732" y="323708"/>
                  </a:lnTo>
                  <a:lnTo>
                    <a:pt x="17748" y="323338"/>
                  </a:lnTo>
                  <a:lnTo>
                    <a:pt x="17748" y="323338"/>
                  </a:lnTo>
                  <a:lnTo>
                    <a:pt x="16917" y="323615"/>
                  </a:lnTo>
                  <a:lnTo>
                    <a:pt x="15530" y="323523"/>
                  </a:lnTo>
                  <a:lnTo>
                    <a:pt x="14513" y="322783"/>
                  </a:lnTo>
                  <a:lnTo>
                    <a:pt x="13866" y="321397"/>
                  </a:lnTo>
                  <a:lnTo>
                    <a:pt x="13866" y="320473"/>
                  </a:lnTo>
                  <a:lnTo>
                    <a:pt x="13866" y="12479"/>
                  </a:lnTo>
                  <a:lnTo>
                    <a:pt x="13866" y="11093"/>
                  </a:lnTo>
                  <a:lnTo>
                    <a:pt x="14421" y="9706"/>
                  </a:lnTo>
                  <a:lnTo>
                    <a:pt x="14698" y="8874"/>
                  </a:lnTo>
                  <a:lnTo>
                    <a:pt x="15160" y="8135"/>
                  </a:lnTo>
                  <a:lnTo>
                    <a:pt x="1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9"/>
            <p:cNvSpPr/>
            <p:nvPr/>
          </p:nvSpPr>
          <p:spPr>
            <a:xfrm>
              <a:off x="869400" y="5379800"/>
              <a:ext cx="353600" cy="480700"/>
            </a:xfrm>
            <a:custGeom>
              <a:avLst/>
              <a:gdLst/>
              <a:ahLst/>
              <a:cxnLst/>
              <a:rect l="l" t="t" r="r" b="b"/>
              <a:pathLst>
                <a:path w="14144" h="19228" extrusionOk="0">
                  <a:moveTo>
                    <a:pt x="11000" y="1"/>
                  </a:moveTo>
                  <a:lnTo>
                    <a:pt x="10168" y="93"/>
                  </a:lnTo>
                  <a:lnTo>
                    <a:pt x="8597" y="555"/>
                  </a:lnTo>
                  <a:lnTo>
                    <a:pt x="7950" y="1018"/>
                  </a:lnTo>
                  <a:lnTo>
                    <a:pt x="6286" y="2219"/>
                  </a:lnTo>
                  <a:lnTo>
                    <a:pt x="3513" y="5270"/>
                  </a:lnTo>
                  <a:lnTo>
                    <a:pt x="1387" y="8690"/>
                  </a:lnTo>
                  <a:lnTo>
                    <a:pt x="185" y="12664"/>
                  </a:lnTo>
                  <a:lnTo>
                    <a:pt x="1" y="14698"/>
                  </a:lnTo>
                  <a:lnTo>
                    <a:pt x="93" y="15900"/>
                  </a:lnTo>
                  <a:lnTo>
                    <a:pt x="925" y="18210"/>
                  </a:lnTo>
                  <a:lnTo>
                    <a:pt x="2127" y="19135"/>
                  </a:lnTo>
                  <a:lnTo>
                    <a:pt x="3143" y="19227"/>
                  </a:lnTo>
                  <a:lnTo>
                    <a:pt x="3975" y="19135"/>
                  </a:lnTo>
                  <a:lnTo>
                    <a:pt x="5454" y="18673"/>
                  </a:lnTo>
                  <a:lnTo>
                    <a:pt x="6194" y="18303"/>
                  </a:lnTo>
                  <a:lnTo>
                    <a:pt x="7950" y="17009"/>
                  </a:lnTo>
                  <a:lnTo>
                    <a:pt x="10723" y="14051"/>
                  </a:lnTo>
                  <a:lnTo>
                    <a:pt x="12664" y="10538"/>
                  </a:lnTo>
                  <a:lnTo>
                    <a:pt x="13866" y="6656"/>
                  </a:lnTo>
                  <a:lnTo>
                    <a:pt x="14143" y="4622"/>
                  </a:lnTo>
                  <a:lnTo>
                    <a:pt x="14143" y="3328"/>
                  </a:lnTo>
                  <a:lnTo>
                    <a:pt x="13311" y="1110"/>
                  </a:lnTo>
                  <a:lnTo>
                    <a:pt x="11925" y="186"/>
                  </a:lnTo>
                  <a:lnTo>
                    <a:pt x="110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9"/>
            <p:cNvSpPr/>
            <p:nvPr/>
          </p:nvSpPr>
          <p:spPr>
            <a:xfrm>
              <a:off x="989575" y="-1857850"/>
              <a:ext cx="108625" cy="136375"/>
            </a:xfrm>
            <a:custGeom>
              <a:avLst/>
              <a:gdLst/>
              <a:ahLst/>
              <a:cxnLst/>
              <a:rect l="l" t="t" r="r" b="b"/>
              <a:pathLst>
                <a:path w="4345" h="5455" extrusionOk="0">
                  <a:moveTo>
                    <a:pt x="2588" y="1"/>
                  </a:moveTo>
                  <a:lnTo>
                    <a:pt x="2219" y="185"/>
                  </a:lnTo>
                  <a:lnTo>
                    <a:pt x="1202" y="925"/>
                  </a:lnTo>
                  <a:lnTo>
                    <a:pt x="93" y="2866"/>
                  </a:lnTo>
                  <a:lnTo>
                    <a:pt x="0" y="3975"/>
                  </a:lnTo>
                  <a:lnTo>
                    <a:pt x="93" y="4437"/>
                  </a:lnTo>
                  <a:lnTo>
                    <a:pt x="370" y="5177"/>
                  </a:lnTo>
                  <a:lnTo>
                    <a:pt x="925" y="5454"/>
                  </a:lnTo>
                  <a:lnTo>
                    <a:pt x="1756" y="5454"/>
                  </a:lnTo>
                  <a:lnTo>
                    <a:pt x="2219" y="5177"/>
                  </a:lnTo>
                  <a:lnTo>
                    <a:pt x="3051" y="4530"/>
                  </a:lnTo>
                  <a:lnTo>
                    <a:pt x="4160" y="2589"/>
                  </a:lnTo>
                  <a:lnTo>
                    <a:pt x="4345" y="1479"/>
                  </a:lnTo>
                  <a:lnTo>
                    <a:pt x="4252" y="1017"/>
                  </a:lnTo>
                  <a:lnTo>
                    <a:pt x="3975" y="278"/>
                  </a:lnTo>
                  <a:lnTo>
                    <a:pt x="34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9"/>
            <p:cNvSpPr/>
            <p:nvPr/>
          </p:nvSpPr>
          <p:spPr>
            <a:xfrm>
              <a:off x="645250" y="-1402600"/>
              <a:ext cx="97075" cy="124800"/>
            </a:xfrm>
            <a:custGeom>
              <a:avLst/>
              <a:gdLst/>
              <a:ahLst/>
              <a:cxnLst/>
              <a:rect l="l" t="t" r="r" b="b"/>
              <a:pathLst>
                <a:path w="3883" h="4992" extrusionOk="0">
                  <a:moveTo>
                    <a:pt x="3051" y="0"/>
                  </a:moveTo>
                  <a:lnTo>
                    <a:pt x="2404" y="93"/>
                  </a:lnTo>
                  <a:lnTo>
                    <a:pt x="1941" y="278"/>
                  </a:lnTo>
                  <a:lnTo>
                    <a:pt x="1202" y="832"/>
                  </a:lnTo>
                  <a:lnTo>
                    <a:pt x="185" y="2588"/>
                  </a:lnTo>
                  <a:lnTo>
                    <a:pt x="0" y="3605"/>
                  </a:lnTo>
                  <a:lnTo>
                    <a:pt x="93" y="4067"/>
                  </a:lnTo>
                  <a:lnTo>
                    <a:pt x="370" y="4714"/>
                  </a:lnTo>
                  <a:lnTo>
                    <a:pt x="925" y="4992"/>
                  </a:lnTo>
                  <a:lnTo>
                    <a:pt x="1664" y="4992"/>
                  </a:lnTo>
                  <a:lnTo>
                    <a:pt x="1941" y="4714"/>
                  </a:lnTo>
                  <a:lnTo>
                    <a:pt x="2773" y="4160"/>
                  </a:lnTo>
                  <a:lnTo>
                    <a:pt x="3790" y="2404"/>
                  </a:lnTo>
                  <a:lnTo>
                    <a:pt x="3883" y="1387"/>
                  </a:lnTo>
                  <a:lnTo>
                    <a:pt x="3883" y="925"/>
                  </a:lnTo>
                  <a:lnTo>
                    <a:pt x="3605" y="278"/>
                  </a:lnTo>
                  <a:lnTo>
                    <a:pt x="30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9"/>
            <p:cNvSpPr/>
            <p:nvPr/>
          </p:nvSpPr>
          <p:spPr>
            <a:xfrm>
              <a:off x="802375" y="-1809325"/>
              <a:ext cx="642450" cy="441400"/>
            </a:xfrm>
            <a:custGeom>
              <a:avLst/>
              <a:gdLst/>
              <a:ahLst/>
              <a:cxnLst/>
              <a:rect l="l" t="t" r="r" b="b"/>
              <a:pathLst>
                <a:path w="25698" h="17656" extrusionOk="0">
                  <a:moveTo>
                    <a:pt x="24773" y="1"/>
                  </a:moveTo>
                  <a:lnTo>
                    <a:pt x="24034" y="186"/>
                  </a:lnTo>
                  <a:lnTo>
                    <a:pt x="23572" y="370"/>
                  </a:lnTo>
                  <a:lnTo>
                    <a:pt x="2127" y="12757"/>
                  </a:lnTo>
                  <a:lnTo>
                    <a:pt x="1203" y="13404"/>
                  </a:lnTo>
                  <a:lnTo>
                    <a:pt x="93" y="15160"/>
                  </a:lnTo>
                  <a:lnTo>
                    <a:pt x="1" y="16269"/>
                  </a:lnTo>
                  <a:lnTo>
                    <a:pt x="1" y="16731"/>
                  </a:lnTo>
                  <a:lnTo>
                    <a:pt x="371" y="17378"/>
                  </a:lnTo>
                  <a:lnTo>
                    <a:pt x="925" y="17656"/>
                  </a:lnTo>
                  <a:lnTo>
                    <a:pt x="1665" y="17563"/>
                  </a:lnTo>
                  <a:lnTo>
                    <a:pt x="2127" y="17378"/>
                  </a:lnTo>
                  <a:lnTo>
                    <a:pt x="23572" y="4992"/>
                  </a:lnTo>
                  <a:lnTo>
                    <a:pt x="24496" y="4345"/>
                  </a:lnTo>
                  <a:lnTo>
                    <a:pt x="25605" y="2496"/>
                  </a:lnTo>
                  <a:lnTo>
                    <a:pt x="25698" y="1387"/>
                  </a:lnTo>
                  <a:lnTo>
                    <a:pt x="25698" y="1017"/>
                  </a:lnTo>
                  <a:lnTo>
                    <a:pt x="25421" y="370"/>
                  </a:lnTo>
                  <a:lnTo>
                    <a:pt x="247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9"/>
            <p:cNvSpPr/>
            <p:nvPr/>
          </p:nvSpPr>
          <p:spPr>
            <a:xfrm>
              <a:off x="-1013950" y="-3145000"/>
              <a:ext cx="3803700" cy="2195350"/>
            </a:xfrm>
            <a:custGeom>
              <a:avLst/>
              <a:gdLst/>
              <a:ahLst/>
              <a:cxnLst/>
              <a:rect l="l" t="t" r="r" b="b"/>
              <a:pathLst>
                <a:path w="152148" h="87814" extrusionOk="0">
                  <a:moveTo>
                    <a:pt x="137174" y="0"/>
                  </a:moveTo>
                  <a:lnTo>
                    <a:pt x="134955" y="462"/>
                  </a:lnTo>
                  <a:lnTo>
                    <a:pt x="133846" y="925"/>
                  </a:lnTo>
                  <a:lnTo>
                    <a:pt x="3143" y="76444"/>
                  </a:lnTo>
                  <a:lnTo>
                    <a:pt x="2219" y="77183"/>
                  </a:lnTo>
                  <a:lnTo>
                    <a:pt x="647" y="78847"/>
                  </a:lnTo>
                  <a:lnTo>
                    <a:pt x="0" y="79772"/>
                  </a:lnTo>
                  <a:lnTo>
                    <a:pt x="13865" y="87813"/>
                  </a:lnTo>
                  <a:lnTo>
                    <a:pt x="14512" y="86889"/>
                  </a:lnTo>
                  <a:lnTo>
                    <a:pt x="16084" y="85225"/>
                  </a:lnTo>
                  <a:lnTo>
                    <a:pt x="17008" y="84578"/>
                  </a:lnTo>
                  <a:lnTo>
                    <a:pt x="147804" y="8966"/>
                  </a:lnTo>
                  <a:lnTo>
                    <a:pt x="148635" y="8689"/>
                  </a:lnTo>
                  <a:lnTo>
                    <a:pt x="150114" y="8412"/>
                  </a:lnTo>
                  <a:lnTo>
                    <a:pt x="151316" y="8966"/>
                  </a:lnTo>
                  <a:lnTo>
                    <a:pt x="152056" y="10076"/>
                  </a:lnTo>
                  <a:lnTo>
                    <a:pt x="152148" y="10908"/>
                  </a:lnTo>
                  <a:lnTo>
                    <a:pt x="152056" y="9798"/>
                  </a:lnTo>
                  <a:lnTo>
                    <a:pt x="151316" y="7857"/>
                  </a:lnTo>
                  <a:lnTo>
                    <a:pt x="150207" y="6009"/>
                  </a:lnTo>
                  <a:lnTo>
                    <a:pt x="148728" y="4530"/>
                  </a:lnTo>
                  <a:lnTo>
                    <a:pt x="147804" y="3883"/>
                  </a:lnTo>
                  <a:lnTo>
                    <a:pt x="142720" y="925"/>
                  </a:lnTo>
                  <a:lnTo>
                    <a:pt x="141703" y="462"/>
                  </a:lnTo>
                  <a:lnTo>
                    <a:pt x="1393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9"/>
            <p:cNvSpPr/>
            <p:nvPr/>
          </p:nvSpPr>
          <p:spPr>
            <a:xfrm>
              <a:off x="1800675" y="-2960125"/>
              <a:ext cx="508425" cy="332775"/>
            </a:xfrm>
            <a:custGeom>
              <a:avLst/>
              <a:gdLst/>
              <a:ahLst/>
              <a:cxnLst/>
              <a:rect l="l" t="t" r="r" b="b"/>
              <a:pathLst>
                <a:path w="20337" h="13311" extrusionOk="0">
                  <a:moveTo>
                    <a:pt x="16085" y="0"/>
                  </a:moveTo>
                  <a:lnTo>
                    <a:pt x="15068" y="462"/>
                  </a:lnTo>
                  <a:lnTo>
                    <a:pt x="1018" y="8597"/>
                  </a:lnTo>
                  <a:lnTo>
                    <a:pt x="648" y="8781"/>
                  </a:lnTo>
                  <a:lnTo>
                    <a:pt x="186" y="9428"/>
                  </a:lnTo>
                  <a:lnTo>
                    <a:pt x="1" y="9891"/>
                  </a:lnTo>
                  <a:lnTo>
                    <a:pt x="1" y="11832"/>
                  </a:lnTo>
                  <a:lnTo>
                    <a:pt x="93" y="12109"/>
                  </a:lnTo>
                  <a:lnTo>
                    <a:pt x="555" y="12756"/>
                  </a:lnTo>
                  <a:lnTo>
                    <a:pt x="925" y="12941"/>
                  </a:lnTo>
                  <a:lnTo>
                    <a:pt x="1942" y="13311"/>
                  </a:lnTo>
                  <a:lnTo>
                    <a:pt x="4253" y="13311"/>
                  </a:lnTo>
                  <a:lnTo>
                    <a:pt x="5270" y="12849"/>
                  </a:lnTo>
                  <a:lnTo>
                    <a:pt x="19320" y="4807"/>
                  </a:lnTo>
                  <a:lnTo>
                    <a:pt x="19689" y="4622"/>
                  </a:lnTo>
                  <a:lnTo>
                    <a:pt x="20152" y="3882"/>
                  </a:lnTo>
                  <a:lnTo>
                    <a:pt x="20337" y="3513"/>
                  </a:lnTo>
                  <a:lnTo>
                    <a:pt x="20337" y="1571"/>
                  </a:lnTo>
                  <a:lnTo>
                    <a:pt x="20244" y="1202"/>
                  </a:lnTo>
                  <a:lnTo>
                    <a:pt x="19874" y="555"/>
                  </a:lnTo>
                  <a:lnTo>
                    <a:pt x="19505" y="462"/>
                  </a:lnTo>
                  <a:lnTo>
                    <a:pt x="18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9"/>
            <p:cNvSpPr/>
            <p:nvPr/>
          </p:nvSpPr>
          <p:spPr>
            <a:xfrm>
              <a:off x="1800675" y="-2960125"/>
              <a:ext cx="508425" cy="332775"/>
            </a:xfrm>
            <a:custGeom>
              <a:avLst/>
              <a:gdLst/>
              <a:ahLst/>
              <a:cxnLst/>
              <a:rect l="l" t="t" r="r" b="b"/>
              <a:pathLst>
                <a:path w="20337" h="13311" extrusionOk="0">
                  <a:moveTo>
                    <a:pt x="16085" y="0"/>
                  </a:moveTo>
                  <a:lnTo>
                    <a:pt x="15068" y="462"/>
                  </a:lnTo>
                  <a:lnTo>
                    <a:pt x="1018" y="8597"/>
                  </a:lnTo>
                  <a:lnTo>
                    <a:pt x="648" y="8781"/>
                  </a:lnTo>
                  <a:lnTo>
                    <a:pt x="186" y="9428"/>
                  </a:lnTo>
                  <a:lnTo>
                    <a:pt x="1" y="9891"/>
                  </a:lnTo>
                  <a:lnTo>
                    <a:pt x="1" y="11832"/>
                  </a:lnTo>
                  <a:lnTo>
                    <a:pt x="93" y="12109"/>
                  </a:lnTo>
                  <a:lnTo>
                    <a:pt x="555" y="12756"/>
                  </a:lnTo>
                  <a:lnTo>
                    <a:pt x="925" y="12941"/>
                  </a:lnTo>
                  <a:lnTo>
                    <a:pt x="1942" y="13311"/>
                  </a:lnTo>
                  <a:lnTo>
                    <a:pt x="4253" y="13311"/>
                  </a:lnTo>
                  <a:lnTo>
                    <a:pt x="5270" y="12849"/>
                  </a:lnTo>
                  <a:lnTo>
                    <a:pt x="19320" y="4807"/>
                  </a:lnTo>
                  <a:lnTo>
                    <a:pt x="19689" y="4622"/>
                  </a:lnTo>
                  <a:lnTo>
                    <a:pt x="20152" y="3882"/>
                  </a:lnTo>
                  <a:lnTo>
                    <a:pt x="20337" y="3513"/>
                  </a:lnTo>
                  <a:lnTo>
                    <a:pt x="20337" y="1571"/>
                  </a:lnTo>
                  <a:lnTo>
                    <a:pt x="20244" y="1202"/>
                  </a:lnTo>
                  <a:lnTo>
                    <a:pt x="19874" y="555"/>
                  </a:lnTo>
                  <a:lnTo>
                    <a:pt x="19505" y="462"/>
                  </a:lnTo>
                  <a:lnTo>
                    <a:pt x="18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9"/>
            <p:cNvSpPr/>
            <p:nvPr/>
          </p:nvSpPr>
          <p:spPr>
            <a:xfrm>
              <a:off x="1803000" y="-2962450"/>
              <a:ext cx="506100" cy="291200"/>
            </a:xfrm>
            <a:custGeom>
              <a:avLst/>
              <a:gdLst/>
              <a:ahLst/>
              <a:cxnLst/>
              <a:rect l="l" t="t" r="r" b="b"/>
              <a:pathLst>
                <a:path w="20244" h="11648" extrusionOk="0">
                  <a:moveTo>
                    <a:pt x="15992" y="1"/>
                  </a:moveTo>
                  <a:lnTo>
                    <a:pt x="14975" y="555"/>
                  </a:lnTo>
                  <a:lnTo>
                    <a:pt x="925" y="8597"/>
                  </a:lnTo>
                  <a:lnTo>
                    <a:pt x="462" y="8874"/>
                  </a:lnTo>
                  <a:lnTo>
                    <a:pt x="0" y="9521"/>
                  </a:lnTo>
                  <a:lnTo>
                    <a:pt x="0" y="10261"/>
                  </a:lnTo>
                  <a:lnTo>
                    <a:pt x="370" y="10908"/>
                  </a:lnTo>
                  <a:lnTo>
                    <a:pt x="832" y="11093"/>
                  </a:lnTo>
                  <a:lnTo>
                    <a:pt x="1849" y="11647"/>
                  </a:lnTo>
                  <a:lnTo>
                    <a:pt x="4160" y="11555"/>
                  </a:lnTo>
                  <a:lnTo>
                    <a:pt x="5177" y="11093"/>
                  </a:lnTo>
                  <a:lnTo>
                    <a:pt x="19227" y="3051"/>
                  </a:lnTo>
                  <a:lnTo>
                    <a:pt x="19689" y="2774"/>
                  </a:lnTo>
                  <a:lnTo>
                    <a:pt x="20151" y="2034"/>
                  </a:lnTo>
                  <a:lnTo>
                    <a:pt x="20244" y="1387"/>
                  </a:lnTo>
                  <a:lnTo>
                    <a:pt x="19781" y="740"/>
                  </a:lnTo>
                  <a:lnTo>
                    <a:pt x="19412" y="463"/>
                  </a:lnTo>
                  <a:lnTo>
                    <a:pt x="183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9"/>
            <p:cNvSpPr/>
            <p:nvPr/>
          </p:nvSpPr>
          <p:spPr>
            <a:xfrm>
              <a:off x="1803000" y="-2962450"/>
              <a:ext cx="506100" cy="291200"/>
            </a:xfrm>
            <a:custGeom>
              <a:avLst/>
              <a:gdLst/>
              <a:ahLst/>
              <a:cxnLst/>
              <a:rect l="l" t="t" r="r" b="b"/>
              <a:pathLst>
                <a:path w="20244" h="11648" extrusionOk="0">
                  <a:moveTo>
                    <a:pt x="15992" y="1"/>
                  </a:moveTo>
                  <a:lnTo>
                    <a:pt x="14975" y="555"/>
                  </a:lnTo>
                  <a:lnTo>
                    <a:pt x="925" y="8597"/>
                  </a:lnTo>
                  <a:lnTo>
                    <a:pt x="462" y="8874"/>
                  </a:lnTo>
                  <a:lnTo>
                    <a:pt x="0" y="9521"/>
                  </a:lnTo>
                  <a:lnTo>
                    <a:pt x="0" y="10261"/>
                  </a:lnTo>
                  <a:lnTo>
                    <a:pt x="370" y="10908"/>
                  </a:lnTo>
                  <a:lnTo>
                    <a:pt x="832" y="11093"/>
                  </a:lnTo>
                  <a:lnTo>
                    <a:pt x="1849" y="11647"/>
                  </a:lnTo>
                  <a:lnTo>
                    <a:pt x="4160" y="11555"/>
                  </a:lnTo>
                  <a:lnTo>
                    <a:pt x="5177" y="11093"/>
                  </a:lnTo>
                  <a:lnTo>
                    <a:pt x="19227" y="3051"/>
                  </a:lnTo>
                  <a:lnTo>
                    <a:pt x="19689" y="2774"/>
                  </a:lnTo>
                  <a:lnTo>
                    <a:pt x="20151" y="2034"/>
                  </a:lnTo>
                  <a:lnTo>
                    <a:pt x="20244" y="1387"/>
                  </a:lnTo>
                  <a:lnTo>
                    <a:pt x="19781" y="740"/>
                  </a:lnTo>
                  <a:lnTo>
                    <a:pt x="19412" y="463"/>
                  </a:lnTo>
                  <a:lnTo>
                    <a:pt x="183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9"/>
            <p:cNvSpPr/>
            <p:nvPr/>
          </p:nvSpPr>
          <p:spPr>
            <a:xfrm>
              <a:off x="-976975" y="16275"/>
              <a:ext cx="150225" cy="1026050"/>
            </a:xfrm>
            <a:custGeom>
              <a:avLst/>
              <a:gdLst/>
              <a:ahLst/>
              <a:cxnLst/>
              <a:rect l="l" t="t" r="r" b="b"/>
              <a:pathLst>
                <a:path w="6009" h="41042" extrusionOk="0">
                  <a:moveTo>
                    <a:pt x="2681" y="0"/>
                  </a:moveTo>
                  <a:lnTo>
                    <a:pt x="2311" y="93"/>
                  </a:lnTo>
                  <a:lnTo>
                    <a:pt x="1571" y="647"/>
                  </a:lnTo>
                  <a:lnTo>
                    <a:pt x="740" y="1017"/>
                  </a:lnTo>
                  <a:lnTo>
                    <a:pt x="370" y="1387"/>
                  </a:lnTo>
                  <a:lnTo>
                    <a:pt x="0" y="2126"/>
                  </a:lnTo>
                  <a:lnTo>
                    <a:pt x="0" y="2588"/>
                  </a:lnTo>
                  <a:lnTo>
                    <a:pt x="0" y="36974"/>
                  </a:lnTo>
                  <a:lnTo>
                    <a:pt x="185" y="38083"/>
                  </a:lnTo>
                  <a:lnTo>
                    <a:pt x="1294" y="40117"/>
                  </a:lnTo>
                  <a:lnTo>
                    <a:pt x="2218" y="40856"/>
                  </a:lnTo>
                  <a:lnTo>
                    <a:pt x="2496" y="40949"/>
                  </a:lnTo>
                  <a:lnTo>
                    <a:pt x="3328" y="41041"/>
                  </a:lnTo>
                  <a:lnTo>
                    <a:pt x="3605" y="40949"/>
                  </a:lnTo>
                  <a:lnTo>
                    <a:pt x="4437" y="40487"/>
                  </a:lnTo>
                  <a:lnTo>
                    <a:pt x="5269" y="40025"/>
                  </a:lnTo>
                  <a:lnTo>
                    <a:pt x="5639" y="39655"/>
                  </a:lnTo>
                  <a:lnTo>
                    <a:pt x="6008" y="38915"/>
                  </a:lnTo>
                  <a:lnTo>
                    <a:pt x="5916" y="38453"/>
                  </a:lnTo>
                  <a:lnTo>
                    <a:pt x="5916" y="4160"/>
                  </a:lnTo>
                  <a:lnTo>
                    <a:pt x="5823" y="2958"/>
                  </a:lnTo>
                  <a:lnTo>
                    <a:pt x="4714" y="925"/>
                  </a:lnTo>
                  <a:lnTo>
                    <a:pt x="3790" y="278"/>
                  </a:lnTo>
                  <a:lnTo>
                    <a:pt x="3420" y="93"/>
                  </a:lnTo>
                  <a:lnTo>
                    <a:pt x="26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9"/>
            <p:cNvSpPr/>
            <p:nvPr/>
          </p:nvSpPr>
          <p:spPr>
            <a:xfrm>
              <a:off x="-976975" y="16275"/>
              <a:ext cx="150225" cy="1026050"/>
            </a:xfrm>
            <a:custGeom>
              <a:avLst/>
              <a:gdLst/>
              <a:ahLst/>
              <a:cxnLst/>
              <a:rect l="l" t="t" r="r" b="b"/>
              <a:pathLst>
                <a:path w="6009" h="41042" extrusionOk="0">
                  <a:moveTo>
                    <a:pt x="2681" y="0"/>
                  </a:moveTo>
                  <a:lnTo>
                    <a:pt x="2311" y="93"/>
                  </a:lnTo>
                  <a:lnTo>
                    <a:pt x="1571" y="647"/>
                  </a:lnTo>
                  <a:lnTo>
                    <a:pt x="740" y="1017"/>
                  </a:lnTo>
                  <a:lnTo>
                    <a:pt x="370" y="1387"/>
                  </a:lnTo>
                  <a:lnTo>
                    <a:pt x="0" y="2126"/>
                  </a:lnTo>
                  <a:lnTo>
                    <a:pt x="0" y="2588"/>
                  </a:lnTo>
                  <a:lnTo>
                    <a:pt x="0" y="36974"/>
                  </a:lnTo>
                  <a:lnTo>
                    <a:pt x="185" y="38083"/>
                  </a:lnTo>
                  <a:lnTo>
                    <a:pt x="1294" y="40117"/>
                  </a:lnTo>
                  <a:lnTo>
                    <a:pt x="2218" y="40856"/>
                  </a:lnTo>
                  <a:lnTo>
                    <a:pt x="2496" y="40949"/>
                  </a:lnTo>
                  <a:lnTo>
                    <a:pt x="3328" y="41041"/>
                  </a:lnTo>
                  <a:lnTo>
                    <a:pt x="3605" y="40949"/>
                  </a:lnTo>
                  <a:lnTo>
                    <a:pt x="4437" y="40487"/>
                  </a:lnTo>
                  <a:lnTo>
                    <a:pt x="5269" y="40025"/>
                  </a:lnTo>
                  <a:lnTo>
                    <a:pt x="5639" y="39655"/>
                  </a:lnTo>
                  <a:lnTo>
                    <a:pt x="6008" y="38915"/>
                  </a:lnTo>
                  <a:lnTo>
                    <a:pt x="5916" y="38453"/>
                  </a:lnTo>
                  <a:lnTo>
                    <a:pt x="5916" y="4160"/>
                  </a:lnTo>
                  <a:lnTo>
                    <a:pt x="5823" y="2958"/>
                  </a:lnTo>
                  <a:lnTo>
                    <a:pt x="4714" y="925"/>
                  </a:lnTo>
                  <a:lnTo>
                    <a:pt x="3790" y="278"/>
                  </a:lnTo>
                  <a:lnTo>
                    <a:pt x="3420" y="93"/>
                  </a:lnTo>
                  <a:lnTo>
                    <a:pt x="26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9"/>
            <p:cNvSpPr/>
            <p:nvPr/>
          </p:nvSpPr>
          <p:spPr>
            <a:xfrm>
              <a:off x="-974675" y="39375"/>
              <a:ext cx="106325" cy="1005250"/>
            </a:xfrm>
            <a:custGeom>
              <a:avLst/>
              <a:gdLst/>
              <a:ahLst/>
              <a:cxnLst/>
              <a:rect l="l" t="t" r="r" b="b"/>
              <a:pathLst>
                <a:path w="4253" h="40210" extrusionOk="0">
                  <a:moveTo>
                    <a:pt x="925" y="1"/>
                  </a:moveTo>
                  <a:lnTo>
                    <a:pt x="370" y="370"/>
                  </a:lnTo>
                  <a:lnTo>
                    <a:pt x="0" y="1110"/>
                  </a:lnTo>
                  <a:lnTo>
                    <a:pt x="0" y="1664"/>
                  </a:lnTo>
                  <a:lnTo>
                    <a:pt x="0" y="36050"/>
                  </a:lnTo>
                  <a:lnTo>
                    <a:pt x="93" y="37252"/>
                  </a:lnTo>
                  <a:lnTo>
                    <a:pt x="1202" y="39193"/>
                  </a:lnTo>
                  <a:lnTo>
                    <a:pt x="2126" y="39932"/>
                  </a:lnTo>
                  <a:lnTo>
                    <a:pt x="2589" y="40117"/>
                  </a:lnTo>
                  <a:lnTo>
                    <a:pt x="3328" y="40210"/>
                  </a:lnTo>
                  <a:lnTo>
                    <a:pt x="3883" y="39748"/>
                  </a:lnTo>
                  <a:lnTo>
                    <a:pt x="4252" y="39101"/>
                  </a:lnTo>
                  <a:lnTo>
                    <a:pt x="4252" y="38546"/>
                  </a:lnTo>
                  <a:lnTo>
                    <a:pt x="4252" y="4160"/>
                  </a:lnTo>
                  <a:lnTo>
                    <a:pt x="4068" y="3051"/>
                  </a:lnTo>
                  <a:lnTo>
                    <a:pt x="3051" y="1017"/>
                  </a:lnTo>
                  <a:lnTo>
                    <a:pt x="2126" y="278"/>
                  </a:lnTo>
                  <a:lnTo>
                    <a:pt x="16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9"/>
            <p:cNvSpPr/>
            <p:nvPr/>
          </p:nvSpPr>
          <p:spPr>
            <a:xfrm>
              <a:off x="-974675" y="39375"/>
              <a:ext cx="106325" cy="1005250"/>
            </a:xfrm>
            <a:custGeom>
              <a:avLst/>
              <a:gdLst/>
              <a:ahLst/>
              <a:cxnLst/>
              <a:rect l="l" t="t" r="r" b="b"/>
              <a:pathLst>
                <a:path w="4253" h="40210" extrusionOk="0">
                  <a:moveTo>
                    <a:pt x="925" y="1"/>
                  </a:moveTo>
                  <a:lnTo>
                    <a:pt x="370" y="370"/>
                  </a:lnTo>
                  <a:lnTo>
                    <a:pt x="0" y="1110"/>
                  </a:lnTo>
                  <a:lnTo>
                    <a:pt x="0" y="1664"/>
                  </a:lnTo>
                  <a:lnTo>
                    <a:pt x="0" y="36050"/>
                  </a:lnTo>
                  <a:lnTo>
                    <a:pt x="93" y="37252"/>
                  </a:lnTo>
                  <a:lnTo>
                    <a:pt x="1202" y="39193"/>
                  </a:lnTo>
                  <a:lnTo>
                    <a:pt x="2126" y="39932"/>
                  </a:lnTo>
                  <a:lnTo>
                    <a:pt x="2589" y="40117"/>
                  </a:lnTo>
                  <a:lnTo>
                    <a:pt x="3328" y="40210"/>
                  </a:lnTo>
                  <a:lnTo>
                    <a:pt x="3883" y="39748"/>
                  </a:lnTo>
                  <a:lnTo>
                    <a:pt x="4252" y="39101"/>
                  </a:lnTo>
                  <a:lnTo>
                    <a:pt x="4252" y="38546"/>
                  </a:lnTo>
                  <a:lnTo>
                    <a:pt x="4252" y="4160"/>
                  </a:lnTo>
                  <a:lnTo>
                    <a:pt x="4068" y="3051"/>
                  </a:lnTo>
                  <a:lnTo>
                    <a:pt x="3051" y="1017"/>
                  </a:lnTo>
                  <a:lnTo>
                    <a:pt x="2126" y="278"/>
                  </a:lnTo>
                  <a:lnTo>
                    <a:pt x="16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9"/>
            <p:cNvSpPr/>
            <p:nvPr/>
          </p:nvSpPr>
          <p:spPr>
            <a:xfrm>
              <a:off x="-976975" y="1167075"/>
              <a:ext cx="147900" cy="573125"/>
            </a:xfrm>
            <a:custGeom>
              <a:avLst/>
              <a:gdLst/>
              <a:ahLst/>
              <a:cxnLst/>
              <a:rect l="l" t="t" r="r" b="b"/>
              <a:pathLst>
                <a:path w="5916" h="22925" extrusionOk="0">
                  <a:moveTo>
                    <a:pt x="2681" y="1"/>
                  </a:moveTo>
                  <a:lnTo>
                    <a:pt x="2311" y="186"/>
                  </a:lnTo>
                  <a:lnTo>
                    <a:pt x="1571" y="648"/>
                  </a:lnTo>
                  <a:lnTo>
                    <a:pt x="740" y="1018"/>
                  </a:lnTo>
                  <a:lnTo>
                    <a:pt x="370" y="1387"/>
                  </a:lnTo>
                  <a:lnTo>
                    <a:pt x="0" y="2127"/>
                  </a:lnTo>
                  <a:lnTo>
                    <a:pt x="0" y="2589"/>
                  </a:lnTo>
                  <a:lnTo>
                    <a:pt x="0" y="18765"/>
                  </a:lnTo>
                  <a:lnTo>
                    <a:pt x="185" y="19874"/>
                  </a:lnTo>
                  <a:lnTo>
                    <a:pt x="1294" y="21908"/>
                  </a:lnTo>
                  <a:lnTo>
                    <a:pt x="2218" y="22647"/>
                  </a:lnTo>
                  <a:lnTo>
                    <a:pt x="2496" y="22832"/>
                  </a:lnTo>
                  <a:lnTo>
                    <a:pt x="3328" y="22925"/>
                  </a:lnTo>
                  <a:lnTo>
                    <a:pt x="3605" y="22832"/>
                  </a:lnTo>
                  <a:lnTo>
                    <a:pt x="4437" y="22370"/>
                  </a:lnTo>
                  <a:lnTo>
                    <a:pt x="5269" y="21815"/>
                  </a:lnTo>
                  <a:lnTo>
                    <a:pt x="5639" y="21538"/>
                  </a:lnTo>
                  <a:lnTo>
                    <a:pt x="5916" y="20706"/>
                  </a:lnTo>
                  <a:lnTo>
                    <a:pt x="5916" y="20337"/>
                  </a:lnTo>
                  <a:lnTo>
                    <a:pt x="5916" y="4160"/>
                  </a:lnTo>
                  <a:lnTo>
                    <a:pt x="5823" y="2959"/>
                  </a:lnTo>
                  <a:lnTo>
                    <a:pt x="4714" y="1018"/>
                  </a:lnTo>
                  <a:lnTo>
                    <a:pt x="3790" y="278"/>
                  </a:lnTo>
                  <a:lnTo>
                    <a:pt x="3420" y="93"/>
                  </a:lnTo>
                  <a:lnTo>
                    <a:pt x="2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9"/>
            <p:cNvSpPr/>
            <p:nvPr/>
          </p:nvSpPr>
          <p:spPr>
            <a:xfrm>
              <a:off x="-976975" y="1167075"/>
              <a:ext cx="147900" cy="573125"/>
            </a:xfrm>
            <a:custGeom>
              <a:avLst/>
              <a:gdLst/>
              <a:ahLst/>
              <a:cxnLst/>
              <a:rect l="l" t="t" r="r" b="b"/>
              <a:pathLst>
                <a:path w="5916" h="22925" extrusionOk="0">
                  <a:moveTo>
                    <a:pt x="2681" y="1"/>
                  </a:moveTo>
                  <a:lnTo>
                    <a:pt x="2311" y="186"/>
                  </a:lnTo>
                  <a:lnTo>
                    <a:pt x="1571" y="648"/>
                  </a:lnTo>
                  <a:lnTo>
                    <a:pt x="740" y="1018"/>
                  </a:lnTo>
                  <a:lnTo>
                    <a:pt x="370" y="1387"/>
                  </a:lnTo>
                  <a:lnTo>
                    <a:pt x="0" y="2127"/>
                  </a:lnTo>
                  <a:lnTo>
                    <a:pt x="0" y="2589"/>
                  </a:lnTo>
                  <a:lnTo>
                    <a:pt x="0" y="18765"/>
                  </a:lnTo>
                  <a:lnTo>
                    <a:pt x="185" y="19874"/>
                  </a:lnTo>
                  <a:lnTo>
                    <a:pt x="1294" y="21908"/>
                  </a:lnTo>
                  <a:lnTo>
                    <a:pt x="2218" y="22647"/>
                  </a:lnTo>
                  <a:lnTo>
                    <a:pt x="2496" y="22832"/>
                  </a:lnTo>
                  <a:lnTo>
                    <a:pt x="3328" y="22925"/>
                  </a:lnTo>
                  <a:lnTo>
                    <a:pt x="3605" y="22832"/>
                  </a:lnTo>
                  <a:lnTo>
                    <a:pt x="4437" y="22370"/>
                  </a:lnTo>
                  <a:lnTo>
                    <a:pt x="5269" y="21815"/>
                  </a:lnTo>
                  <a:lnTo>
                    <a:pt x="5639" y="21538"/>
                  </a:lnTo>
                  <a:lnTo>
                    <a:pt x="5916" y="20706"/>
                  </a:lnTo>
                  <a:lnTo>
                    <a:pt x="5916" y="20337"/>
                  </a:lnTo>
                  <a:lnTo>
                    <a:pt x="5916" y="4160"/>
                  </a:lnTo>
                  <a:lnTo>
                    <a:pt x="5823" y="2959"/>
                  </a:lnTo>
                  <a:lnTo>
                    <a:pt x="4714" y="1018"/>
                  </a:lnTo>
                  <a:lnTo>
                    <a:pt x="3790" y="278"/>
                  </a:lnTo>
                  <a:lnTo>
                    <a:pt x="3420" y="93"/>
                  </a:lnTo>
                  <a:lnTo>
                    <a:pt x="2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9"/>
            <p:cNvSpPr/>
            <p:nvPr/>
          </p:nvSpPr>
          <p:spPr>
            <a:xfrm>
              <a:off x="-974675" y="1187875"/>
              <a:ext cx="106325" cy="550025"/>
            </a:xfrm>
            <a:custGeom>
              <a:avLst/>
              <a:gdLst/>
              <a:ahLst/>
              <a:cxnLst/>
              <a:rect l="l" t="t" r="r" b="b"/>
              <a:pathLst>
                <a:path w="4253" h="22001" extrusionOk="0">
                  <a:moveTo>
                    <a:pt x="925" y="1"/>
                  </a:moveTo>
                  <a:lnTo>
                    <a:pt x="370" y="463"/>
                  </a:lnTo>
                  <a:lnTo>
                    <a:pt x="0" y="1202"/>
                  </a:lnTo>
                  <a:lnTo>
                    <a:pt x="0" y="1757"/>
                  </a:lnTo>
                  <a:lnTo>
                    <a:pt x="0" y="17933"/>
                  </a:lnTo>
                  <a:lnTo>
                    <a:pt x="93" y="19042"/>
                  </a:lnTo>
                  <a:lnTo>
                    <a:pt x="1202" y="20983"/>
                  </a:lnTo>
                  <a:lnTo>
                    <a:pt x="2126" y="21815"/>
                  </a:lnTo>
                  <a:lnTo>
                    <a:pt x="2589" y="22000"/>
                  </a:lnTo>
                  <a:lnTo>
                    <a:pt x="3328" y="22000"/>
                  </a:lnTo>
                  <a:lnTo>
                    <a:pt x="3883" y="21631"/>
                  </a:lnTo>
                  <a:lnTo>
                    <a:pt x="4252" y="20891"/>
                  </a:lnTo>
                  <a:lnTo>
                    <a:pt x="4252" y="20429"/>
                  </a:lnTo>
                  <a:lnTo>
                    <a:pt x="4252" y="4160"/>
                  </a:lnTo>
                  <a:lnTo>
                    <a:pt x="4068" y="2959"/>
                  </a:lnTo>
                  <a:lnTo>
                    <a:pt x="2958" y="1018"/>
                  </a:lnTo>
                  <a:lnTo>
                    <a:pt x="2126" y="278"/>
                  </a:lnTo>
                  <a:lnTo>
                    <a:pt x="1664" y="93"/>
                  </a:lnTo>
                  <a:lnTo>
                    <a:pt x="9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9"/>
            <p:cNvSpPr/>
            <p:nvPr/>
          </p:nvSpPr>
          <p:spPr>
            <a:xfrm>
              <a:off x="-974675" y="1187875"/>
              <a:ext cx="106325" cy="550025"/>
            </a:xfrm>
            <a:custGeom>
              <a:avLst/>
              <a:gdLst/>
              <a:ahLst/>
              <a:cxnLst/>
              <a:rect l="l" t="t" r="r" b="b"/>
              <a:pathLst>
                <a:path w="4253" h="22001" extrusionOk="0">
                  <a:moveTo>
                    <a:pt x="925" y="1"/>
                  </a:moveTo>
                  <a:lnTo>
                    <a:pt x="370" y="463"/>
                  </a:lnTo>
                  <a:lnTo>
                    <a:pt x="0" y="1202"/>
                  </a:lnTo>
                  <a:lnTo>
                    <a:pt x="0" y="1757"/>
                  </a:lnTo>
                  <a:lnTo>
                    <a:pt x="0" y="17933"/>
                  </a:lnTo>
                  <a:lnTo>
                    <a:pt x="93" y="19042"/>
                  </a:lnTo>
                  <a:lnTo>
                    <a:pt x="1202" y="20983"/>
                  </a:lnTo>
                  <a:lnTo>
                    <a:pt x="2126" y="21815"/>
                  </a:lnTo>
                  <a:lnTo>
                    <a:pt x="2589" y="22000"/>
                  </a:lnTo>
                  <a:lnTo>
                    <a:pt x="3328" y="22000"/>
                  </a:lnTo>
                  <a:lnTo>
                    <a:pt x="3883" y="21631"/>
                  </a:lnTo>
                  <a:lnTo>
                    <a:pt x="4252" y="20891"/>
                  </a:lnTo>
                  <a:lnTo>
                    <a:pt x="4252" y="20429"/>
                  </a:lnTo>
                  <a:lnTo>
                    <a:pt x="4252" y="4160"/>
                  </a:lnTo>
                  <a:lnTo>
                    <a:pt x="4068" y="2959"/>
                  </a:lnTo>
                  <a:lnTo>
                    <a:pt x="2958" y="1018"/>
                  </a:lnTo>
                  <a:lnTo>
                    <a:pt x="2126" y="278"/>
                  </a:lnTo>
                  <a:lnTo>
                    <a:pt x="1664" y="93"/>
                  </a:lnTo>
                  <a:lnTo>
                    <a:pt x="9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9"/>
            <p:cNvSpPr/>
            <p:nvPr/>
          </p:nvSpPr>
          <p:spPr>
            <a:xfrm>
              <a:off x="525" y="-122375"/>
              <a:ext cx="2061300" cy="2195350"/>
            </a:xfrm>
            <a:custGeom>
              <a:avLst/>
              <a:gdLst/>
              <a:ahLst/>
              <a:cxnLst/>
              <a:rect l="l" t="t" r="r" b="b"/>
              <a:pathLst>
                <a:path w="82452" h="87814" extrusionOk="0">
                  <a:moveTo>
                    <a:pt x="58419" y="0"/>
                  </a:moveTo>
                  <a:lnTo>
                    <a:pt x="53612" y="93"/>
                  </a:lnTo>
                  <a:lnTo>
                    <a:pt x="46310" y="647"/>
                  </a:lnTo>
                  <a:lnTo>
                    <a:pt x="41503" y="740"/>
                  </a:lnTo>
                  <a:lnTo>
                    <a:pt x="36512" y="832"/>
                  </a:lnTo>
                  <a:lnTo>
                    <a:pt x="26621" y="1479"/>
                  </a:lnTo>
                  <a:lnTo>
                    <a:pt x="21630" y="2034"/>
                  </a:lnTo>
                  <a:lnTo>
                    <a:pt x="19781" y="2311"/>
                  </a:lnTo>
                  <a:lnTo>
                    <a:pt x="16916" y="3420"/>
                  </a:lnTo>
                  <a:lnTo>
                    <a:pt x="15344" y="4622"/>
                  </a:lnTo>
                  <a:lnTo>
                    <a:pt x="14882" y="5361"/>
                  </a:lnTo>
                  <a:lnTo>
                    <a:pt x="14605" y="6101"/>
                  </a:lnTo>
                  <a:lnTo>
                    <a:pt x="14420" y="7487"/>
                  </a:lnTo>
                  <a:lnTo>
                    <a:pt x="14605" y="8134"/>
                  </a:lnTo>
                  <a:lnTo>
                    <a:pt x="14512" y="9244"/>
                  </a:lnTo>
                  <a:lnTo>
                    <a:pt x="13773" y="11370"/>
                  </a:lnTo>
                  <a:lnTo>
                    <a:pt x="13033" y="12294"/>
                  </a:lnTo>
                  <a:lnTo>
                    <a:pt x="11924" y="13496"/>
                  </a:lnTo>
                  <a:lnTo>
                    <a:pt x="9244" y="15714"/>
                  </a:lnTo>
                  <a:lnTo>
                    <a:pt x="8042" y="16823"/>
                  </a:lnTo>
                  <a:lnTo>
                    <a:pt x="7210" y="17933"/>
                  </a:lnTo>
                  <a:lnTo>
                    <a:pt x="5823" y="20243"/>
                  </a:lnTo>
                  <a:lnTo>
                    <a:pt x="4991" y="22924"/>
                  </a:lnTo>
                  <a:lnTo>
                    <a:pt x="4991" y="25697"/>
                  </a:lnTo>
                  <a:lnTo>
                    <a:pt x="5176" y="27084"/>
                  </a:lnTo>
                  <a:lnTo>
                    <a:pt x="5269" y="27916"/>
                  </a:lnTo>
                  <a:lnTo>
                    <a:pt x="5546" y="28747"/>
                  </a:lnTo>
                  <a:lnTo>
                    <a:pt x="6286" y="30226"/>
                  </a:lnTo>
                  <a:lnTo>
                    <a:pt x="7210" y="32445"/>
                  </a:lnTo>
                  <a:lnTo>
                    <a:pt x="7580" y="34016"/>
                  </a:lnTo>
                  <a:lnTo>
                    <a:pt x="7580" y="34848"/>
                  </a:lnTo>
                  <a:lnTo>
                    <a:pt x="7487" y="35680"/>
                  </a:lnTo>
                  <a:lnTo>
                    <a:pt x="6840" y="37344"/>
                  </a:lnTo>
                  <a:lnTo>
                    <a:pt x="5269" y="39655"/>
                  </a:lnTo>
                  <a:lnTo>
                    <a:pt x="4067" y="41134"/>
                  </a:lnTo>
                  <a:lnTo>
                    <a:pt x="2681" y="43167"/>
                  </a:lnTo>
                  <a:lnTo>
                    <a:pt x="832" y="47604"/>
                  </a:lnTo>
                  <a:lnTo>
                    <a:pt x="0" y="52318"/>
                  </a:lnTo>
                  <a:lnTo>
                    <a:pt x="277" y="57033"/>
                  </a:lnTo>
                  <a:lnTo>
                    <a:pt x="1017" y="59343"/>
                  </a:lnTo>
                  <a:lnTo>
                    <a:pt x="2126" y="62209"/>
                  </a:lnTo>
                  <a:lnTo>
                    <a:pt x="4991" y="67385"/>
                  </a:lnTo>
                  <a:lnTo>
                    <a:pt x="6840" y="69789"/>
                  </a:lnTo>
                  <a:lnTo>
                    <a:pt x="12479" y="77738"/>
                  </a:lnTo>
                  <a:lnTo>
                    <a:pt x="13773" y="79309"/>
                  </a:lnTo>
                  <a:lnTo>
                    <a:pt x="16916" y="81990"/>
                  </a:lnTo>
                  <a:lnTo>
                    <a:pt x="18764" y="83007"/>
                  </a:lnTo>
                  <a:lnTo>
                    <a:pt x="20521" y="84024"/>
                  </a:lnTo>
                  <a:lnTo>
                    <a:pt x="24310" y="85595"/>
                  </a:lnTo>
                  <a:lnTo>
                    <a:pt x="28285" y="86797"/>
                  </a:lnTo>
                  <a:lnTo>
                    <a:pt x="32260" y="87536"/>
                  </a:lnTo>
                  <a:lnTo>
                    <a:pt x="34386" y="87628"/>
                  </a:lnTo>
                  <a:lnTo>
                    <a:pt x="37713" y="87813"/>
                  </a:lnTo>
                  <a:lnTo>
                    <a:pt x="44461" y="87166"/>
                  </a:lnTo>
                  <a:lnTo>
                    <a:pt x="50932" y="85410"/>
                  </a:lnTo>
                  <a:lnTo>
                    <a:pt x="57125" y="82729"/>
                  </a:lnTo>
                  <a:lnTo>
                    <a:pt x="59990" y="80881"/>
                  </a:lnTo>
                  <a:lnTo>
                    <a:pt x="61377" y="79864"/>
                  </a:lnTo>
                  <a:lnTo>
                    <a:pt x="63503" y="77183"/>
                  </a:lnTo>
                  <a:lnTo>
                    <a:pt x="65444" y="72377"/>
                  </a:lnTo>
                  <a:lnTo>
                    <a:pt x="66646" y="67108"/>
                  </a:lnTo>
                  <a:lnTo>
                    <a:pt x="67662" y="63688"/>
                  </a:lnTo>
                  <a:lnTo>
                    <a:pt x="69141" y="60637"/>
                  </a:lnTo>
                  <a:lnTo>
                    <a:pt x="71267" y="58049"/>
                  </a:lnTo>
                  <a:lnTo>
                    <a:pt x="72746" y="57033"/>
                  </a:lnTo>
                  <a:lnTo>
                    <a:pt x="73578" y="56478"/>
                  </a:lnTo>
                  <a:lnTo>
                    <a:pt x="75334" y="54999"/>
                  </a:lnTo>
                  <a:lnTo>
                    <a:pt x="77738" y="52318"/>
                  </a:lnTo>
                  <a:lnTo>
                    <a:pt x="80234" y="47881"/>
                  </a:lnTo>
                  <a:lnTo>
                    <a:pt x="81805" y="42890"/>
                  </a:lnTo>
                  <a:lnTo>
                    <a:pt x="82452" y="37621"/>
                  </a:lnTo>
                  <a:lnTo>
                    <a:pt x="82082" y="32352"/>
                  </a:lnTo>
                  <a:lnTo>
                    <a:pt x="80881" y="28563"/>
                  </a:lnTo>
                  <a:lnTo>
                    <a:pt x="79679" y="26252"/>
                  </a:lnTo>
                  <a:lnTo>
                    <a:pt x="78200" y="24126"/>
                  </a:lnTo>
                  <a:lnTo>
                    <a:pt x="76351" y="22277"/>
                  </a:lnTo>
                  <a:lnTo>
                    <a:pt x="75242" y="21445"/>
                  </a:lnTo>
                  <a:lnTo>
                    <a:pt x="75427" y="19874"/>
                  </a:lnTo>
                  <a:lnTo>
                    <a:pt x="75704" y="11832"/>
                  </a:lnTo>
                  <a:lnTo>
                    <a:pt x="75057" y="8042"/>
                  </a:lnTo>
                  <a:lnTo>
                    <a:pt x="74133" y="6008"/>
                  </a:lnTo>
                  <a:lnTo>
                    <a:pt x="73578" y="5361"/>
                  </a:lnTo>
                  <a:lnTo>
                    <a:pt x="72192" y="4252"/>
                  </a:lnTo>
                  <a:lnTo>
                    <a:pt x="69141" y="2496"/>
                  </a:lnTo>
                  <a:lnTo>
                    <a:pt x="65999" y="1202"/>
                  </a:lnTo>
                  <a:lnTo>
                    <a:pt x="62578" y="370"/>
                  </a:lnTo>
                  <a:lnTo>
                    <a:pt x="60822" y="185"/>
                  </a:lnTo>
                  <a:lnTo>
                    <a:pt x="5841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9"/>
            <p:cNvSpPr/>
            <p:nvPr/>
          </p:nvSpPr>
          <p:spPr>
            <a:xfrm>
              <a:off x="1733675" y="1014575"/>
              <a:ext cx="2130650" cy="1751650"/>
            </a:xfrm>
            <a:custGeom>
              <a:avLst/>
              <a:gdLst/>
              <a:ahLst/>
              <a:cxnLst/>
              <a:rect l="l" t="t" r="r" b="b"/>
              <a:pathLst>
                <a:path w="85226" h="70066" extrusionOk="0">
                  <a:moveTo>
                    <a:pt x="0" y="0"/>
                  </a:moveTo>
                  <a:lnTo>
                    <a:pt x="8042" y="43075"/>
                  </a:lnTo>
                  <a:lnTo>
                    <a:pt x="20336" y="51117"/>
                  </a:lnTo>
                  <a:lnTo>
                    <a:pt x="37067" y="62024"/>
                  </a:lnTo>
                  <a:lnTo>
                    <a:pt x="40117" y="64150"/>
                  </a:lnTo>
                  <a:lnTo>
                    <a:pt x="44924" y="67015"/>
                  </a:lnTo>
                  <a:lnTo>
                    <a:pt x="49268" y="68864"/>
                  </a:lnTo>
                  <a:lnTo>
                    <a:pt x="54075" y="69696"/>
                  </a:lnTo>
                  <a:lnTo>
                    <a:pt x="57125" y="69696"/>
                  </a:lnTo>
                  <a:lnTo>
                    <a:pt x="74410" y="69881"/>
                  </a:lnTo>
                  <a:lnTo>
                    <a:pt x="77923" y="70066"/>
                  </a:lnTo>
                  <a:lnTo>
                    <a:pt x="85225" y="51209"/>
                  </a:lnTo>
                  <a:lnTo>
                    <a:pt x="54444" y="43075"/>
                  </a:lnTo>
                  <a:lnTo>
                    <a:pt x="41596" y="31243"/>
                  </a:lnTo>
                  <a:lnTo>
                    <a:pt x="21075" y="11739"/>
                  </a:lnTo>
                  <a:lnTo>
                    <a:pt x="17840" y="8504"/>
                  </a:lnTo>
                  <a:lnTo>
                    <a:pt x="13034" y="3975"/>
                  </a:lnTo>
                  <a:lnTo>
                    <a:pt x="9798" y="1941"/>
                  </a:lnTo>
                  <a:lnTo>
                    <a:pt x="7580" y="1017"/>
                  </a:lnTo>
                  <a:lnTo>
                    <a:pt x="3605" y="18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9"/>
            <p:cNvSpPr/>
            <p:nvPr/>
          </p:nvSpPr>
          <p:spPr>
            <a:xfrm>
              <a:off x="2914525" y="1347325"/>
              <a:ext cx="1830225" cy="2206925"/>
            </a:xfrm>
            <a:custGeom>
              <a:avLst/>
              <a:gdLst/>
              <a:ahLst/>
              <a:cxnLst/>
              <a:rect l="l" t="t" r="r" b="b"/>
              <a:pathLst>
                <a:path w="73209" h="88277" extrusionOk="0">
                  <a:moveTo>
                    <a:pt x="71915" y="1"/>
                  </a:moveTo>
                  <a:lnTo>
                    <a:pt x="15530" y="19874"/>
                  </a:lnTo>
                  <a:lnTo>
                    <a:pt x="0" y="86890"/>
                  </a:lnTo>
                  <a:lnTo>
                    <a:pt x="1387" y="88276"/>
                  </a:lnTo>
                  <a:lnTo>
                    <a:pt x="54907" y="68310"/>
                  </a:lnTo>
                  <a:lnTo>
                    <a:pt x="73209" y="1387"/>
                  </a:lnTo>
                  <a:lnTo>
                    <a:pt x="719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9"/>
            <p:cNvSpPr/>
            <p:nvPr/>
          </p:nvSpPr>
          <p:spPr>
            <a:xfrm>
              <a:off x="2914525" y="1844175"/>
              <a:ext cx="420600" cy="1710075"/>
            </a:xfrm>
            <a:custGeom>
              <a:avLst/>
              <a:gdLst/>
              <a:ahLst/>
              <a:cxnLst/>
              <a:rect l="l" t="t" r="r" b="b"/>
              <a:pathLst>
                <a:path w="16824" h="68403" extrusionOk="0">
                  <a:moveTo>
                    <a:pt x="15530" y="0"/>
                  </a:moveTo>
                  <a:lnTo>
                    <a:pt x="0" y="67016"/>
                  </a:lnTo>
                  <a:lnTo>
                    <a:pt x="1387" y="68402"/>
                  </a:lnTo>
                  <a:lnTo>
                    <a:pt x="16824" y="1387"/>
                  </a:lnTo>
                  <a:lnTo>
                    <a:pt x="155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9"/>
            <p:cNvSpPr/>
            <p:nvPr/>
          </p:nvSpPr>
          <p:spPr>
            <a:xfrm>
              <a:off x="2949175" y="1382000"/>
              <a:ext cx="1795575" cy="2172250"/>
            </a:xfrm>
            <a:custGeom>
              <a:avLst/>
              <a:gdLst/>
              <a:ahLst/>
              <a:cxnLst/>
              <a:rect l="l" t="t" r="r" b="b"/>
              <a:pathLst>
                <a:path w="71823" h="86890" extrusionOk="0">
                  <a:moveTo>
                    <a:pt x="71823" y="0"/>
                  </a:moveTo>
                  <a:lnTo>
                    <a:pt x="15438" y="19874"/>
                  </a:lnTo>
                  <a:lnTo>
                    <a:pt x="1" y="86889"/>
                  </a:lnTo>
                  <a:lnTo>
                    <a:pt x="53521" y="66923"/>
                  </a:lnTo>
                  <a:lnTo>
                    <a:pt x="718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9"/>
            <p:cNvSpPr/>
            <p:nvPr/>
          </p:nvSpPr>
          <p:spPr>
            <a:xfrm>
              <a:off x="4076900" y="2708425"/>
              <a:ext cx="302750" cy="99400"/>
            </a:xfrm>
            <a:custGeom>
              <a:avLst/>
              <a:gdLst/>
              <a:ahLst/>
              <a:cxnLst/>
              <a:rect l="l" t="t" r="r" b="b"/>
              <a:pathLst>
                <a:path w="12110" h="3976" extrusionOk="0">
                  <a:moveTo>
                    <a:pt x="12109" y="1"/>
                  </a:moveTo>
                  <a:lnTo>
                    <a:pt x="0" y="186"/>
                  </a:lnTo>
                  <a:lnTo>
                    <a:pt x="370" y="740"/>
                  </a:lnTo>
                  <a:lnTo>
                    <a:pt x="2034" y="2035"/>
                  </a:lnTo>
                  <a:lnTo>
                    <a:pt x="4899" y="3329"/>
                  </a:lnTo>
                  <a:lnTo>
                    <a:pt x="8782" y="3976"/>
                  </a:lnTo>
                  <a:lnTo>
                    <a:pt x="11092" y="3883"/>
                  </a:lnTo>
                  <a:lnTo>
                    <a:pt x="121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9"/>
            <p:cNvSpPr/>
            <p:nvPr/>
          </p:nvSpPr>
          <p:spPr>
            <a:xfrm>
              <a:off x="3663250" y="1652375"/>
              <a:ext cx="667875" cy="305050"/>
            </a:xfrm>
            <a:custGeom>
              <a:avLst/>
              <a:gdLst/>
              <a:ahLst/>
              <a:cxnLst/>
              <a:rect l="l" t="t" r="r" b="b"/>
              <a:pathLst>
                <a:path w="26715" h="12202" extrusionOk="0">
                  <a:moveTo>
                    <a:pt x="25697" y="0"/>
                  </a:moveTo>
                  <a:lnTo>
                    <a:pt x="22462" y="740"/>
                  </a:lnTo>
                  <a:lnTo>
                    <a:pt x="19412" y="2126"/>
                  </a:lnTo>
                  <a:lnTo>
                    <a:pt x="9151" y="5177"/>
                  </a:lnTo>
                  <a:lnTo>
                    <a:pt x="5916" y="6656"/>
                  </a:lnTo>
                  <a:lnTo>
                    <a:pt x="2219" y="8504"/>
                  </a:lnTo>
                  <a:lnTo>
                    <a:pt x="740" y="9521"/>
                  </a:lnTo>
                  <a:lnTo>
                    <a:pt x="463" y="9983"/>
                  </a:lnTo>
                  <a:lnTo>
                    <a:pt x="0" y="12202"/>
                  </a:lnTo>
                  <a:lnTo>
                    <a:pt x="26252" y="2958"/>
                  </a:lnTo>
                  <a:lnTo>
                    <a:pt x="26714" y="647"/>
                  </a:lnTo>
                  <a:lnTo>
                    <a:pt x="26714" y="462"/>
                  </a:lnTo>
                  <a:lnTo>
                    <a:pt x="26529" y="185"/>
                  </a:lnTo>
                  <a:lnTo>
                    <a:pt x="256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9"/>
            <p:cNvSpPr/>
            <p:nvPr/>
          </p:nvSpPr>
          <p:spPr>
            <a:xfrm>
              <a:off x="3679425" y="1449000"/>
              <a:ext cx="725625" cy="307375"/>
            </a:xfrm>
            <a:custGeom>
              <a:avLst/>
              <a:gdLst/>
              <a:ahLst/>
              <a:cxnLst/>
              <a:rect l="l" t="t" r="r" b="b"/>
              <a:pathLst>
                <a:path w="29025" h="12295" extrusionOk="0">
                  <a:moveTo>
                    <a:pt x="19042" y="1"/>
                  </a:moveTo>
                  <a:lnTo>
                    <a:pt x="16454" y="648"/>
                  </a:lnTo>
                  <a:lnTo>
                    <a:pt x="14882" y="1110"/>
                  </a:lnTo>
                  <a:lnTo>
                    <a:pt x="12479" y="2127"/>
                  </a:lnTo>
                  <a:lnTo>
                    <a:pt x="9891" y="3791"/>
                  </a:lnTo>
                  <a:lnTo>
                    <a:pt x="7857" y="6656"/>
                  </a:lnTo>
                  <a:lnTo>
                    <a:pt x="7765" y="7211"/>
                  </a:lnTo>
                  <a:lnTo>
                    <a:pt x="5824" y="8043"/>
                  </a:lnTo>
                  <a:lnTo>
                    <a:pt x="3790" y="8597"/>
                  </a:lnTo>
                  <a:lnTo>
                    <a:pt x="1942" y="9337"/>
                  </a:lnTo>
                  <a:lnTo>
                    <a:pt x="555" y="10354"/>
                  </a:lnTo>
                  <a:lnTo>
                    <a:pt x="463" y="10908"/>
                  </a:lnTo>
                  <a:lnTo>
                    <a:pt x="0" y="12295"/>
                  </a:lnTo>
                  <a:lnTo>
                    <a:pt x="28748" y="2219"/>
                  </a:lnTo>
                  <a:lnTo>
                    <a:pt x="28748" y="1942"/>
                  </a:lnTo>
                  <a:lnTo>
                    <a:pt x="29025" y="833"/>
                  </a:lnTo>
                  <a:lnTo>
                    <a:pt x="29025" y="556"/>
                  </a:lnTo>
                  <a:lnTo>
                    <a:pt x="28563" y="278"/>
                  </a:lnTo>
                  <a:lnTo>
                    <a:pt x="27361" y="371"/>
                  </a:lnTo>
                  <a:lnTo>
                    <a:pt x="26067" y="740"/>
                  </a:lnTo>
                  <a:lnTo>
                    <a:pt x="22832" y="1850"/>
                  </a:lnTo>
                  <a:lnTo>
                    <a:pt x="22832" y="1665"/>
                  </a:lnTo>
                  <a:lnTo>
                    <a:pt x="22832" y="925"/>
                  </a:lnTo>
                  <a:lnTo>
                    <a:pt x="21908" y="93"/>
                  </a:lnTo>
                  <a:lnTo>
                    <a:pt x="19042"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9"/>
            <p:cNvSpPr/>
            <p:nvPr/>
          </p:nvSpPr>
          <p:spPr>
            <a:xfrm>
              <a:off x="3753375" y="1509100"/>
              <a:ext cx="596225" cy="385925"/>
            </a:xfrm>
            <a:custGeom>
              <a:avLst/>
              <a:gdLst/>
              <a:ahLst/>
              <a:cxnLst/>
              <a:rect l="l" t="t" r="r" b="b"/>
              <a:pathLst>
                <a:path w="23849" h="15437" extrusionOk="0">
                  <a:moveTo>
                    <a:pt x="23849" y="0"/>
                  </a:moveTo>
                  <a:lnTo>
                    <a:pt x="555" y="8597"/>
                  </a:lnTo>
                  <a:lnTo>
                    <a:pt x="0" y="11277"/>
                  </a:lnTo>
                  <a:lnTo>
                    <a:pt x="1849" y="10538"/>
                  </a:lnTo>
                  <a:lnTo>
                    <a:pt x="3790" y="10353"/>
                  </a:lnTo>
                  <a:lnTo>
                    <a:pt x="4345" y="10815"/>
                  </a:lnTo>
                  <a:lnTo>
                    <a:pt x="4345" y="11185"/>
                  </a:lnTo>
                  <a:lnTo>
                    <a:pt x="3698" y="13865"/>
                  </a:lnTo>
                  <a:lnTo>
                    <a:pt x="3328" y="15437"/>
                  </a:lnTo>
                  <a:lnTo>
                    <a:pt x="18302" y="9521"/>
                  </a:lnTo>
                  <a:lnTo>
                    <a:pt x="18302" y="9151"/>
                  </a:lnTo>
                  <a:lnTo>
                    <a:pt x="18857" y="6471"/>
                  </a:lnTo>
                  <a:lnTo>
                    <a:pt x="18950" y="5824"/>
                  </a:lnTo>
                  <a:lnTo>
                    <a:pt x="19597" y="4807"/>
                  </a:lnTo>
                  <a:lnTo>
                    <a:pt x="21168" y="3605"/>
                  </a:lnTo>
                  <a:lnTo>
                    <a:pt x="23017" y="2773"/>
                  </a:lnTo>
                  <a:lnTo>
                    <a:pt x="23849"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9"/>
            <p:cNvSpPr/>
            <p:nvPr/>
          </p:nvSpPr>
          <p:spPr>
            <a:xfrm>
              <a:off x="3684050" y="1652375"/>
              <a:ext cx="665550" cy="309675"/>
            </a:xfrm>
            <a:custGeom>
              <a:avLst/>
              <a:gdLst/>
              <a:ahLst/>
              <a:cxnLst/>
              <a:rect l="l" t="t" r="r" b="b"/>
              <a:pathLst>
                <a:path w="26622" h="12387" extrusionOk="0">
                  <a:moveTo>
                    <a:pt x="25605" y="0"/>
                  </a:moveTo>
                  <a:lnTo>
                    <a:pt x="22462" y="740"/>
                  </a:lnTo>
                  <a:lnTo>
                    <a:pt x="19319" y="2126"/>
                  </a:lnTo>
                  <a:lnTo>
                    <a:pt x="9151" y="5177"/>
                  </a:lnTo>
                  <a:lnTo>
                    <a:pt x="5916" y="6656"/>
                  </a:lnTo>
                  <a:lnTo>
                    <a:pt x="2126" y="8504"/>
                  </a:lnTo>
                  <a:lnTo>
                    <a:pt x="647" y="9613"/>
                  </a:lnTo>
                  <a:lnTo>
                    <a:pt x="462" y="9983"/>
                  </a:lnTo>
                  <a:lnTo>
                    <a:pt x="0" y="12386"/>
                  </a:lnTo>
                  <a:lnTo>
                    <a:pt x="26159" y="2958"/>
                  </a:lnTo>
                  <a:lnTo>
                    <a:pt x="26344" y="2403"/>
                  </a:lnTo>
                  <a:lnTo>
                    <a:pt x="26622" y="740"/>
                  </a:lnTo>
                  <a:lnTo>
                    <a:pt x="26622" y="462"/>
                  </a:lnTo>
                  <a:lnTo>
                    <a:pt x="26437" y="185"/>
                  </a:lnTo>
                  <a:lnTo>
                    <a:pt x="25605"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9"/>
            <p:cNvSpPr/>
            <p:nvPr/>
          </p:nvSpPr>
          <p:spPr>
            <a:xfrm>
              <a:off x="3947475" y="1920425"/>
              <a:ext cx="753375" cy="845800"/>
            </a:xfrm>
            <a:custGeom>
              <a:avLst/>
              <a:gdLst/>
              <a:ahLst/>
              <a:cxnLst/>
              <a:rect l="l" t="t" r="r" b="b"/>
              <a:pathLst>
                <a:path w="30135" h="33832" extrusionOk="0">
                  <a:moveTo>
                    <a:pt x="27731" y="1"/>
                  </a:moveTo>
                  <a:lnTo>
                    <a:pt x="26437" y="555"/>
                  </a:lnTo>
                  <a:lnTo>
                    <a:pt x="25605" y="1387"/>
                  </a:lnTo>
                  <a:lnTo>
                    <a:pt x="24589" y="4992"/>
                  </a:lnTo>
                  <a:lnTo>
                    <a:pt x="23017" y="10631"/>
                  </a:lnTo>
                  <a:lnTo>
                    <a:pt x="22925" y="11000"/>
                  </a:lnTo>
                  <a:lnTo>
                    <a:pt x="21908" y="11925"/>
                  </a:lnTo>
                  <a:lnTo>
                    <a:pt x="19597" y="13404"/>
                  </a:lnTo>
                  <a:lnTo>
                    <a:pt x="15160" y="15437"/>
                  </a:lnTo>
                  <a:lnTo>
                    <a:pt x="10538" y="16916"/>
                  </a:lnTo>
                  <a:lnTo>
                    <a:pt x="8690" y="17286"/>
                  </a:lnTo>
                  <a:lnTo>
                    <a:pt x="5639" y="17748"/>
                  </a:lnTo>
                  <a:lnTo>
                    <a:pt x="2497" y="18672"/>
                  </a:lnTo>
                  <a:lnTo>
                    <a:pt x="1203" y="19504"/>
                  </a:lnTo>
                  <a:lnTo>
                    <a:pt x="371" y="20521"/>
                  </a:lnTo>
                  <a:lnTo>
                    <a:pt x="1" y="21908"/>
                  </a:lnTo>
                  <a:lnTo>
                    <a:pt x="278" y="24311"/>
                  </a:lnTo>
                  <a:lnTo>
                    <a:pt x="1018" y="26529"/>
                  </a:lnTo>
                  <a:lnTo>
                    <a:pt x="1387" y="27639"/>
                  </a:lnTo>
                  <a:lnTo>
                    <a:pt x="2497" y="29395"/>
                  </a:lnTo>
                  <a:lnTo>
                    <a:pt x="3883" y="30966"/>
                  </a:lnTo>
                  <a:lnTo>
                    <a:pt x="5547" y="32168"/>
                  </a:lnTo>
                  <a:lnTo>
                    <a:pt x="7581" y="33000"/>
                  </a:lnTo>
                  <a:lnTo>
                    <a:pt x="9891" y="33555"/>
                  </a:lnTo>
                  <a:lnTo>
                    <a:pt x="13774" y="33832"/>
                  </a:lnTo>
                  <a:lnTo>
                    <a:pt x="16639" y="33555"/>
                  </a:lnTo>
                  <a:lnTo>
                    <a:pt x="18118" y="33277"/>
                  </a:lnTo>
                  <a:lnTo>
                    <a:pt x="21261" y="31891"/>
                  </a:lnTo>
                  <a:lnTo>
                    <a:pt x="24219" y="29580"/>
                  </a:lnTo>
                  <a:lnTo>
                    <a:pt x="26715" y="26160"/>
                  </a:lnTo>
                  <a:lnTo>
                    <a:pt x="27639" y="24034"/>
                  </a:lnTo>
                  <a:lnTo>
                    <a:pt x="28471" y="21261"/>
                  </a:lnTo>
                  <a:lnTo>
                    <a:pt x="29210" y="15715"/>
                  </a:lnTo>
                  <a:lnTo>
                    <a:pt x="29395" y="10538"/>
                  </a:lnTo>
                  <a:lnTo>
                    <a:pt x="29488" y="6101"/>
                  </a:lnTo>
                  <a:lnTo>
                    <a:pt x="29857" y="4438"/>
                  </a:lnTo>
                  <a:lnTo>
                    <a:pt x="30135" y="2866"/>
                  </a:lnTo>
                  <a:lnTo>
                    <a:pt x="29765" y="1202"/>
                  </a:lnTo>
                  <a:lnTo>
                    <a:pt x="29303" y="555"/>
                  </a:lnTo>
                  <a:lnTo>
                    <a:pt x="28563" y="93"/>
                  </a:lnTo>
                  <a:lnTo>
                    <a:pt x="277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9"/>
            <p:cNvSpPr/>
            <p:nvPr/>
          </p:nvSpPr>
          <p:spPr>
            <a:xfrm>
              <a:off x="1068125" y="989150"/>
              <a:ext cx="1338025" cy="4261275"/>
            </a:xfrm>
            <a:custGeom>
              <a:avLst/>
              <a:gdLst/>
              <a:ahLst/>
              <a:cxnLst/>
              <a:rect l="l" t="t" r="r" b="b"/>
              <a:pathLst>
                <a:path w="53521" h="170451" extrusionOk="0">
                  <a:moveTo>
                    <a:pt x="18673" y="0"/>
                  </a:moveTo>
                  <a:lnTo>
                    <a:pt x="16639" y="463"/>
                  </a:lnTo>
                  <a:lnTo>
                    <a:pt x="16454" y="463"/>
                  </a:lnTo>
                  <a:lnTo>
                    <a:pt x="16177" y="3513"/>
                  </a:lnTo>
                  <a:lnTo>
                    <a:pt x="15345" y="12849"/>
                  </a:lnTo>
                  <a:lnTo>
                    <a:pt x="12849" y="39008"/>
                  </a:lnTo>
                  <a:lnTo>
                    <a:pt x="7026" y="98721"/>
                  </a:lnTo>
                  <a:lnTo>
                    <a:pt x="6749" y="100754"/>
                  </a:lnTo>
                  <a:lnTo>
                    <a:pt x="6749" y="101217"/>
                  </a:lnTo>
                  <a:lnTo>
                    <a:pt x="2404" y="146879"/>
                  </a:lnTo>
                  <a:lnTo>
                    <a:pt x="1" y="170450"/>
                  </a:lnTo>
                  <a:lnTo>
                    <a:pt x="1" y="170450"/>
                  </a:lnTo>
                  <a:lnTo>
                    <a:pt x="7673" y="166106"/>
                  </a:lnTo>
                  <a:lnTo>
                    <a:pt x="12110" y="163518"/>
                  </a:lnTo>
                  <a:lnTo>
                    <a:pt x="45017" y="144569"/>
                  </a:lnTo>
                  <a:lnTo>
                    <a:pt x="47513" y="143182"/>
                  </a:lnTo>
                  <a:lnTo>
                    <a:pt x="53521" y="139670"/>
                  </a:lnTo>
                  <a:lnTo>
                    <a:pt x="51302" y="126359"/>
                  </a:lnTo>
                  <a:lnTo>
                    <a:pt x="47513" y="107410"/>
                  </a:lnTo>
                  <a:lnTo>
                    <a:pt x="44739" y="94376"/>
                  </a:lnTo>
                  <a:lnTo>
                    <a:pt x="42798" y="83469"/>
                  </a:lnTo>
                  <a:lnTo>
                    <a:pt x="42336" y="77553"/>
                  </a:lnTo>
                  <a:lnTo>
                    <a:pt x="42244" y="72100"/>
                  </a:lnTo>
                  <a:lnTo>
                    <a:pt x="42244" y="61100"/>
                  </a:lnTo>
                  <a:lnTo>
                    <a:pt x="42613" y="55739"/>
                  </a:lnTo>
                  <a:lnTo>
                    <a:pt x="42891" y="53613"/>
                  </a:lnTo>
                  <a:lnTo>
                    <a:pt x="43076" y="49453"/>
                  </a:lnTo>
                  <a:lnTo>
                    <a:pt x="43076" y="47327"/>
                  </a:lnTo>
                  <a:lnTo>
                    <a:pt x="42798" y="43445"/>
                  </a:lnTo>
                  <a:lnTo>
                    <a:pt x="41782" y="36697"/>
                  </a:lnTo>
                  <a:lnTo>
                    <a:pt x="40025" y="28101"/>
                  </a:lnTo>
                  <a:lnTo>
                    <a:pt x="38824" y="23017"/>
                  </a:lnTo>
                  <a:lnTo>
                    <a:pt x="38269" y="20336"/>
                  </a:lnTo>
                  <a:lnTo>
                    <a:pt x="36605" y="14975"/>
                  </a:lnTo>
                  <a:lnTo>
                    <a:pt x="35588" y="12387"/>
                  </a:lnTo>
                  <a:lnTo>
                    <a:pt x="35034" y="11093"/>
                  </a:lnTo>
                  <a:lnTo>
                    <a:pt x="34294" y="9798"/>
                  </a:lnTo>
                  <a:lnTo>
                    <a:pt x="32815" y="7118"/>
                  </a:lnTo>
                  <a:lnTo>
                    <a:pt x="30042" y="3698"/>
                  </a:lnTo>
                  <a:lnTo>
                    <a:pt x="27824" y="1849"/>
                  </a:lnTo>
                  <a:lnTo>
                    <a:pt x="26622" y="1202"/>
                  </a:lnTo>
                  <a:lnTo>
                    <a:pt x="25790" y="740"/>
                  </a:lnTo>
                  <a:lnTo>
                    <a:pt x="24866" y="463"/>
                  </a:lnTo>
                  <a:lnTo>
                    <a:pt x="228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9"/>
            <p:cNvSpPr/>
            <p:nvPr/>
          </p:nvSpPr>
          <p:spPr>
            <a:xfrm>
              <a:off x="148400" y="3172925"/>
              <a:ext cx="2045150" cy="2609000"/>
            </a:xfrm>
            <a:custGeom>
              <a:avLst/>
              <a:gdLst/>
              <a:ahLst/>
              <a:cxnLst/>
              <a:rect l="l" t="t" r="r" b="b"/>
              <a:pathLst>
                <a:path w="81806" h="104360" extrusionOk="0">
                  <a:moveTo>
                    <a:pt x="15160" y="0"/>
                  </a:moveTo>
                  <a:lnTo>
                    <a:pt x="14606" y="925"/>
                  </a:lnTo>
                  <a:lnTo>
                    <a:pt x="12664" y="4252"/>
                  </a:lnTo>
                  <a:lnTo>
                    <a:pt x="9337" y="10908"/>
                  </a:lnTo>
                  <a:lnTo>
                    <a:pt x="6564" y="17378"/>
                  </a:lnTo>
                  <a:lnTo>
                    <a:pt x="4438" y="23756"/>
                  </a:lnTo>
                  <a:lnTo>
                    <a:pt x="2866" y="30134"/>
                  </a:lnTo>
                  <a:lnTo>
                    <a:pt x="1665" y="36420"/>
                  </a:lnTo>
                  <a:lnTo>
                    <a:pt x="555" y="45571"/>
                  </a:lnTo>
                  <a:lnTo>
                    <a:pt x="278" y="51487"/>
                  </a:lnTo>
                  <a:lnTo>
                    <a:pt x="93" y="58327"/>
                  </a:lnTo>
                  <a:lnTo>
                    <a:pt x="186" y="64890"/>
                  </a:lnTo>
                  <a:lnTo>
                    <a:pt x="371" y="74688"/>
                  </a:lnTo>
                  <a:lnTo>
                    <a:pt x="186" y="94654"/>
                  </a:lnTo>
                  <a:lnTo>
                    <a:pt x="1" y="104359"/>
                  </a:lnTo>
                  <a:lnTo>
                    <a:pt x="31614" y="86057"/>
                  </a:lnTo>
                  <a:lnTo>
                    <a:pt x="36882" y="83099"/>
                  </a:lnTo>
                  <a:lnTo>
                    <a:pt x="44462" y="78755"/>
                  </a:lnTo>
                  <a:lnTo>
                    <a:pt x="48899" y="76167"/>
                  </a:lnTo>
                  <a:lnTo>
                    <a:pt x="81806" y="57218"/>
                  </a:lnTo>
                  <a:lnTo>
                    <a:pt x="81251" y="52688"/>
                  </a:lnTo>
                  <a:lnTo>
                    <a:pt x="80881" y="48251"/>
                  </a:lnTo>
                  <a:lnTo>
                    <a:pt x="80050" y="40579"/>
                  </a:lnTo>
                  <a:lnTo>
                    <a:pt x="79218" y="33462"/>
                  </a:lnTo>
                  <a:lnTo>
                    <a:pt x="77369" y="18765"/>
                  </a:lnTo>
                  <a:lnTo>
                    <a:pt x="75705" y="7672"/>
                  </a:lnTo>
                  <a:lnTo>
                    <a:pt x="71268" y="9151"/>
                  </a:lnTo>
                  <a:lnTo>
                    <a:pt x="62857" y="11462"/>
                  </a:lnTo>
                  <a:lnTo>
                    <a:pt x="55000" y="13034"/>
                  </a:lnTo>
                  <a:lnTo>
                    <a:pt x="47790" y="13773"/>
                  </a:lnTo>
                  <a:lnTo>
                    <a:pt x="44462" y="13958"/>
                  </a:lnTo>
                  <a:lnTo>
                    <a:pt x="43538" y="13958"/>
                  </a:lnTo>
                  <a:lnTo>
                    <a:pt x="41504" y="13866"/>
                  </a:lnTo>
                  <a:lnTo>
                    <a:pt x="39563" y="13681"/>
                  </a:lnTo>
                  <a:lnTo>
                    <a:pt x="38361" y="13588"/>
                  </a:lnTo>
                  <a:lnTo>
                    <a:pt x="36420" y="13403"/>
                  </a:lnTo>
                  <a:lnTo>
                    <a:pt x="32446" y="12572"/>
                  </a:lnTo>
                  <a:lnTo>
                    <a:pt x="28563" y="11462"/>
                  </a:lnTo>
                  <a:lnTo>
                    <a:pt x="24958" y="10076"/>
                  </a:lnTo>
                  <a:lnTo>
                    <a:pt x="21723" y="8320"/>
                  </a:lnTo>
                  <a:lnTo>
                    <a:pt x="18950" y="6286"/>
                  </a:lnTo>
                  <a:lnTo>
                    <a:pt x="16824" y="3975"/>
                  </a:lnTo>
                  <a:lnTo>
                    <a:pt x="15437" y="1387"/>
                  </a:lnTo>
                  <a:lnTo>
                    <a:pt x="151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9"/>
            <p:cNvSpPr/>
            <p:nvPr/>
          </p:nvSpPr>
          <p:spPr>
            <a:xfrm>
              <a:off x="62900" y="3168300"/>
              <a:ext cx="2193050" cy="2664450"/>
            </a:xfrm>
            <a:custGeom>
              <a:avLst/>
              <a:gdLst/>
              <a:ahLst/>
              <a:cxnLst/>
              <a:rect l="l" t="t" r="r" b="b"/>
              <a:pathLst>
                <a:path w="87722" h="106578" extrusionOk="0">
                  <a:moveTo>
                    <a:pt x="18580" y="1"/>
                  </a:moveTo>
                  <a:lnTo>
                    <a:pt x="15160" y="5269"/>
                  </a:lnTo>
                  <a:lnTo>
                    <a:pt x="9059" y="16177"/>
                  </a:lnTo>
                  <a:lnTo>
                    <a:pt x="6379" y="21908"/>
                  </a:lnTo>
                  <a:lnTo>
                    <a:pt x="5270" y="24496"/>
                  </a:lnTo>
                  <a:lnTo>
                    <a:pt x="3606" y="30596"/>
                  </a:lnTo>
                  <a:lnTo>
                    <a:pt x="2219" y="37622"/>
                  </a:lnTo>
                  <a:lnTo>
                    <a:pt x="1202" y="45663"/>
                  </a:lnTo>
                  <a:lnTo>
                    <a:pt x="833" y="50100"/>
                  </a:lnTo>
                  <a:lnTo>
                    <a:pt x="555" y="54814"/>
                  </a:lnTo>
                  <a:lnTo>
                    <a:pt x="278" y="65260"/>
                  </a:lnTo>
                  <a:lnTo>
                    <a:pt x="278" y="71083"/>
                  </a:lnTo>
                  <a:lnTo>
                    <a:pt x="186" y="86242"/>
                  </a:lnTo>
                  <a:lnTo>
                    <a:pt x="1" y="106578"/>
                  </a:lnTo>
                  <a:lnTo>
                    <a:pt x="3421" y="104544"/>
                  </a:lnTo>
                  <a:lnTo>
                    <a:pt x="35034" y="86242"/>
                  </a:lnTo>
                  <a:lnTo>
                    <a:pt x="40210" y="83284"/>
                  </a:lnTo>
                  <a:lnTo>
                    <a:pt x="47882" y="78940"/>
                  </a:lnTo>
                  <a:lnTo>
                    <a:pt x="52319" y="76352"/>
                  </a:lnTo>
                  <a:lnTo>
                    <a:pt x="85226" y="57403"/>
                  </a:lnTo>
                  <a:lnTo>
                    <a:pt x="87722" y="56016"/>
                  </a:lnTo>
                  <a:lnTo>
                    <a:pt x="87167" y="51117"/>
                  </a:lnTo>
                  <a:lnTo>
                    <a:pt x="86612" y="46588"/>
                  </a:lnTo>
                  <a:lnTo>
                    <a:pt x="85780" y="40487"/>
                  </a:lnTo>
                  <a:lnTo>
                    <a:pt x="84948" y="35033"/>
                  </a:lnTo>
                  <a:lnTo>
                    <a:pt x="83747" y="27361"/>
                  </a:lnTo>
                  <a:lnTo>
                    <a:pt x="80604" y="12202"/>
                  </a:lnTo>
                  <a:lnTo>
                    <a:pt x="78755" y="4715"/>
                  </a:lnTo>
                  <a:lnTo>
                    <a:pt x="78663" y="4992"/>
                  </a:lnTo>
                  <a:lnTo>
                    <a:pt x="77276" y="6286"/>
                  </a:lnTo>
                  <a:lnTo>
                    <a:pt x="75335" y="7488"/>
                  </a:lnTo>
                  <a:lnTo>
                    <a:pt x="72192" y="8782"/>
                  </a:lnTo>
                  <a:lnTo>
                    <a:pt x="67756" y="9983"/>
                  </a:lnTo>
                  <a:lnTo>
                    <a:pt x="61655" y="10908"/>
                  </a:lnTo>
                  <a:lnTo>
                    <a:pt x="53705" y="11462"/>
                  </a:lnTo>
                  <a:lnTo>
                    <a:pt x="48899" y="11555"/>
                  </a:lnTo>
                  <a:lnTo>
                    <a:pt x="47235" y="11555"/>
                  </a:lnTo>
                  <a:lnTo>
                    <a:pt x="45109" y="11462"/>
                  </a:lnTo>
                  <a:lnTo>
                    <a:pt x="43168" y="11370"/>
                  </a:lnTo>
                  <a:lnTo>
                    <a:pt x="42983" y="11370"/>
                  </a:lnTo>
                  <a:lnTo>
                    <a:pt x="39101" y="11000"/>
                  </a:lnTo>
                  <a:lnTo>
                    <a:pt x="32723" y="9706"/>
                  </a:lnTo>
                  <a:lnTo>
                    <a:pt x="27731" y="8042"/>
                  </a:lnTo>
                  <a:lnTo>
                    <a:pt x="24126" y="6101"/>
                  </a:lnTo>
                  <a:lnTo>
                    <a:pt x="21538" y="4160"/>
                  </a:lnTo>
                  <a:lnTo>
                    <a:pt x="19874" y="2311"/>
                  </a:lnTo>
                  <a:lnTo>
                    <a:pt x="18580" y="370"/>
                  </a:lnTo>
                  <a:lnTo>
                    <a:pt x="185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9"/>
            <p:cNvSpPr/>
            <p:nvPr/>
          </p:nvSpPr>
          <p:spPr>
            <a:xfrm>
              <a:off x="62900" y="3168300"/>
              <a:ext cx="2193050" cy="2664450"/>
            </a:xfrm>
            <a:custGeom>
              <a:avLst/>
              <a:gdLst/>
              <a:ahLst/>
              <a:cxnLst/>
              <a:rect l="l" t="t" r="r" b="b"/>
              <a:pathLst>
                <a:path w="87722" h="106578" extrusionOk="0">
                  <a:moveTo>
                    <a:pt x="18580" y="1"/>
                  </a:moveTo>
                  <a:lnTo>
                    <a:pt x="15160" y="5269"/>
                  </a:lnTo>
                  <a:lnTo>
                    <a:pt x="9059" y="16177"/>
                  </a:lnTo>
                  <a:lnTo>
                    <a:pt x="6379" y="21908"/>
                  </a:lnTo>
                  <a:lnTo>
                    <a:pt x="5270" y="24496"/>
                  </a:lnTo>
                  <a:lnTo>
                    <a:pt x="3606" y="30596"/>
                  </a:lnTo>
                  <a:lnTo>
                    <a:pt x="2219" y="37622"/>
                  </a:lnTo>
                  <a:lnTo>
                    <a:pt x="1202" y="45663"/>
                  </a:lnTo>
                  <a:lnTo>
                    <a:pt x="833" y="50100"/>
                  </a:lnTo>
                  <a:lnTo>
                    <a:pt x="555" y="54814"/>
                  </a:lnTo>
                  <a:lnTo>
                    <a:pt x="278" y="65260"/>
                  </a:lnTo>
                  <a:lnTo>
                    <a:pt x="278" y="71083"/>
                  </a:lnTo>
                  <a:lnTo>
                    <a:pt x="186" y="86242"/>
                  </a:lnTo>
                  <a:lnTo>
                    <a:pt x="1" y="106578"/>
                  </a:lnTo>
                  <a:lnTo>
                    <a:pt x="3421" y="104544"/>
                  </a:lnTo>
                  <a:lnTo>
                    <a:pt x="35034" y="86242"/>
                  </a:lnTo>
                  <a:lnTo>
                    <a:pt x="40210" y="83284"/>
                  </a:lnTo>
                  <a:lnTo>
                    <a:pt x="47882" y="78940"/>
                  </a:lnTo>
                  <a:lnTo>
                    <a:pt x="52319" y="76352"/>
                  </a:lnTo>
                  <a:lnTo>
                    <a:pt x="85226" y="57403"/>
                  </a:lnTo>
                  <a:lnTo>
                    <a:pt x="87722" y="56016"/>
                  </a:lnTo>
                  <a:lnTo>
                    <a:pt x="87167" y="51117"/>
                  </a:lnTo>
                  <a:lnTo>
                    <a:pt x="86612" y="46588"/>
                  </a:lnTo>
                  <a:lnTo>
                    <a:pt x="85780" y="40487"/>
                  </a:lnTo>
                  <a:lnTo>
                    <a:pt x="84948" y="35033"/>
                  </a:lnTo>
                  <a:lnTo>
                    <a:pt x="83747" y="27361"/>
                  </a:lnTo>
                  <a:lnTo>
                    <a:pt x="80604" y="12202"/>
                  </a:lnTo>
                  <a:lnTo>
                    <a:pt x="78755" y="4715"/>
                  </a:lnTo>
                  <a:lnTo>
                    <a:pt x="78663" y="4992"/>
                  </a:lnTo>
                  <a:lnTo>
                    <a:pt x="77276" y="6286"/>
                  </a:lnTo>
                  <a:lnTo>
                    <a:pt x="75335" y="7488"/>
                  </a:lnTo>
                  <a:lnTo>
                    <a:pt x="72192" y="8782"/>
                  </a:lnTo>
                  <a:lnTo>
                    <a:pt x="67756" y="9983"/>
                  </a:lnTo>
                  <a:lnTo>
                    <a:pt x="61655" y="10908"/>
                  </a:lnTo>
                  <a:lnTo>
                    <a:pt x="53705" y="11462"/>
                  </a:lnTo>
                  <a:lnTo>
                    <a:pt x="48899" y="11555"/>
                  </a:lnTo>
                  <a:lnTo>
                    <a:pt x="47235" y="11555"/>
                  </a:lnTo>
                  <a:lnTo>
                    <a:pt x="45109" y="11462"/>
                  </a:lnTo>
                  <a:lnTo>
                    <a:pt x="43168" y="11370"/>
                  </a:lnTo>
                  <a:lnTo>
                    <a:pt x="42983" y="11370"/>
                  </a:lnTo>
                  <a:lnTo>
                    <a:pt x="39101" y="11000"/>
                  </a:lnTo>
                  <a:lnTo>
                    <a:pt x="32723" y="9706"/>
                  </a:lnTo>
                  <a:lnTo>
                    <a:pt x="27731" y="8042"/>
                  </a:lnTo>
                  <a:lnTo>
                    <a:pt x="24126" y="6101"/>
                  </a:lnTo>
                  <a:lnTo>
                    <a:pt x="21538" y="4160"/>
                  </a:lnTo>
                  <a:lnTo>
                    <a:pt x="19874" y="2311"/>
                  </a:lnTo>
                  <a:lnTo>
                    <a:pt x="18580" y="370"/>
                  </a:lnTo>
                  <a:lnTo>
                    <a:pt x="18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9"/>
            <p:cNvSpPr/>
            <p:nvPr/>
          </p:nvSpPr>
          <p:spPr>
            <a:xfrm>
              <a:off x="1259950" y="4182775"/>
              <a:ext cx="610075" cy="959025"/>
            </a:xfrm>
            <a:custGeom>
              <a:avLst/>
              <a:gdLst/>
              <a:ahLst/>
              <a:cxnLst/>
              <a:rect l="l" t="t" r="r" b="b"/>
              <a:pathLst>
                <a:path w="24403" h="38361" extrusionOk="0">
                  <a:moveTo>
                    <a:pt x="24403" y="0"/>
                  </a:moveTo>
                  <a:lnTo>
                    <a:pt x="22277" y="2126"/>
                  </a:lnTo>
                  <a:lnTo>
                    <a:pt x="17563" y="5454"/>
                  </a:lnTo>
                  <a:lnTo>
                    <a:pt x="12386" y="7950"/>
                  </a:lnTo>
                  <a:lnTo>
                    <a:pt x="6748" y="9614"/>
                  </a:lnTo>
                  <a:lnTo>
                    <a:pt x="3790" y="9983"/>
                  </a:lnTo>
                  <a:lnTo>
                    <a:pt x="2681" y="18580"/>
                  </a:lnTo>
                  <a:lnTo>
                    <a:pt x="0" y="38361"/>
                  </a:lnTo>
                  <a:lnTo>
                    <a:pt x="0" y="38361"/>
                  </a:lnTo>
                  <a:lnTo>
                    <a:pt x="4437" y="35773"/>
                  </a:lnTo>
                  <a:lnTo>
                    <a:pt x="8227" y="17840"/>
                  </a:lnTo>
                  <a:lnTo>
                    <a:pt x="8781" y="14882"/>
                  </a:lnTo>
                  <a:lnTo>
                    <a:pt x="11000" y="13866"/>
                  </a:lnTo>
                  <a:lnTo>
                    <a:pt x="14882" y="11555"/>
                  </a:lnTo>
                  <a:lnTo>
                    <a:pt x="18025" y="9059"/>
                  </a:lnTo>
                  <a:lnTo>
                    <a:pt x="20428" y="6656"/>
                  </a:lnTo>
                  <a:lnTo>
                    <a:pt x="22924" y="3236"/>
                  </a:lnTo>
                  <a:lnTo>
                    <a:pt x="24310" y="370"/>
                  </a:lnTo>
                  <a:lnTo>
                    <a:pt x="24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9"/>
            <p:cNvSpPr/>
            <p:nvPr/>
          </p:nvSpPr>
          <p:spPr>
            <a:xfrm>
              <a:off x="35175" y="1070025"/>
              <a:ext cx="2206900" cy="3591125"/>
            </a:xfrm>
            <a:custGeom>
              <a:avLst/>
              <a:gdLst/>
              <a:ahLst/>
              <a:cxnLst/>
              <a:rect l="l" t="t" r="r" b="b"/>
              <a:pathLst>
                <a:path w="88276" h="143645" extrusionOk="0">
                  <a:moveTo>
                    <a:pt x="34941" y="1"/>
                  </a:moveTo>
                  <a:lnTo>
                    <a:pt x="22185" y="1295"/>
                  </a:lnTo>
                  <a:lnTo>
                    <a:pt x="19227" y="2127"/>
                  </a:lnTo>
                  <a:lnTo>
                    <a:pt x="15622" y="3790"/>
                  </a:lnTo>
                  <a:lnTo>
                    <a:pt x="13681" y="5177"/>
                  </a:lnTo>
                  <a:lnTo>
                    <a:pt x="12110" y="6748"/>
                  </a:lnTo>
                  <a:lnTo>
                    <a:pt x="10815" y="8597"/>
                  </a:lnTo>
                  <a:lnTo>
                    <a:pt x="9984" y="10723"/>
                  </a:lnTo>
                  <a:lnTo>
                    <a:pt x="9336" y="13219"/>
                  </a:lnTo>
                  <a:lnTo>
                    <a:pt x="9152" y="14605"/>
                  </a:lnTo>
                  <a:lnTo>
                    <a:pt x="8597" y="17933"/>
                  </a:lnTo>
                  <a:lnTo>
                    <a:pt x="8042" y="26899"/>
                  </a:lnTo>
                  <a:lnTo>
                    <a:pt x="8412" y="32630"/>
                  </a:lnTo>
                  <a:lnTo>
                    <a:pt x="9059" y="36697"/>
                  </a:lnTo>
                  <a:lnTo>
                    <a:pt x="9614" y="38823"/>
                  </a:lnTo>
                  <a:lnTo>
                    <a:pt x="15807" y="62117"/>
                  </a:lnTo>
                  <a:lnTo>
                    <a:pt x="19319" y="74965"/>
                  </a:lnTo>
                  <a:lnTo>
                    <a:pt x="18857" y="75612"/>
                  </a:lnTo>
                  <a:lnTo>
                    <a:pt x="15530" y="80974"/>
                  </a:lnTo>
                  <a:lnTo>
                    <a:pt x="12479" y="86612"/>
                  </a:lnTo>
                  <a:lnTo>
                    <a:pt x="9152" y="94007"/>
                  </a:lnTo>
                  <a:lnTo>
                    <a:pt x="5824" y="103158"/>
                  </a:lnTo>
                  <a:lnTo>
                    <a:pt x="2866" y="113880"/>
                  </a:lnTo>
                  <a:lnTo>
                    <a:pt x="740" y="126082"/>
                  </a:lnTo>
                  <a:lnTo>
                    <a:pt x="1" y="132830"/>
                  </a:lnTo>
                  <a:lnTo>
                    <a:pt x="2866" y="134586"/>
                  </a:lnTo>
                  <a:lnTo>
                    <a:pt x="8874" y="137544"/>
                  </a:lnTo>
                  <a:lnTo>
                    <a:pt x="14975" y="139947"/>
                  </a:lnTo>
                  <a:lnTo>
                    <a:pt x="21445" y="141611"/>
                  </a:lnTo>
                  <a:lnTo>
                    <a:pt x="28008" y="142813"/>
                  </a:lnTo>
                  <a:lnTo>
                    <a:pt x="34479" y="143552"/>
                  </a:lnTo>
                  <a:lnTo>
                    <a:pt x="41042" y="143644"/>
                  </a:lnTo>
                  <a:lnTo>
                    <a:pt x="47512" y="143460"/>
                  </a:lnTo>
                  <a:lnTo>
                    <a:pt x="53798" y="142813"/>
                  </a:lnTo>
                  <a:lnTo>
                    <a:pt x="59898" y="141888"/>
                  </a:lnTo>
                  <a:lnTo>
                    <a:pt x="65537" y="140594"/>
                  </a:lnTo>
                  <a:lnTo>
                    <a:pt x="70898" y="139115"/>
                  </a:lnTo>
                  <a:lnTo>
                    <a:pt x="75797" y="137266"/>
                  </a:lnTo>
                  <a:lnTo>
                    <a:pt x="80142" y="135418"/>
                  </a:lnTo>
                  <a:lnTo>
                    <a:pt x="83839" y="133292"/>
                  </a:lnTo>
                  <a:lnTo>
                    <a:pt x="86982" y="131166"/>
                  </a:lnTo>
                  <a:lnTo>
                    <a:pt x="88183" y="130057"/>
                  </a:lnTo>
                  <a:lnTo>
                    <a:pt x="87629" y="125250"/>
                  </a:lnTo>
                  <a:lnTo>
                    <a:pt x="85133" y="111477"/>
                  </a:lnTo>
                  <a:lnTo>
                    <a:pt x="82083" y="96040"/>
                  </a:lnTo>
                  <a:lnTo>
                    <a:pt x="79679" y="82730"/>
                  </a:lnTo>
                  <a:lnTo>
                    <a:pt x="79125" y="78293"/>
                  </a:lnTo>
                  <a:lnTo>
                    <a:pt x="79217" y="76352"/>
                  </a:lnTo>
                  <a:lnTo>
                    <a:pt x="79864" y="66092"/>
                  </a:lnTo>
                  <a:lnTo>
                    <a:pt x="80604" y="58882"/>
                  </a:lnTo>
                  <a:lnTo>
                    <a:pt x="81066" y="56016"/>
                  </a:lnTo>
                  <a:lnTo>
                    <a:pt x="82730" y="54075"/>
                  </a:lnTo>
                  <a:lnTo>
                    <a:pt x="85318" y="50285"/>
                  </a:lnTo>
                  <a:lnTo>
                    <a:pt x="87074" y="46495"/>
                  </a:lnTo>
                  <a:lnTo>
                    <a:pt x="87906" y="42890"/>
                  </a:lnTo>
                  <a:lnTo>
                    <a:pt x="88276" y="39285"/>
                  </a:lnTo>
                  <a:lnTo>
                    <a:pt x="87906" y="35865"/>
                  </a:lnTo>
                  <a:lnTo>
                    <a:pt x="87074" y="32538"/>
                  </a:lnTo>
                  <a:lnTo>
                    <a:pt x="85780" y="29395"/>
                  </a:lnTo>
                  <a:lnTo>
                    <a:pt x="85041" y="27916"/>
                  </a:lnTo>
                  <a:lnTo>
                    <a:pt x="83562" y="25143"/>
                  </a:lnTo>
                  <a:lnTo>
                    <a:pt x="80234" y="19874"/>
                  </a:lnTo>
                  <a:lnTo>
                    <a:pt x="75243" y="12664"/>
                  </a:lnTo>
                  <a:lnTo>
                    <a:pt x="70159" y="6748"/>
                  </a:lnTo>
                  <a:lnTo>
                    <a:pt x="67108" y="3698"/>
                  </a:lnTo>
                  <a:lnTo>
                    <a:pt x="64428" y="1572"/>
                  </a:lnTo>
                  <a:lnTo>
                    <a:pt x="62394" y="370"/>
                  </a:lnTo>
                  <a:lnTo>
                    <a:pt x="61562" y="278"/>
                  </a:lnTo>
                  <a:lnTo>
                    <a:pt x="34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9"/>
            <p:cNvSpPr/>
            <p:nvPr/>
          </p:nvSpPr>
          <p:spPr>
            <a:xfrm>
              <a:off x="35175" y="1070025"/>
              <a:ext cx="2206900" cy="3591125"/>
            </a:xfrm>
            <a:custGeom>
              <a:avLst/>
              <a:gdLst/>
              <a:ahLst/>
              <a:cxnLst/>
              <a:rect l="l" t="t" r="r" b="b"/>
              <a:pathLst>
                <a:path w="88276" h="143645" extrusionOk="0">
                  <a:moveTo>
                    <a:pt x="34941" y="1"/>
                  </a:moveTo>
                  <a:lnTo>
                    <a:pt x="22185" y="1295"/>
                  </a:lnTo>
                  <a:lnTo>
                    <a:pt x="19227" y="2127"/>
                  </a:lnTo>
                  <a:lnTo>
                    <a:pt x="15622" y="3790"/>
                  </a:lnTo>
                  <a:lnTo>
                    <a:pt x="13681" y="5177"/>
                  </a:lnTo>
                  <a:lnTo>
                    <a:pt x="12110" y="6748"/>
                  </a:lnTo>
                  <a:lnTo>
                    <a:pt x="10815" y="8597"/>
                  </a:lnTo>
                  <a:lnTo>
                    <a:pt x="9984" y="10723"/>
                  </a:lnTo>
                  <a:lnTo>
                    <a:pt x="9336" y="13219"/>
                  </a:lnTo>
                  <a:lnTo>
                    <a:pt x="9152" y="14605"/>
                  </a:lnTo>
                  <a:lnTo>
                    <a:pt x="8597" y="17933"/>
                  </a:lnTo>
                  <a:lnTo>
                    <a:pt x="8042" y="26899"/>
                  </a:lnTo>
                  <a:lnTo>
                    <a:pt x="8412" y="32630"/>
                  </a:lnTo>
                  <a:lnTo>
                    <a:pt x="9059" y="36697"/>
                  </a:lnTo>
                  <a:lnTo>
                    <a:pt x="9614" y="38823"/>
                  </a:lnTo>
                  <a:lnTo>
                    <a:pt x="15807" y="62117"/>
                  </a:lnTo>
                  <a:lnTo>
                    <a:pt x="19319" y="74965"/>
                  </a:lnTo>
                  <a:lnTo>
                    <a:pt x="18857" y="75612"/>
                  </a:lnTo>
                  <a:lnTo>
                    <a:pt x="15530" y="80974"/>
                  </a:lnTo>
                  <a:lnTo>
                    <a:pt x="12479" y="86612"/>
                  </a:lnTo>
                  <a:lnTo>
                    <a:pt x="9152" y="94007"/>
                  </a:lnTo>
                  <a:lnTo>
                    <a:pt x="5824" y="103158"/>
                  </a:lnTo>
                  <a:lnTo>
                    <a:pt x="2866" y="113880"/>
                  </a:lnTo>
                  <a:lnTo>
                    <a:pt x="740" y="126082"/>
                  </a:lnTo>
                  <a:lnTo>
                    <a:pt x="1" y="132830"/>
                  </a:lnTo>
                  <a:lnTo>
                    <a:pt x="2866" y="134586"/>
                  </a:lnTo>
                  <a:lnTo>
                    <a:pt x="8874" y="137544"/>
                  </a:lnTo>
                  <a:lnTo>
                    <a:pt x="14975" y="139947"/>
                  </a:lnTo>
                  <a:lnTo>
                    <a:pt x="21445" y="141611"/>
                  </a:lnTo>
                  <a:lnTo>
                    <a:pt x="28008" y="142813"/>
                  </a:lnTo>
                  <a:lnTo>
                    <a:pt x="34479" y="143552"/>
                  </a:lnTo>
                  <a:lnTo>
                    <a:pt x="41042" y="143644"/>
                  </a:lnTo>
                  <a:lnTo>
                    <a:pt x="47512" y="143460"/>
                  </a:lnTo>
                  <a:lnTo>
                    <a:pt x="53798" y="142813"/>
                  </a:lnTo>
                  <a:lnTo>
                    <a:pt x="59898" y="141888"/>
                  </a:lnTo>
                  <a:lnTo>
                    <a:pt x="65537" y="140594"/>
                  </a:lnTo>
                  <a:lnTo>
                    <a:pt x="70898" y="139115"/>
                  </a:lnTo>
                  <a:lnTo>
                    <a:pt x="75797" y="137266"/>
                  </a:lnTo>
                  <a:lnTo>
                    <a:pt x="80142" y="135418"/>
                  </a:lnTo>
                  <a:lnTo>
                    <a:pt x="83839" y="133292"/>
                  </a:lnTo>
                  <a:lnTo>
                    <a:pt x="86982" y="131166"/>
                  </a:lnTo>
                  <a:lnTo>
                    <a:pt x="88183" y="130057"/>
                  </a:lnTo>
                  <a:lnTo>
                    <a:pt x="87629" y="125250"/>
                  </a:lnTo>
                  <a:lnTo>
                    <a:pt x="85133" y="111477"/>
                  </a:lnTo>
                  <a:lnTo>
                    <a:pt x="82083" y="96040"/>
                  </a:lnTo>
                  <a:lnTo>
                    <a:pt x="79679" y="82730"/>
                  </a:lnTo>
                  <a:lnTo>
                    <a:pt x="79125" y="78293"/>
                  </a:lnTo>
                  <a:lnTo>
                    <a:pt x="79217" y="76352"/>
                  </a:lnTo>
                  <a:lnTo>
                    <a:pt x="79864" y="66092"/>
                  </a:lnTo>
                  <a:lnTo>
                    <a:pt x="80604" y="58882"/>
                  </a:lnTo>
                  <a:lnTo>
                    <a:pt x="81066" y="56016"/>
                  </a:lnTo>
                  <a:lnTo>
                    <a:pt x="82730" y="54075"/>
                  </a:lnTo>
                  <a:lnTo>
                    <a:pt x="85318" y="50285"/>
                  </a:lnTo>
                  <a:lnTo>
                    <a:pt x="87074" y="46495"/>
                  </a:lnTo>
                  <a:lnTo>
                    <a:pt x="87906" y="42890"/>
                  </a:lnTo>
                  <a:lnTo>
                    <a:pt x="88276" y="39285"/>
                  </a:lnTo>
                  <a:lnTo>
                    <a:pt x="87906" y="35865"/>
                  </a:lnTo>
                  <a:lnTo>
                    <a:pt x="87074" y="32538"/>
                  </a:lnTo>
                  <a:lnTo>
                    <a:pt x="85780" y="29395"/>
                  </a:lnTo>
                  <a:lnTo>
                    <a:pt x="85041" y="27916"/>
                  </a:lnTo>
                  <a:lnTo>
                    <a:pt x="83562" y="25143"/>
                  </a:lnTo>
                  <a:lnTo>
                    <a:pt x="80234" y="19874"/>
                  </a:lnTo>
                  <a:lnTo>
                    <a:pt x="75243" y="12664"/>
                  </a:lnTo>
                  <a:lnTo>
                    <a:pt x="70159" y="6748"/>
                  </a:lnTo>
                  <a:lnTo>
                    <a:pt x="67108" y="3698"/>
                  </a:lnTo>
                  <a:lnTo>
                    <a:pt x="64428" y="1572"/>
                  </a:lnTo>
                  <a:lnTo>
                    <a:pt x="62394" y="370"/>
                  </a:lnTo>
                  <a:lnTo>
                    <a:pt x="61562" y="278"/>
                  </a:lnTo>
                  <a:lnTo>
                    <a:pt x="349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9"/>
            <p:cNvSpPr/>
            <p:nvPr/>
          </p:nvSpPr>
          <p:spPr>
            <a:xfrm>
              <a:off x="-154325" y="1067725"/>
              <a:ext cx="1377325" cy="4892125"/>
            </a:xfrm>
            <a:custGeom>
              <a:avLst/>
              <a:gdLst/>
              <a:ahLst/>
              <a:cxnLst/>
              <a:rect l="l" t="t" r="r" b="b"/>
              <a:pathLst>
                <a:path w="55093" h="195685" extrusionOk="0">
                  <a:moveTo>
                    <a:pt x="38361" y="0"/>
                  </a:moveTo>
                  <a:lnTo>
                    <a:pt x="36143" y="93"/>
                  </a:lnTo>
                  <a:lnTo>
                    <a:pt x="33370" y="277"/>
                  </a:lnTo>
                  <a:lnTo>
                    <a:pt x="29672" y="462"/>
                  </a:lnTo>
                  <a:lnTo>
                    <a:pt x="22370" y="1572"/>
                  </a:lnTo>
                  <a:lnTo>
                    <a:pt x="18765" y="2403"/>
                  </a:lnTo>
                  <a:lnTo>
                    <a:pt x="17286" y="2866"/>
                  </a:lnTo>
                  <a:lnTo>
                    <a:pt x="14698" y="4345"/>
                  </a:lnTo>
                  <a:lnTo>
                    <a:pt x="12664" y="6101"/>
                  </a:lnTo>
                  <a:lnTo>
                    <a:pt x="11185" y="8042"/>
                  </a:lnTo>
                  <a:lnTo>
                    <a:pt x="9614" y="10907"/>
                  </a:lnTo>
                  <a:lnTo>
                    <a:pt x="8690" y="14143"/>
                  </a:lnTo>
                  <a:lnTo>
                    <a:pt x="8690" y="14975"/>
                  </a:lnTo>
                  <a:lnTo>
                    <a:pt x="8690" y="15252"/>
                  </a:lnTo>
                  <a:lnTo>
                    <a:pt x="13404" y="35125"/>
                  </a:lnTo>
                  <a:lnTo>
                    <a:pt x="23017" y="74965"/>
                  </a:lnTo>
                  <a:lnTo>
                    <a:pt x="22740" y="75427"/>
                  </a:lnTo>
                  <a:lnTo>
                    <a:pt x="22647" y="75612"/>
                  </a:lnTo>
                  <a:lnTo>
                    <a:pt x="22555" y="75704"/>
                  </a:lnTo>
                  <a:lnTo>
                    <a:pt x="21816" y="77183"/>
                  </a:lnTo>
                  <a:lnTo>
                    <a:pt x="21723" y="77461"/>
                  </a:lnTo>
                  <a:lnTo>
                    <a:pt x="21631" y="77738"/>
                  </a:lnTo>
                  <a:lnTo>
                    <a:pt x="21538" y="77830"/>
                  </a:lnTo>
                  <a:lnTo>
                    <a:pt x="21538" y="77923"/>
                  </a:lnTo>
                  <a:lnTo>
                    <a:pt x="21446" y="78015"/>
                  </a:lnTo>
                  <a:lnTo>
                    <a:pt x="21446" y="78108"/>
                  </a:lnTo>
                  <a:lnTo>
                    <a:pt x="21353" y="78200"/>
                  </a:lnTo>
                  <a:lnTo>
                    <a:pt x="21353" y="78293"/>
                  </a:lnTo>
                  <a:lnTo>
                    <a:pt x="21076" y="78755"/>
                  </a:lnTo>
                  <a:lnTo>
                    <a:pt x="20891" y="79217"/>
                  </a:lnTo>
                  <a:lnTo>
                    <a:pt x="20614" y="79679"/>
                  </a:lnTo>
                  <a:lnTo>
                    <a:pt x="20337" y="80141"/>
                  </a:lnTo>
                  <a:lnTo>
                    <a:pt x="20152" y="80696"/>
                  </a:lnTo>
                  <a:lnTo>
                    <a:pt x="19967" y="81158"/>
                  </a:lnTo>
                  <a:lnTo>
                    <a:pt x="19505" y="82267"/>
                  </a:lnTo>
                  <a:lnTo>
                    <a:pt x="18950" y="83469"/>
                  </a:lnTo>
                  <a:lnTo>
                    <a:pt x="18673" y="84024"/>
                  </a:lnTo>
                  <a:lnTo>
                    <a:pt x="18488" y="84393"/>
                  </a:lnTo>
                  <a:lnTo>
                    <a:pt x="18303" y="84855"/>
                  </a:lnTo>
                  <a:lnTo>
                    <a:pt x="18118" y="85225"/>
                  </a:lnTo>
                  <a:lnTo>
                    <a:pt x="17286" y="87166"/>
                  </a:lnTo>
                  <a:lnTo>
                    <a:pt x="16454" y="89292"/>
                  </a:lnTo>
                  <a:lnTo>
                    <a:pt x="16177" y="89847"/>
                  </a:lnTo>
                  <a:lnTo>
                    <a:pt x="15992" y="90494"/>
                  </a:lnTo>
                  <a:lnTo>
                    <a:pt x="15622" y="91418"/>
                  </a:lnTo>
                  <a:lnTo>
                    <a:pt x="15160" y="92620"/>
                  </a:lnTo>
                  <a:lnTo>
                    <a:pt x="14790" y="93729"/>
                  </a:lnTo>
                  <a:lnTo>
                    <a:pt x="14513" y="94561"/>
                  </a:lnTo>
                  <a:lnTo>
                    <a:pt x="14143" y="95393"/>
                  </a:lnTo>
                  <a:lnTo>
                    <a:pt x="14143" y="95485"/>
                  </a:lnTo>
                  <a:lnTo>
                    <a:pt x="13496" y="97334"/>
                  </a:lnTo>
                  <a:lnTo>
                    <a:pt x="12849" y="99183"/>
                  </a:lnTo>
                  <a:lnTo>
                    <a:pt x="12572" y="100107"/>
                  </a:lnTo>
                  <a:lnTo>
                    <a:pt x="12295" y="101032"/>
                  </a:lnTo>
                  <a:lnTo>
                    <a:pt x="12110" y="102048"/>
                  </a:lnTo>
                  <a:lnTo>
                    <a:pt x="11740" y="102973"/>
                  </a:lnTo>
                  <a:lnTo>
                    <a:pt x="11185" y="105006"/>
                  </a:lnTo>
                  <a:lnTo>
                    <a:pt x="10631" y="107040"/>
                  </a:lnTo>
                  <a:lnTo>
                    <a:pt x="10354" y="107964"/>
                  </a:lnTo>
                  <a:lnTo>
                    <a:pt x="10169" y="108981"/>
                  </a:lnTo>
                  <a:lnTo>
                    <a:pt x="9891" y="109998"/>
                  </a:lnTo>
                  <a:lnTo>
                    <a:pt x="9614" y="111015"/>
                  </a:lnTo>
                  <a:lnTo>
                    <a:pt x="9522" y="111662"/>
                  </a:lnTo>
                  <a:lnTo>
                    <a:pt x="9244" y="113141"/>
                  </a:lnTo>
                  <a:lnTo>
                    <a:pt x="8690" y="116191"/>
                  </a:lnTo>
                  <a:lnTo>
                    <a:pt x="8228" y="119334"/>
                  </a:lnTo>
                  <a:lnTo>
                    <a:pt x="6194" y="135880"/>
                  </a:lnTo>
                  <a:lnTo>
                    <a:pt x="1572" y="179694"/>
                  </a:lnTo>
                  <a:lnTo>
                    <a:pt x="1" y="195685"/>
                  </a:lnTo>
                  <a:lnTo>
                    <a:pt x="1" y="195685"/>
                  </a:lnTo>
                  <a:lnTo>
                    <a:pt x="8782" y="190601"/>
                  </a:lnTo>
                  <a:lnTo>
                    <a:pt x="12295" y="188567"/>
                  </a:lnTo>
                  <a:lnTo>
                    <a:pt x="43907" y="170265"/>
                  </a:lnTo>
                  <a:lnTo>
                    <a:pt x="44739" y="161946"/>
                  </a:lnTo>
                  <a:lnTo>
                    <a:pt x="45479" y="154182"/>
                  </a:lnTo>
                  <a:lnTo>
                    <a:pt x="45941" y="149005"/>
                  </a:lnTo>
                  <a:lnTo>
                    <a:pt x="46496" y="143736"/>
                  </a:lnTo>
                  <a:lnTo>
                    <a:pt x="49084" y="120997"/>
                  </a:lnTo>
                  <a:lnTo>
                    <a:pt x="51764" y="97889"/>
                  </a:lnTo>
                  <a:lnTo>
                    <a:pt x="51949" y="96687"/>
                  </a:lnTo>
                  <a:lnTo>
                    <a:pt x="52042" y="95393"/>
                  </a:lnTo>
                  <a:lnTo>
                    <a:pt x="52781" y="87906"/>
                  </a:lnTo>
                  <a:lnTo>
                    <a:pt x="53521" y="80881"/>
                  </a:lnTo>
                  <a:lnTo>
                    <a:pt x="53521" y="80696"/>
                  </a:lnTo>
                  <a:lnTo>
                    <a:pt x="53521" y="80603"/>
                  </a:lnTo>
                  <a:lnTo>
                    <a:pt x="53521" y="80234"/>
                  </a:lnTo>
                  <a:lnTo>
                    <a:pt x="53521" y="79587"/>
                  </a:lnTo>
                  <a:lnTo>
                    <a:pt x="54537" y="69234"/>
                  </a:lnTo>
                  <a:lnTo>
                    <a:pt x="55092" y="56016"/>
                  </a:lnTo>
                  <a:lnTo>
                    <a:pt x="54907" y="48898"/>
                  </a:lnTo>
                  <a:lnTo>
                    <a:pt x="54630" y="46033"/>
                  </a:lnTo>
                  <a:lnTo>
                    <a:pt x="54168" y="42520"/>
                  </a:lnTo>
                  <a:lnTo>
                    <a:pt x="53428" y="38823"/>
                  </a:lnTo>
                  <a:lnTo>
                    <a:pt x="52227" y="33277"/>
                  </a:lnTo>
                  <a:lnTo>
                    <a:pt x="49269" y="22277"/>
                  </a:lnTo>
                  <a:lnTo>
                    <a:pt x="44647" y="7765"/>
                  </a:lnTo>
                  <a:lnTo>
                    <a:pt x="42613" y="2034"/>
                  </a:lnTo>
                  <a:lnTo>
                    <a:pt x="42613" y="1941"/>
                  </a:lnTo>
                  <a:lnTo>
                    <a:pt x="42521" y="1849"/>
                  </a:lnTo>
                  <a:lnTo>
                    <a:pt x="42521" y="1664"/>
                  </a:lnTo>
                  <a:lnTo>
                    <a:pt x="42059" y="555"/>
                  </a:lnTo>
                  <a:lnTo>
                    <a:pt x="41966" y="93"/>
                  </a:lnTo>
                  <a:lnTo>
                    <a:pt x="419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9"/>
            <p:cNvSpPr/>
            <p:nvPr/>
          </p:nvSpPr>
          <p:spPr>
            <a:xfrm>
              <a:off x="69850" y="1372750"/>
              <a:ext cx="496850" cy="2523500"/>
            </a:xfrm>
            <a:custGeom>
              <a:avLst/>
              <a:gdLst/>
              <a:ahLst/>
              <a:cxnLst/>
              <a:rect l="l" t="t" r="r" b="b"/>
              <a:pathLst>
                <a:path w="19874" h="100940" extrusionOk="0">
                  <a:moveTo>
                    <a:pt x="16361" y="1"/>
                  </a:moveTo>
                  <a:lnTo>
                    <a:pt x="4252" y="23017"/>
                  </a:lnTo>
                  <a:lnTo>
                    <a:pt x="13865" y="62856"/>
                  </a:lnTo>
                  <a:lnTo>
                    <a:pt x="12664" y="65075"/>
                  </a:lnTo>
                  <a:lnTo>
                    <a:pt x="6193" y="79957"/>
                  </a:lnTo>
                  <a:lnTo>
                    <a:pt x="2773" y="89940"/>
                  </a:lnTo>
                  <a:lnTo>
                    <a:pt x="832" y="97242"/>
                  </a:lnTo>
                  <a:lnTo>
                    <a:pt x="0" y="100940"/>
                  </a:lnTo>
                  <a:lnTo>
                    <a:pt x="1849" y="96040"/>
                  </a:lnTo>
                  <a:lnTo>
                    <a:pt x="5361" y="87721"/>
                  </a:lnTo>
                  <a:lnTo>
                    <a:pt x="8874" y="80974"/>
                  </a:lnTo>
                  <a:lnTo>
                    <a:pt x="12017" y="75705"/>
                  </a:lnTo>
                  <a:lnTo>
                    <a:pt x="16176" y="69974"/>
                  </a:lnTo>
                  <a:lnTo>
                    <a:pt x="19504" y="66554"/>
                  </a:lnTo>
                  <a:lnTo>
                    <a:pt x="19874" y="66276"/>
                  </a:lnTo>
                  <a:lnTo>
                    <a:pt x="14420" y="43630"/>
                  </a:lnTo>
                  <a:lnTo>
                    <a:pt x="14975" y="40764"/>
                  </a:lnTo>
                  <a:lnTo>
                    <a:pt x="17193" y="25697"/>
                  </a:lnTo>
                  <a:lnTo>
                    <a:pt x="17840" y="20521"/>
                  </a:lnTo>
                  <a:lnTo>
                    <a:pt x="18395" y="12387"/>
                  </a:lnTo>
                  <a:lnTo>
                    <a:pt x="18117" y="6286"/>
                  </a:lnTo>
                  <a:lnTo>
                    <a:pt x="17101" y="1664"/>
                  </a:lnTo>
                  <a:lnTo>
                    <a:pt x="16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9"/>
            <p:cNvSpPr/>
            <p:nvPr/>
          </p:nvSpPr>
          <p:spPr>
            <a:xfrm>
              <a:off x="1484100" y="848175"/>
              <a:ext cx="536150" cy="688675"/>
            </a:xfrm>
            <a:custGeom>
              <a:avLst/>
              <a:gdLst/>
              <a:ahLst/>
              <a:cxnLst/>
              <a:rect l="l" t="t" r="r" b="b"/>
              <a:pathLst>
                <a:path w="21446" h="27547" extrusionOk="0">
                  <a:moveTo>
                    <a:pt x="0" y="1"/>
                  </a:moveTo>
                  <a:lnTo>
                    <a:pt x="0" y="9152"/>
                  </a:lnTo>
                  <a:lnTo>
                    <a:pt x="1202" y="9522"/>
                  </a:lnTo>
                  <a:lnTo>
                    <a:pt x="3420" y="10446"/>
                  </a:lnTo>
                  <a:lnTo>
                    <a:pt x="4530" y="11001"/>
                  </a:lnTo>
                  <a:lnTo>
                    <a:pt x="5916" y="11832"/>
                  </a:lnTo>
                  <a:lnTo>
                    <a:pt x="8782" y="13959"/>
                  </a:lnTo>
                  <a:lnTo>
                    <a:pt x="13126" y="17933"/>
                  </a:lnTo>
                  <a:lnTo>
                    <a:pt x="20336" y="25975"/>
                  </a:lnTo>
                  <a:lnTo>
                    <a:pt x="21445" y="27546"/>
                  </a:lnTo>
                  <a:lnTo>
                    <a:pt x="15437" y="17563"/>
                  </a:lnTo>
                  <a:lnTo>
                    <a:pt x="7487" y="4900"/>
                  </a:lnTo>
                  <a:lnTo>
                    <a:pt x="6286" y="3421"/>
                  </a:lnTo>
                  <a:lnTo>
                    <a:pt x="4622" y="1387"/>
                  </a:lnTo>
                  <a:lnTo>
                    <a:pt x="3143" y="371"/>
                  </a:lnTo>
                  <a:lnTo>
                    <a:pt x="1294" y="1"/>
                  </a:lnTo>
                  <a:close/>
                  <a:moveTo>
                    <a:pt x="21445" y="27546"/>
                  </a:moveTo>
                  <a:lnTo>
                    <a:pt x="21445" y="27546"/>
                  </a:lnTo>
                  <a:lnTo>
                    <a:pt x="21445" y="275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9"/>
            <p:cNvSpPr/>
            <p:nvPr/>
          </p:nvSpPr>
          <p:spPr>
            <a:xfrm>
              <a:off x="770025" y="982225"/>
              <a:ext cx="120200" cy="931300"/>
            </a:xfrm>
            <a:custGeom>
              <a:avLst/>
              <a:gdLst/>
              <a:ahLst/>
              <a:cxnLst/>
              <a:rect l="l" t="t" r="r" b="b"/>
              <a:pathLst>
                <a:path w="4808" h="37252" extrusionOk="0">
                  <a:moveTo>
                    <a:pt x="4345" y="0"/>
                  </a:moveTo>
                  <a:lnTo>
                    <a:pt x="3421" y="370"/>
                  </a:lnTo>
                  <a:lnTo>
                    <a:pt x="1942" y="1849"/>
                  </a:lnTo>
                  <a:lnTo>
                    <a:pt x="925" y="4437"/>
                  </a:lnTo>
                  <a:lnTo>
                    <a:pt x="278" y="7857"/>
                  </a:lnTo>
                  <a:lnTo>
                    <a:pt x="1" y="14235"/>
                  </a:lnTo>
                  <a:lnTo>
                    <a:pt x="278" y="24680"/>
                  </a:lnTo>
                  <a:lnTo>
                    <a:pt x="555" y="30411"/>
                  </a:lnTo>
                  <a:lnTo>
                    <a:pt x="833" y="34756"/>
                  </a:lnTo>
                  <a:lnTo>
                    <a:pt x="833" y="37251"/>
                  </a:lnTo>
                  <a:lnTo>
                    <a:pt x="3051" y="37251"/>
                  </a:lnTo>
                  <a:lnTo>
                    <a:pt x="3051" y="34756"/>
                  </a:lnTo>
                  <a:lnTo>
                    <a:pt x="2774" y="30226"/>
                  </a:lnTo>
                  <a:lnTo>
                    <a:pt x="2219" y="23109"/>
                  </a:lnTo>
                  <a:lnTo>
                    <a:pt x="2312" y="9244"/>
                  </a:lnTo>
                  <a:lnTo>
                    <a:pt x="3144" y="4344"/>
                  </a:lnTo>
                  <a:lnTo>
                    <a:pt x="3883" y="2866"/>
                  </a:lnTo>
                  <a:lnTo>
                    <a:pt x="4438" y="2218"/>
                  </a:lnTo>
                  <a:lnTo>
                    <a:pt x="4807" y="2126"/>
                  </a:lnTo>
                  <a:lnTo>
                    <a:pt x="43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9"/>
            <p:cNvSpPr/>
            <p:nvPr/>
          </p:nvSpPr>
          <p:spPr>
            <a:xfrm>
              <a:off x="358700" y="-653875"/>
              <a:ext cx="231100" cy="208000"/>
            </a:xfrm>
            <a:custGeom>
              <a:avLst/>
              <a:gdLst/>
              <a:ahLst/>
              <a:cxnLst/>
              <a:rect l="l" t="t" r="r" b="b"/>
              <a:pathLst>
                <a:path w="9244" h="8320" extrusionOk="0">
                  <a:moveTo>
                    <a:pt x="4622" y="0"/>
                  </a:moveTo>
                  <a:lnTo>
                    <a:pt x="2589" y="93"/>
                  </a:lnTo>
                  <a:lnTo>
                    <a:pt x="740" y="1017"/>
                  </a:lnTo>
                  <a:lnTo>
                    <a:pt x="0" y="1664"/>
                  </a:lnTo>
                  <a:lnTo>
                    <a:pt x="8135" y="8319"/>
                  </a:lnTo>
                  <a:lnTo>
                    <a:pt x="8689" y="7487"/>
                  </a:lnTo>
                  <a:lnTo>
                    <a:pt x="9244" y="5731"/>
                  </a:lnTo>
                  <a:lnTo>
                    <a:pt x="9244" y="3882"/>
                  </a:lnTo>
                  <a:lnTo>
                    <a:pt x="8320" y="2126"/>
                  </a:lnTo>
                  <a:lnTo>
                    <a:pt x="7580" y="1387"/>
                  </a:lnTo>
                  <a:lnTo>
                    <a:pt x="7395" y="1202"/>
                  </a:lnTo>
                  <a:lnTo>
                    <a:pt x="6563" y="555"/>
                  </a:lnTo>
                  <a:lnTo>
                    <a:pt x="462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9"/>
            <p:cNvSpPr/>
            <p:nvPr/>
          </p:nvSpPr>
          <p:spPr>
            <a:xfrm>
              <a:off x="361000" y="-993575"/>
              <a:ext cx="1853350" cy="1867200"/>
            </a:xfrm>
            <a:custGeom>
              <a:avLst/>
              <a:gdLst/>
              <a:ahLst/>
              <a:cxnLst/>
              <a:rect l="l" t="t" r="r" b="b"/>
              <a:pathLst>
                <a:path w="74134" h="74688" extrusionOk="0">
                  <a:moveTo>
                    <a:pt x="41966" y="0"/>
                  </a:moveTo>
                  <a:lnTo>
                    <a:pt x="33277" y="185"/>
                  </a:lnTo>
                  <a:lnTo>
                    <a:pt x="28378" y="832"/>
                  </a:lnTo>
                  <a:lnTo>
                    <a:pt x="25883" y="1294"/>
                  </a:lnTo>
                  <a:lnTo>
                    <a:pt x="20799" y="3235"/>
                  </a:lnTo>
                  <a:lnTo>
                    <a:pt x="16269" y="6193"/>
                  </a:lnTo>
                  <a:lnTo>
                    <a:pt x="13311" y="8966"/>
                  </a:lnTo>
                  <a:lnTo>
                    <a:pt x="11740" y="11092"/>
                  </a:lnTo>
                  <a:lnTo>
                    <a:pt x="11093" y="12202"/>
                  </a:lnTo>
                  <a:lnTo>
                    <a:pt x="10261" y="13496"/>
                  </a:lnTo>
                  <a:lnTo>
                    <a:pt x="9152" y="16361"/>
                  </a:lnTo>
                  <a:lnTo>
                    <a:pt x="8782" y="17933"/>
                  </a:lnTo>
                  <a:lnTo>
                    <a:pt x="8597" y="19227"/>
                  </a:lnTo>
                  <a:lnTo>
                    <a:pt x="8412" y="20336"/>
                  </a:lnTo>
                  <a:lnTo>
                    <a:pt x="7673" y="20613"/>
                  </a:lnTo>
                  <a:lnTo>
                    <a:pt x="6194" y="21445"/>
                  </a:lnTo>
                  <a:lnTo>
                    <a:pt x="4253" y="23294"/>
                  </a:lnTo>
                  <a:lnTo>
                    <a:pt x="2219" y="26529"/>
                  </a:lnTo>
                  <a:lnTo>
                    <a:pt x="833" y="30504"/>
                  </a:lnTo>
                  <a:lnTo>
                    <a:pt x="1" y="35125"/>
                  </a:lnTo>
                  <a:lnTo>
                    <a:pt x="1" y="39932"/>
                  </a:lnTo>
                  <a:lnTo>
                    <a:pt x="555" y="44646"/>
                  </a:lnTo>
                  <a:lnTo>
                    <a:pt x="2034" y="49176"/>
                  </a:lnTo>
                  <a:lnTo>
                    <a:pt x="3051" y="51302"/>
                  </a:lnTo>
                  <a:lnTo>
                    <a:pt x="4345" y="53243"/>
                  </a:lnTo>
                  <a:lnTo>
                    <a:pt x="7026" y="56940"/>
                  </a:lnTo>
                  <a:lnTo>
                    <a:pt x="11463" y="62024"/>
                  </a:lnTo>
                  <a:lnTo>
                    <a:pt x="17101" y="67847"/>
                  </a:lnTo>
                  <a:lnTo>
                    <a:pt x="19967" y="71545"/>
                  </a:lnTo>
                  <a:lnTo>
                    <a:pt x="20984" y="73671"/>
                  </a:lnTo>
                  <a:lnTo>
                    <a:pt x="21076" y="74688"/>
                  </a:lnTo>
                  <a:lnTo>
                    <a:pt x="63319" y="43537"/>
                  </a:lnTo>
                  <a:lnTo>
                    <a:pt x="64428" y="43167"/>
                  </a:lnTo>
                  <a:lnTo>
                    <a:pt x="66554" y="42335"/>
                  </a:lnTo>
                  <a:lnTo>
                    <a:pt x="68403" y="41134"/>
                  </a:lnTo>
                  <a:lnTo>
                    <a:pt x="70067" y="39747"/>
                  </a:lnTo>
                  <a:lnTo>
                    <a:pt x="71546" y="37991"/>
                  </a:lnTo>
                  <a:lnTo>
                    <a:pt x="72655" y="36050"/>
                  </a:lnTo>
                  <a:lnTo>
                    <a:pt x="73487" y="34016"/>
                  </a:lnTo>
                  <a:lnTo>
                    <a:pt x="73949" y="31798"/>
                  </a:lnTo>
                  <a:lnTo>
                    <a:pt x="74041" y="30596"/>
                  </a:lnTo>
                  <a:lnTo>
                    <a:pt x="74134" y="29117"/>
                  </a:lnTo>
                  <a:lnTo>
                    <a:pt x="73856" y="25974"/>
                  </a:lnTo>
                  <a:lnTo>
                    <a:pt x="73394" y="23016"/>
                  </a:lnTo>
                  <a:lnTo>
                    <a:pt x="72470" y="19966"/>
                  </a:lnTo>
                  <a:lnTo>
                    <a:pt x="71915" y="18580"/>
                  </a:lnTo>
                  <a:lnTo>
                    <a:pt x="70991" y="16454"/>
                  </a:lnTo>
                  <a:lnTo>
                    <a:pt x="68495" y="12386"/>
                  </a:lnTo>
                  <a:lnTo>
                    <a:pt x="65075" y="8689"/>
                  </a:lnTo>
                  <a:lnTo>
                    <a:pt x="60823" y="5361"/>
                  </a:lnTo>
                  <a:lnTo>
                    <a:pt x="55554" y="2773"/>
                  </a:lnTo>
                  <a:lnTo>
                    <a:pt x="49361" y="832"/>
                  </a:lnTo>
                  <a:lnTo>
                    <a:pt x="4196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9"/>
            <p:cNvSpPr/>
            <p:nvPr/>
          </p:nvSpPr>
          <p:spPr>
            <a:xfrm>
              <a:off x="541250" y="-623850"/>
              <a:ext cx="1515975" cy="1950400"/>
            </a:xfrm>
            <a:custGeom>
              <a:avLst/>
              <a:gdLst/>
              <a:ahLst/>
              <a:cxnLst/>
              <a:rect l="l" t="t" r="r" b="b"/>
              <a:pathLst>
                <a:path w="60639" h="78016" extrusionOk="0">
                  <a:moveTo>
                    <a:pt x="50563" y="1"/>
                  </a:moveTo>
                  <a:lnTo>
                    <a:pt x="50563" y="2497"/>
                  </a:lnTo>
                  <a:lnTo>
                    <a:pt x="49916" y="6564"/>
                  </a:lnTo>
                  <a:lnTo>
                    <a:pt x="48899" y="9337"/>
                  </a:lnTo>
                  <a:lnTo>
                    <a:pt x="47327" y="12110"/>
                  </a:lnTo>
                  <a:lnTo>
                    <a:pt x="45017" y="14883"/>
                  </a:lnTo>
                  <a:lnTo>
                    <a:pt x="41689" y="17656"/>
                  </a:lnTo>
                  <a:lnTo>
                    <a:pt x="37529" y="20429"/>
                  </a:lnTo>
                  <a:lnTo>
                    <a:pt x="34941" y="21815"/>
                  </a:lnTo>
                  <a:lnTo>
                    <a:pt x="32815" y="22740"/>
                  </a:lnTo>
                  <a:lnTo>
                    <a:pt x="28101" y="24219"/>
                  </a:lnTo>
                  <a:lnTo>
                    <a:pt x="20799" y="25605"/>
                  </a:lnTo>
                  <a:lnTo>
                    <a:pt x="16732" y="26067"/>
                  </a:lnTo>
                  <a:lnTo>
                    <a:pt x="13774" y="27639"/>
                  </a:lnTo>
                  <a:lnTo>
                    <a:pt x="13034" y="26807"/>
                  </a:lnTo>
                  <a:lnTo>
                    <a:pt x="11463" y="25698"/>
                  </a:lnTo>
                  <a:lnTo>
                    <a:pt x="9891" y="24958"/>
                  </a:lnTo>
                  <a:lnTo>
                    <a:pt x="8320" y="24496"/>
                  </a:lnTo>
                  <a:lnTo>
                    <a:pt x="6841" y="24588"/>
                  </a:lnTo>
                  <a:lnTo>
                    <a:pt x="5270" y="24958"/>
                  </a:lnTo>
                  <a:lnTo>
                    <a:pt x="3144" y="26160"/>
                  </a:lnTo>
                  <a:lnTo>
                    <a:pt x="1757" y="27454"/>
                  </a:lnTo>
                  <a:lnTo>
                    <a:pt x="1202" y="28193"/>
                  </a:lnTo>
                  <a:lnTo>
                    <a:pt x="371" y="29857"/>
                  </a:lnTo>
                  <a:lnTo>
                    <a:pt x="1" y="31798"/>
                  </a:lnTo>
                  <a:lnTo>
                    <a:pt x="1" y="33740"/>
                  </a:lnTo>
                  <a:lnTo>
                    <a:pt x="371" y="35773"/>
                  </a:lnTo>
                  <a:lnTo>
                    <a:pt x="1202" y="37807"/>
                  </a:lnTo>
                  <a:lnTo>
                    <a:pt x="2312" y="39748"/>
                  </a:lnTo>
                  <a:lnTo>
                    <a:pt x="3791" y="41504"/>
                  </a:lnTo>
                  <a:lnTo>
                    <a:pt x="4623" y="42244"/>
                  </a:lnTo>
                  <a:lnTo>
                    <a:pt x="5639" y="43168"/>
                  </a:lnTo>
                  <a:lnTo>
                    <a:pt x="7488" y="44277"/>
                  </a:lnTo>
                  <a:lnTo>
                    <a:pt x="9152" y="44832"/>
                  </a:lnTo>
                  <a:lnTo>
                    <a:pt x="10538" y="44924"/>
                  </a:lnTo>
                  <a:lnTo>
                    <a:pt x="13034" y="44277"/>
                  </a:lnTo>
                  <a:lnTo>
                    <a:pt x="13404" y="43815"/>
                  </a:lnTo>
                  <a:lnTo>
                    <a:pt x="13589" y="67571"/>
                  </a:lnTo>
                  <a:lnTo>
                    <a:pt x="13866" y="68310"/>
                  </a:lnTo>
                  <a:lnTo>
                    <a:pt x="17286" y="72562"/>
                  </a:lnTo>
                  <a:lnTo>
                    <a:pt x="20614" y="74873"/>
                  </a:lnTo>
                  <a:lnTo>
                    <a:pt x="23572" y="76167"/>
                  </a:lnTo>
                  <a:lnTo>
                    <a:pt x="25236" y="76814"/>
                  </a:lnTo>
                  <a:lnTo>
                    <a:pt x="26807" y="77276"/>
                  </a:lnTo>
                  <a:lnTo>
                    <a:pt x="29672" y="77831"/>
                  </a:lnTo>
                  <a:lnTo>
                    <a:pt x="33370" y="78016"/>
                  </a:lnTo>
                  <a:lnTo>
                    <a:pt x="37252" y="77184"/>
                  </a:lnTo>
                  <a:lnTo>
                    <a:pt x="39748" y="75705"/>
                  </a:lnTo>
                  <a:lnTo>
                    <a:pt x="40395" y="74688"/>
                  </a:lnTo>
                  <a:lnTo>
                    <a:pt x="40672" y="74226"/>
                  </a:lnTo>
                  <a:lnTo>
                    <a:pt x="40765" y="73117"/>
                  </a:lnTo>
                  <a:lnTo>
                    <a:pt x="40302" y="71453"/>
                  </a:lnTo>
                  <a:lnTo>
                    <a:pt x="38269" y="68587"/>
                  </a:lnTo>
                  <a:lnTo>
                    <a:pt x="37714" y="68033"/>
                  </a:lnTo>
                  <a:lnTo>
                    <a:pt x="37714" y="57218"/>
                  </a:lnTo>
                  <a:lnTo>
                    <a:pt x="41966" y="57865"/>
                  </a:lnTo>
                  <a:lnTo>
                    <a:pt x="47605" y="58235"/>
                  </a:lnTo>
                  <a:lnTo>
                    <a:pt x="50748" y="57865"/>
                  </a:lnTo>
                  <a:lnTo>
                    <a:pt x="51949" y="57403"/>
                  </a:lnTo>
                  <a:lnTo>
                    <a:pt x="53058" y="56756"/>
                  </a:lnTo>
                  <a:lnTo>
                    <a:pt x="55184" y="54815"/>
                  </a:lnTo>
                  <a:lnTo>
                    <a:pt x="56663" y="52781"/>
                  </a:lnTo>
                  <a:lnTo>
                    <a:pt x="58050" y="49916"/>
                  </a:lnTo>
                  <a:lnTo>
                    <a:pt x="59159" y="46311"/>
                  </a:lnTo>
                  <a:lnTo>
                    <a:pt x="60083" y="41596"/>
                  </a:lnTo>
                  <a:lnTo>
                    <a:pt x="60546" y="35773"/>
                  </a:lnTo>
                  <a:lnTo>
                    <a:pt x="60638" y="32353"/>
                  </a:lnTo>
                  <a:lnTo>
                    <a:pt x="60638" y="28378"/>
                  </a:lnTo>
                  <a:lnTo>
                    <a:pt x="60268" y="21261"/>
                  </a:lnTo>
                  <a:lnTo>
                    <a:pt x="59436" y="15437"/>
                  </a:lnTo>
                  <a:lnTo>
                    <a:pt x="58327" y="10723"/>
                  </a:lnTo>
                  <a:lnTo>
                    <a:pt x="56941" y="6841"/>
                  </a:lnTo>
                  <a:lnTo>
                    <a:pt x="55277" y="4068"/>
                  </a:lnTo>
                  <a:lnTo>
                    <a:pt x="53428" y="1849"/>
                  </a:lnTo>
                  <a:lnTo>
                    <a:pt x="51579" y="463"/>
                  </a:lnTo>
                  <a:lnTo>
                    <a:pt x="50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9"/>
            <p:cNvSpPr/>
            <p:nvPr/>
          </p:nvSpPr>
          <p:spPr>
            <a:xfrm>
              <a:off x="887900" y="-11450"/>
              <a:ext cx="127100" cy="261150"/>
            </a:xfrm>
            <a:custGeom>
              <a:avLst/>
              <a:gdLst/>
              <a:ahLst/>
              <a:cxnLst/>
              <a:rect l="l" t="t" r="r" b="b"/>
              <a:pathLst>
                <a:path w="5084" h="10446" extrusionOk="0">
                  <a:moveTo>
                    <a:pt x="0" y="0"/>
                  </a:moveTo>
                  <a:lnTo>
                    <a:pt x="0" y="10445"/>
                  </a:lnTo>
                  <a:lnTo>
                    <a:pt x="1109" y="10445"/>
                  </a:lnTo>
                  <a:lnTo>
                    <a:pt x="2866" y="9706"/>
                  </a:lnTo>
                  <a:lnTo>
                    <a:pt x="4160" y="8412"/>
                  </a:lnTo>
                  <a:lnTo>
                    <a:pt x="4992" y="6655"/>
                  </a:lnTo>
                  <a:lnTo>
                    <a:pt x="5084" y="5639"/>
                  </a:lnTo>
                  <a:lnTo>
                    <a:pt x="5084" y="5546"/>
                  </a:lnTo>
                  <a:lnTo>
                    <a:pt x="5084" y="5361"/>
                  </a:lnTo>
                  <a:lnTo>
                    <a:pt x="4992" y="4252"/>
                  </a:lnTo>
                  <a:lnTo>
                    <a:pt x="4160" y="2403"/>
                  </a:lnTo>
                  <a:lnTo>
                    <a:pt x="2866" y="1017"/>
                  </a:lnTo>
                  <a:lnTo>
                    <a:pt x="1017" y="92"/>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9"/>
            <p:cNvSpPr/>
            <p:nvPr/>
          </p:nvSpPr>
          <p:spPr>
            <a:xfrm>
              <a:off x="1819175" y="-36875"/>
              <a:ext cx="124800" cy="124800"/>
            </a:xfrm>
            <a:custGeom>
              <a:avLst/>
              <a:gdLst/>
              <a:ahLst/>
              <a:cxnLst/>
              <a:rect l="l" t="t" r="r" b="b"/>
              <a:pathLst>
                <a:path w="4992" h="4992" extrusionOk="0">
                  <a:moveTo>
                    <a:pt x="2034" y="0"/>
                  </a:moveTo>
                  <a:lnTo>
                    <a:pt x="1110" y="370"/>
                  </a:lnTo>
                  <a:lnTo>
                    <a:pt x="462" y="1109"/>
                  </a:lnTo>
                  <a:lnTo>
                    <a:pt x="0" y="1941"/>
                  </a:lnTo>
                  <a:lnTo>
                    <a:pt x="0" y="2496"/>
                  </a:lnTo>
                  <a:lnTo>
                    <a:pt x="0" y="3051"/>
                  </a:lnTo>
                  <a:lnTo>
                    <a:pt x="370" y="3883"/>
                  </a:lnTo>
                  <a:lnTo>
                    <a:pt x="1110" y="4622"/>
                  </a:lnTo>
                  <a:lnTo>
                    <a:pt x="1941" y="4992"/>
                  </a:lnTo>
                  <a:lnTo>
                    <a:pt x="3051" y="4992"/>
                  </a:lnTo>
                  <a:lnTo>
                    <a:pt x="3883" y="4530"/>
                  </a:lnTo>
                  <a:lnTo>
                    <a:pt x="4530" y="3883"/>
                  </a:lnTo>
                  <a:lnTo>
                    <a:pt x="4992" y="2958"/>
                  </a:lnTo>
                  <a:lnTo>
                    <a:pt x="4992" y="2496"/>
                  </a:lnTo>
                  <a:lnTo>
                    <a:pt x="4992" y="1941"/>
                  </a:lnTo>
                  <a:lnTo>
                    <a:pt x="4530" y="1109"/>
                  </a:lnTo>
                  <a:lnTo>
                    <a:pt x="3883" y="462"/>
                  </a:lnTo>
                  <a:lnTo>
                    <a:pt x="30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9"/>
            <p:cNvSpPr/>
            <p:nvPr/>
          </p:nvSpPr>
          <p:spPr>
            <a:xfrm>
              <a:off x="1320025" y="-11450"/>
              <a:ext cx="134050" cy="136350"/>
            </a:xfrm>
            <a:custGeom>
              <a:avLst/>
              <a:gdLst/>
              <a:ahLst/>
              <a:cxnLst/>
              <a:rect l="l" t="t" r="r" b="b"/>
              <a:pathLst>
                <a:path w="5362" h="5454" extrusionOk="0">
                  <a:moveTo>
                    <a:pt x="2219" y="0"/>
                  </a:moveTo>
                  <a:lnTo>
                    <a:pt x="1294" y="370"/>
                  </a:lnTo>
                  <a:lnTo>
                    <a:pt x="555" y="1109"/>
                  </a:lnTo>
                  <a:lnTo>
                    <a:pt x="0" y="2034"/>
                  </a:lnTo>
                  <a:lnTo>
                    <a:pt x="0" y="2588"/>
                  </a:lnTo>
                  <a:lnTo>
                    <a:pt x="0" y="3143"/>
                  </a:lnTo>
                  <a:lnTo>
                    <a:pt x="370" y="4160"/>
                  </a:lnTo>
                  <a:lnTo>
                    <a:pt x="1110" y="4992"/>
                  </a:lnTo>
                  <a:lnTo>
                    <a:pt x="2034" y="5361"/>
                  </a:lnTo>
                  <a:lnTo>
                    <a:pt x="2589" y="5454"/>
                  </a:lnTo>
                  <a:lnTo>
                    <a:pt x="3143" y="5454"/>
                  </a:lnTo>
                  <a:lnTo>
                    <a:pt x="4067" y="5084"/>
                  </a:lnTo>
                  <a:lnTo>
                    <a:pt x="4899" y="4252"/>
                  </a:lnTo>
                  <a:lnTo>
                    <a:pt x="5269" y="3328"/>
                  </a:lnTo>
                  <a:lnTo>
                    <a:pt x="5362" y="2773"/>
                  </a:lnTo>
                  <a:lnTo>
                    <a:pt x="5362" y="2218"/>
                  </a:lnTo>
                  <a:lnTo>
                    <a:pt x="4992" y="1202"/>
                  </a:lnTo>
                  <a:lnTo>
                    <a:pt x="4252" y="462"/>
                  </a:lnTo>
                  <a:lnTo>
                    <a:pt x="3328" y="92"/>
                  </a:lnTo>
                  <a:lnTo>
                    <a:pt x="277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9"/>
            <p:cNvSpPr/>
            <p:nvPr/>
          </p:nvSpPr>
          <p:spPr>
            <a:xfrm>
              <a:off x="1823800" y="-210200"/>
              <a:ext cx="164100" cy="120200"/>
            </a:xfrm>
            <a:custGeom>
              <a:avLst/>
              <a:gdLst/>
              <a:ahLst/>
              <a:cxnLst/>
              <a:rect l="l" t="t" r="r" b="b"/>
              <a:pathLst>
                <a:path w="6564" h="4808" extrusionOk="0">
                  <a:moveTo>
                    <a:pt x="3513" y="1"/>
                  </a:moveTo>
                  <a:lnTo>
                    <a:pt x="2311" y="93"/>
                  </a:lnTo>
                  <a:lnTo>
                    <a:pt x="1109" y="648"/>
                  </a:lnTo>
                  <a:lnTo>
                    <a:pt x="185" y="1664"/>
                  </a:lnTo>
                  <a:lnTo>
                    <a:pt x="0" y="2219"/>
                  </a:lnTo>
                  <a:lnTo>
                    <a:pt x="6471" y="4807"/>
                  </a:lnTo>
                  <a:lnTo>
                    <a:pt x="6563" y="4160"/>
                  </a:lnTo>
                  <a:lnTo>
                    <a:pt x="6563" y="2774"/>
                  </a:lnTo>
                  <a:lnTo>
                    <a:pt x="6008" y="1572"/>
                  </a:lnTo>
                  <a:lnTo>
                    <a:pt x="5084" y="555"/>
                  </a:lnTo>
                  <a:lnTo>
                    <a:pt x="4437" y="278"/>
                  </a:lnTo>
                  <a:lnTo>
                    <a:pt x="4252" y="278"/>
                  </a:lnTo>
                  <a:lnTo>
                    <a:pt x="4252" y="185"/>
                  </a:lnTo>
                  <a:lnTo>
                    <a:pt x="351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9"/>
            <p:cNvSpPr/>
            <p:nvPr/>
          </p:nvSpPr>
          <p:spPr>
            <a:xfrm>
              <a:off x="1659725" y="-25325"/>
              <a:ext cx="205675" cy="385950"/>
            </a:xfrm>
            <a:custGeom>
              <a:avLst/>
              <a:gdLst/>
              <a:ahLst/>
              <a:cxnLst/>
              <a:rect l="l" t="t" r="r" b="b"/>
              <a:pathLst>
                <a:path w="8227" h="15438" extrusionOk="0">
                  <a:moveTo>
                    <a:pt x="278" y="0"/>
                  </a:moveTo>
                  <a:lnTo>
                    <a:pt x="0" y="15437"/>
                  </a:lnTo>
                  <a:lnTo>
                    <a:pt x="8227" y="13588"/>
                  </a:lnTo>
                  <a:lnTo>
                    <a:pt x="2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9"/>
            <p:cNvSpPr/>
            <p:nvPr/>
          </p:nvSpPr>
          <p:spPr>
            <a:xfrm>
              <a:off x="1417075" y="439150"/>
              <a:ext cx="208000" cy="145625"/>
            </a:xfrm>
            <a:custGeom>
              <a:avLst/>
              <a:gdLst/>
              <a:ahLst/>
              <a:cxnLst/>
              <a:rect l="l" t="t" r="r" b="b"/>
              <a:pathLst>
                <a:path w="8320" h="5825" extrusionOk="0">
                  <a:moveTo>
                    <a:pt x="185" y="1"/>
                  </a:moveTo>
                  <a:lnTo>
                    <a:pt x="1" y="925"/>
                  </a:lnTo>
                  <a:lnTo>
                    <a:pt x="185" y="2681"/>
                  </a:lnTo>
                  <a:lnTo>
                    <a:pt x="1017" y="4160"/>
                  </a:lnTo>
                  <a:lnTo>
                    <a:pt x="2311" y="5270"/>
                  </a:lnTo>
                  <a:lnTo>
                    <a:pt x="3143" y="5639"/>
                  </a:lnTo>
                  <a:lnTo>
                    <a:pt x="3328" y="5732"/>
                  </a:lnTo>
                  <a:lnTo>
                    <a:pt x="3421" y="5732"/>
                  </a:lnTo>
                  <a:lnTo>
                    <a:pt x="4253" y="5824"/>
                  </a:lnTo>
                  <a:lnTo>
                    <a:pt x="5824" y="5455"/>
                  </a:lnTo>
                  <a:lnTo>
                    <a:pt x="7118" y="4623"/>
                  </a:lnTo>
                  <a:lnTo>
                    <a:pt x="8042" y="3328"/>
                  </a:lnTo>
                  <a:lnTo>
                    <a:pt x="8320" y="2497"/>
                  </a:lnTo>
                  <a:lnTo>
                    <a:pt x="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9"/>
            <p:cNvSpPr/>
            <p:nvPr/>
          </p:nvSpPr>
          <p:spPr>
            <a:xfrm>
              <a:off x="1417075" y="476125"/>
              <a:ext cx="117875" cy="106325"/>
            </a:xfrm>
            <a:custGeom>
              <a:avLst/>
              <a:gdLst/>
              <a:ahLst/>
              <a:cxnLst/>
              <a:rect l="l" t="t" r="r" b="b"/>
              <a:pathLst>
                <a:path w="4715" h="4253" extrusionOk="0">
                  <a:moveTo>
                    <a:pt x="1" y="1"/>
                  </a:moveTo>
                  <a:lnTo>
                    <a:pt x="93" y="740"/>
                  </a:lnTo>
                  <a:lnTo>
                    <a:pt x="555" y="2034"/>
                  </a:lnTo>
                  <a:lnTo>
                    <a:pt x="1387" y="3051"/>
                  </a:lnTo>
                  <a:lnTo>
                    <a:pt x="2496" y="3883"/>
                  </a:lnTo>
                  <a:lnTo>
                    <a:pt x="3051" y="4160"/>
                  </a:lnTo>
                  <a:lnTo>
                    <a:pt x="3883" y="4253"/>
                  </a:lnTo>
                  <a:lnTo>
                    <a:pt x="4715" y="4253"/>
                  </a:lnTo>
                  <a:lnTo>
                    <a:pt x="4622" y="3421"/>
                  </a:lnTo>
                  <a:lnTo>
                    <a:pt x="3883" y="1942"/>
                  </a:lnTo>
                  <a:lnTo>
                    <a:pt x="2774" y="740"/>
                  </a:lnTo>
                  <a:lnTo>
                    <a:pt x="1295" y="93"/>
                  </a:lnTo>
                  <a:lnTo>
                    <a:pt x="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9"/>
            <p:cNvSpPr/>
            <p:nvPr/>
          </p:nvSpPr>
          <p:spPr>
            <a:xfrm>
              <a:off x="989575" y="584750"/>
              <a:ext cx="494550" cy="316600"/>
            </a:xfrm>
            <a:custGeom>
              <a:avLst/>
              <a:gdLst/>
              <a:ahLst/>
              <a:cxnLst/>
              <a:rect l="l" t="t" r="r" b="b"/>
              <a:pathLst>
                <a:path w="19782" h="12664" extrusionOk="0">
                  <a:moveTo>
                    <a:pt x="0" y="0"/>
                  </a:moveTo>
                  <a:lnTo>
                    <a:pt x="647" y="1849"/>
                  </a:lnTo>
                  <a:lnTo>
                    <a:pt x="2866" y="4899"/>
                  </a:lnTo>
                  <a:lnTo>
                    <a:pt x="4252" y="6193"/>
                  </a:lnTo>
                  <a:lnTo>
                    <a:pt x="5916" y="7395"/>
                  </a:lnTo>
                  <a:lnTo>
                    <a:pt x="10815" y="9613"/>
                  </a:lnTo>
                  <a:lnTo>
                    <a:pt x="18302" y="12202"/>
                  </a:lnTo>
                  <a:lnTo>
                    <a:pt x="19781" y="12664"/>
                  </a:lnTo>
                  <a:lnTo>
                    <a:pt x="19781" y="8966"/>
                  </a:lnTo>
                  <a:lnTo>
                    <a:pt x="17378" y="8597"/>
                  </a:lnTo>
                  <a:lnTo>
                    <a:pt x="11555" y="7118"/>
                  </a:lnTo>
                  <a:lnTo>
                    <a:pt x="6933" y="5454"/>
                  </a:lnTo>
                  <a:lnTo>
                    <a:pt x="4252" y="4067"/>
                  </a:lnTo>
                  <a:lnTo>
                    <a:pt x="2034" y="2588"/>
                  </a:lnTo>
                  <a:lnTo>
                    <a:pt x="370" y="925"/>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9"/>
            <p:cNvSpPr/>
            <p:nvPr/>
          </p:nvSpPr>
          <p:spPr>
            <a:xfrm>
              <a:off x="661425" y="845875"/>
              <a:ext cx="570800" cy="2246200"/>
            </a:xfrm>
            <a:custGeom>
              <a:avLst/>
              <a:gdLst/>
              <a:ahLst/>
              <a:cxnLst/>
              <a:rect l="l" t="t" r="r" b="b"/>
              <a:pathLst>
                <a:path w="22832" h="89848" extrusionOk="0">
                  <a:moveTo>
                    <a:pt x="8227" y="0"/>
                  </a:moveTo>
                  <a:lnTo>
                    <a:pt x="7118" y="185"/>
                  </a:lnTo>
                  <a:lnTo>
                    <a:pt x="6009" y="832"/>
                  </a:lnTo>
                  <a:lnTo>
                    <a:pt x="5084" y="1849"/>
                  </a:lnTo>
                  <a:lnTo>
                    <a:pt x="4622" y="2589"/>
                  </a:lnTo>
                  <a:lnTo>
                    <a:pt x="2034" y="6933"/>
                  </a:lnTo>
                  <a:lnTo>
                    <a:pt x="647" y="9151"/>
                  </a:lnTo>
                  <a:lnTo>
                    <a:pt x="463" y="11000"/>
                  </a:lnTo>
                  <a:lnTo>
                    <a:pt x="0" y="20244"/>
                  </a:lnTo>
                  <a:lnTo>
                    <a:pt x="185" y="25882"/>
                  </a:lnTo>
                  <a:lnTo>
                    <a:pt x="647" y="27638"/>
                  </a:lnTo>
                  <a:lnTo>
                    <a:pt x="1017" y="28285"/>
                  </a:lnTo>
                  <a:lnTo>
                    <a:pt x="2404" y="30227"/>
                  </a:lnTo>
                  <a:lnTo>
                    <a:pt x="5731" y="33832"/>
                  </a:lnTo>
                  <a:lnTo>
                    <a:pt x="13681" y="41319"/>
                  </a:lnTo>
                  <a:lnTo>
                    <a:pt x="15437" y="42798"/>
                  </a:lnTo>
                  <a:lnTo>
                    <a:pt x="14882" y="44462"/>
                  </a:lnTo>
                  <a:lnTo>
                    <a:pt x="12941" y="52966"/>
                  </a:lnTo>
                  <a:lnTo>
                    <a:pt x="11925" y="58512"/>
                  </a:lnTo>
                  <a:lnTo>
                    <a:pt x="11740" y="60360"/>
                  </a:lnTo>
                  <a:lnTo>
                    <a:pt x="11740" y="61285"/>
                  </a:lnTo>
                  <a:lnTo>
                    <a:pt x="12387" y="64058"/>
                  </a:lnTo>
                  <a:lnTo>
                    <a:pt x="14235" y="69327"/>
                  </a:lnTo>
                  <a:lnTo>
                    <a:pt x="17471" y="77923"/>
                  </a:lnTo>
                  <a:lnTo>
                    <a:pt x="19597" y="84301"/>
                  </a:lnTo>
                  <a:lnTo>
                    <a:pt x="20521" y="88183"/>
                  </a:lnTo>
                  <a:lnTo>
                    <a:pt x="20798" y="89847"/>
                  </a:lnTo>
                  <a:lnTo>
                    <a:pt x="21168" y="86519"/>
                  </a:lnTo>
                  <a:lnTo>
                    <a:pt x="22555" y="69327"/>
                  </a:lnTo>
                  <a:lnTo>
                    <a:pt x="22832" y="60453"/>
                  </a:lnTo>
                  <a:lnTo>
                    <a:pt x="22739" y="55554"/>
                  </a:lnTo>
                  <a:lnTo>
                    <a:pt x="22462" y="53613"/>
                  </a:lnTo>
                  <a:lnTo>
                    <a:pt x="22000" y="50470"/>
                  </a:lnTo>
                  <a:lnTo>
                    <a:pt x="20706" y="43907"/>
                  </a:lnTo>
                  <a:lnTo>
                    <a:pt x="18210" y="33924"/>
                  </a:lnTo>
                  <a:lnTo>
                    <a:pt x="14143" y="21445"/>
                  </a:lnTo>
                  <a:lnTo>
                    <a:pt x="10353" y="11740"/>
                  </a:lnTo>
                  <a:lnTo>
                    <a:pt x="8782" y="8782"/>
                  </a:lnTo>
                  <a:lnTo>
                    <a:pt x="8782" y="93"/>
                  </a:lnTo>
                  <a:lnTo>
                    <a:pt x="82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9"/>
            <p:cNvSpPr/>
            <p:nvPr/>
          </p:nvSpPr>
          <p:spPr>
            <a:xfrm>
              <a:off x="978000" y="3108225"/>
              <a:ext cx="110950" cy="110950"/>
            </a:xfrm>
            <a:custGeom>
              <a:avLst/>
              <a:gdLst/>
              <a:ahLst/>
              <a:cxnLst/>
              <a:rect l="l" t="t" r="r" b="b"/>
              <a:pathLst>
                <a:path w="4438" h="4438" extrusionOk="0">
                  <a:moveTo>
                    <a:pt x="2219" y="0"/>
                  </a:moveTo>
                  <a:lnTo>
                    <a:pt x="1665" y="93"/>
                  </a:lnTo>
                  <a:lnTo>
                    <a:pt x="925" y="462"/>
                  </a:lnTo>
                  <a:lnTo>
                    <a:pt x="278" y="1017"/>
                  </a:lnTo>
                  <a:lnTo>
                    <a:pt x="1" y="1849"/>
                  </a:lnTo>
                  <a:lnTo>
                    <a:pt x="1" y="2404"/>
                  </a:lnTo>
                  <a:lnTo>
                    <a:pt x="1" y="2773"/>
                  </a:lnTo>
                  <a:lnTo>
                    <a:pt x="463" y="3513"/>
                  </a:lnTo>
                  <a:lnTo>
                    <a:pt x="1110" y="4160"/>
                  </a:lnTo>
                  <a:lnTo>
                    <a:pt x="1942" y="4437"/>
                  </a:lnTo>
                  <a:lnTo>
                    <a:pt x="2774" y="4437"/>
                  </a:lnTo>
                  <a:lnTo>
                    <a:pt x="3606" y="4067"/>
                  </a:lnTo>
                  <a:lnTo>
                    <a:pt x="4161" y="3420"/>
                  </a:lnTo>
                  <a:lnTo>
                    <a:pt x="4438" y="2681"/>
                  </a:lnTo>
                  <a:lnTo>
                    <a:pt x="4438" y="2126"/>
                  </a:lnTo>
                  <a:lnTo>
                    <a:pt x="4438" y="1664"/>
                  </a:lnTo>
                  <a:lnTo>
                    <a:pt x="4068" y="925"/>
                  </a:lnTo>
                  <a:lnTo>
                    <a:pt x="3421" y="370"/>
                  </a:lnTo>
                  <a:lnTo>
                    <a:pt x="25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9"/>
            <p:cNvSpPr/>
            <p:nvPr/>
          </p:nvSpPr>
          <p:spPr>
            <a:xfrm>
              <a:off x="654500" y="3124400"/>
              <a:ext cx="110925" cy="110950"/>
            </a:xfrm>
            <a:custGeom>
              <a:avLst/>
              <a:gdLst/>
              <a:ahLst/>
              <a:cxnLst/>
              <a:rect l="l" t="t" r="r" b="b"/>
              <a:pathLst>
                <a:path w="4437" h="4438" extrusionOk="0">
                  <a:moveTo>
                    <a:pt x="2126" y="0"/>
                  </a:moveTo>
                  <a:lnTo>
                    <a:pt x="1664" y="93"/>
                  </a:lnTo>
                  <a:lnTo>
                    <a:pt x="924" y="370"/>
                  </a:lnTo>
                  <a:lnTo>
                    <a:pt x="277" y="1017"/>
                  </a:lnTo>
                  <a:lnTo>
                    <a:pt x="0" y="1849"/>
                  </a:lnTo>
                  <a:lnTo>
                    <a:pt x="0" y="2311"/>
                  </a:lnTo>
                  <a:lnTo>
                    <a:pt x="93" y="2773"/>
                  </a:lnTo>
                  <a:lnTo>
                    <a:pt x="462" y="3513"/>
                  </a:lnTo>
                  <a:lnTo>
                    <a:pt x="1017" y="4160"/>
                  </a:lnTo>
                  <a:lnTo>
                    <a:pt x="1849" y="4437"/>
                  </a:lnTo>
                  <a:lnTo>
                    <a:pt x="2773" y="4437"/>
                  </a:lnTo>
                  <a:lnTo>
                    <a:pt x="3513" y="3975"/>
                  </a:lnTo>
                  <a:lnTo>
                    <a:pt x="4160" y="3420"/>
                  </a:lnTo>
                  <a:lnTo>
                    <a:pt x="4437" y="2588"/>
                  </a:lnTo>
                  <a:lnTo>
                    <a:pt x="4437" y="2126"/>
                  </a:lnTo>
                  <a:lnTo>
                    <a:pt x="4345" y="1664"/>
                  </a:lnTo>
                  <a:lnTo>
                    <a:pt x="4067" y="925"/>
                  </a:lnTo>
                  <a:lnTo>
                    <a:pt x="3420" y="370"/>
                  </a:lnTo>
                  <a:lnTo>
                    <a:pt x="25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9"/>
            <p:cNvSpPr/>
            <p:nvPr/>
          </p:nvSpPr>
          <p:spPr>
            <a:xfrm>
              <a:off x="-2705525" y="1123175"/>
              <a:ext cx="3170550" cy="2098300"/>
            </a:xfrm>
            <a:custGeom>
              <a:avLst/>
              <a:gdLst/>
              <a:ahLst/>
              <a:cxnLst/>
              <a:rect l="l" t="t" r="r" b="b"/>
              <a:pathLst>
                <a:path w="126822" h="83932" extrusionOk="0">
                  <a:moveTo>
                    <a:pt x="122847" y="1"/>
                  </a:moveTo>
                  <a:lnTo>
                    <a:pt x="120074" y="278"/>
                  </a:lnTo>
                  <a:lnTo>
                    <a:pt x="117578" y="832"/>
                  </a:lnTo>
                  <a:lnTo>
                    <a:pt x="115360" y="1664"/>
                  </a:lnTo>
                  <a:lnTo>
                    <a:pt x="113326" y="2866"/>
                  </a:lnTo>
                  <a:lnTo>
                    <a:pt x="111385" y="4437"/>
                  </a:lnTo>
                  <a:lnTo>
                    <a:pt x="108612" y="7395"/>
                  </a:lnTo>
                  <a:lnTo>
                    <a:pt x="106578" y="9984"/>
                  </a:lnTo>
                  <a:lnTo>
                    <a:pt x="104637" y="12849"/>
                  </a:lnTo>
                  <a:lnTo>
                    <a:pt x="97982" y="24311"/>
                  </a:lnTo>
                  <a:lnTo>
                    <a:pt x="85780" y="45941"/>
                  </a:lnTo>
                  <a:lnTo>
                    <a:pt x="80327" y="55369"/>
                  </a:lnTo>
                  <a:lnTo>
                    <a:pt x="50470" y="39378"/>
                  </a:lnTo>
                  <a:lnTo>
                    <a:pt x="49361" y="38546"/>
                  </a:lnTo>
                  <a:lnTo>
                    <a:pt x="47512" y="36882"/>
                  </a:lnTo>
                  <a:lnTo>
                    <a:pt x="45017" y="34017"/>
                  </a:lnTo>
                  <a:lnTo>
                    <a:pt x="42521" y="29950"/>
                  </a:lnTo>
                  <a:lnTo>
                    <a:pt x="40025" y="26345"/>
                  </a:lnTo>
                  <a:lnTo>
                    <a:pt x="38639" y="24773"/>
                  </a:lnTo>
                  <a:lnTo>
                    <a:pt x="37252" y="23479"/>
                  </a:lnTo>
                  <a:lnTo>
                    <a:pt x="34294" y="21445"/>
                  </a:lnTo>
                  <a:lnTo>
                    <a:pt x="29765" y="19135"/>
                  </a:lnTo>
                  <a:lnTo>
                    <a:pt x="26714" y="17009"/>
                  </a:lnTo>
                  <a:lnTo>
                    <a:pt x="23849" y="14698"/>
                  </a:lnTo>
                  <a:lnTo>
                    <a:pt x="21168" y="13034"/>
                  </a:lnTo>
                  <a:lnTo>
                    <a:pt x="20336" y="13219"/>
                  </a:lnTo>
                  <a:lnTo>
                    <a:pt x="19782" y="13866"/>
                  </a:lnTo>
                  <a:lnTo>
                    <a:pt x="19504" y="14328"/>
                  </a:lnTo>
                  <a:lnTo>
                    <a:pt x="19320" y="14883"/>
                  </a:lnTo>
                  <a:lnTo>
                    <a:pt x="19412" y="16084"/>
                  </a:lnTo>
                  <a:lnTo>
                    <a:pt x="20059" y="18118"/>
                  </a:lnTo>
                  <a:lnTo>
                    <a:pt x="22740" y="21908"/>
                  </a:lnTo>
                  <a:lnTo>
                    <a:pt x="23941" y="23294"/>
                  </a:lnTo>
                  <a:lnTo>
                    <a:pt x="25051" y="24403"/>
                  </a:lnTo>
                  <a:lnTo>
                    <a:pt x="26437" y="25975"/>
                  </a:lnTo>
                  <a:lnTo>
                    <a:pt x="26437" y="26529"/>
                  </a:lnTo>
                  <a:lnTo>
                    <a:pt x="25790" y="26899"/>
                  </a:lnTo>
                  <a:lnTo>
                    <a:pt x="24496" y="27176"/>
                  </a:lnTo>
                  <a:lnTo>
                    <a:pt x="22185" y="27176"/>
                  </a:lnTo>
                  <a:lnTo>
                    <a:pt x="19412" y="26714"/>
                  </a:lnTo>
                  <a:lnTo>
                    <a:pt x="14790" y="25235"/>
                  </a:lnTo>
                  <a:lnTo>
                    <a:pt x="5639" y="21353"/>
                  </a:lnTo>
                  <a:lnTo>
                    <a:pt x="2312" y="19874"/>
                  </a:lnTo>
                  <a:lnTo>
                    <a:pt x="1757" y="19689"/>
                  </a:lnTo>
                  <a:lnTo>
                    <a:pt x="925" y="19689"/>
                  </a:lnTo>
                  <a:lnTo>
                    <a:pt x="186" y="20244"/>
                  </a:lnTo>
                  <a:lnTo>
                    <a:pt x="1" y="21723"/>
                  </a:lnTo>
                  <a:lnTo>
                    <a:pt x="463" y="23571"/>
                  </a:lnTo>
                  <a:lnTo>
                    <a:pt x="925" y="24496"/>
                  </a:lnTo>
                  <a:lnTo>
                    <a:pt x="1480" y="25513"/>
                  </a:lnTo>
                  <a:lnTo>
                    <a:pt x="2219" y="28378"/>
                  </a:lnTo>
                  <a:lnTo>
                    <a:pt x="2866" y="31891"/>
                  </a:lnTo>
                  <a:lnTo>
                    <a:pt x="3975" y="35218"/>
                  </a:lnTo>
                  <a:lnTo>
                    <a:pt x="4807" y="36790"/>
                  </a:lnTo>
                  <a:lnTo>
                    <a:pt x="5732" y="38176"/>
                  </a:lnTo>
                  <a:lnTo>
                    <a:pt x="7488" y="40395"/>
                  </a:lnTo>
                  <a:lnTo>
                    <a:pt x="9522" y="42151"/>
                  </a:lnTo>
                  <a:lnTo>
                    <a:pt x="12572" y="43907"/>
                  </a:lnTo>
                  <a:lnTo>
                    <a:pt x="14513" y="44832"/>
                  </a:lnTo>
                  <a:lnTo>
                    <a:pt x="16731" y="45663"/>
                  </a:lnTo>
                  <a:lnTo>
                    <a:pt x="22370" y="47050"/>
                  </a:lnTo>
                  <a:lnTo>
                    <a:pt x="28656" y="48436"/>
                  </a:lnTo>
                  <a:lnTo>
                    <a:pt x="33092" y="49915"/>
                  </a:lnTo>
                  <a:lnTo>
                    <a:pt x="35588" y="51025"/>
                  </a:lnTo>
                  <a:lnTo>
                    <a:pt x="36697" y="51579"/>
                  </a:lnTo>
                  <a:lnTo>
                    <a:pt x="39193" y="53243"/>
                  </a:lnTo>
                  <a:lnTo>
                    <a:pt x="45848" y="58604"/>
                  </a:lnTo>
                  <a:lnTo>
                    <a:pt x="57957" y="68957"/>
                  </a:lnTo>
                  <a:lnTo>
                    <a:pt x="65075" y="75150"/>
                  </a:lnTo>
                  <a:lnTo>
                    <a:pt x="67016" y="76906"/>
                  </a:lnTo>
                  <a:lnTo>
                    <a:pt x="70806" y="79772"/>
                  </a:lnTo>
                  <a:lnTo>
                    <a:pt x="74318" y="81806"/>
                  </a:lnTo>
                  <a:lnTo>
                    <a:pt x="77554" y="83192"/>
                  </a:lnTo>
                  <a:lnTo>
                    <a:pt x="80512" y="83932"/>
                  </a:lnTo>
                  <a:lnTo>
                    <a:pt x="83285" y="83932"/>
                  </a:lnTo>
                  <a:lnTo>
                    <a:pt x="85873" y="83192"/>
                  </a:lnTo>
                  <a:lnTo>
                    <a:pt x="88276" y="81713"/>
                  </a:lnTo>
                  <a:lnTo>
                    <a:pt x="89478" y="80696"/>
                  </a:lnTo>
                  <a:lnTo>
                    <a:pt x="93822" y="75982"/>
                  </a:lnTo>
                  <a:lnTo>
                    <a:pt x="101587" y="66831"/>
                  </a:lnTo>
                  <a:lnTo>
                    <a:pt x="104175" y="63688"/>
                  </a:lnTo>
                  <a:lnTo>
                    <a:pt x="107318" y="59621"/>
                  </a:lnTo>
                  <a:lnTo>
                    <a:pt x="114158" y="49084"/>
                  </a:lnTo>
                  <a:lnTo>
                    <a:pt x="122939" y="34109"/>
                  </a:lnTo>
                  <a:lnTo>
                    <a:pt x="124511" y="31336"/>
                  </a:lnTo>
                  <a:lnTo>
                    <a:pt x="124603" y="30966"/>
                  </a:lnTo>
                  <a:lnTo>
                    <a:pt x="125897" y="26807"/>
                  </a:lnTo>
                  <a:lnTo>
                    <a:pt x="126729" y="20983"/>
                  </a:lnTo>
                  <a:lnTo>
                    <a:pt x="126821" y="16084"/>
                  </a:lnTo>
                  <a:lnTo>
                    <a:pt x="126452" y="10261"/>
                  </a:lnTo>
                  <a:lnTo>
                    <a:pt x="125342" y="3606"/>
                  </a:lnTo>
                  <a:lnTo>
                    <a:pt x="1243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9"/>
            <p:cNvSpPr/>
            <p:nvPr/>
          </p:nvSpPr>
          <p:spPr>
            <a:xfrm>
              <a:off x="-1508500" y="1102375"/>
              <a:ext cx="2038225" cy="2130650"/>
            </a:xfrm>
            <a:custGeom>
              <a:avLst/>
              <a:gdLst/>
              <a:ahLst/>
              <a:cxnLst/>
              <a:rect l="l" t="t" r="r" b="b"/>
              <a:pathLst>
                <a:path w="81529" h="85226" extrusionOk="0">
                  <a:moveTo>
                    <a:pt x="75335" y="1"/>
                  </a:moveTo>
                  <a:lnTo>
                    <a:pt x="71453" y="463"/>
                  </a:lnTo>
                  <a:lnTo>
                    <a:pt x="68126" y="1387"/>
                  </a:lnTo>
                  <a:lnTo>
                    <a:pt x="65352" y="2681"/>
                  </a:lnTo>
                  <a:lnTo>
                    <a:pt x="62857" y="4530"/>
                  </a:lnTo>
                  <a:lnTo>
                    <a:pt x="60638" y="6841"/>
                  </a:lnTo>
                  <a:lnTo>
                    <a:pt x="57403" y="11185"/>
                  </a:lnTo>
                  <a:lnTo>
                    <a:pt x="55092" y="14975"/>
                  </a:lnTo>
                  <a:lnTo>
                    <a:pt x="40487" y="40210"/>
                  </a:lnTo>
                  <a:lnTo>
                    <a:pt x="32353" y="55184"/>
                  </a:lnTo>
                  <a:lnTo>
                    <a:pt x="8782" y="42798"/>
                  </a:lnTo>
                  <a:lnTo>
                    <a:pt x="6656" y="47420"/>
                  </a:lnTo>
                  <a:lnTo>
                    <a:pt x="1" y="61747"/>
                  </a:lnTo>
                  <a:lnTo>
                    <a:pt x="6749" y="67571"/>
                  </a:lnTo>
                  <a:lnTo>
                    <a:pt x="19690" y="78755"/>
                  </a:lnTo>
                  <a:lnTo>
                    <a:pt x="22093" y="80789"/>
                  </a:lnTo>
                  <a:lnTo>
                    <a:pt x="26160" y="83285"/>
                  </a:lnTo>
                  <a:lnTo>
                    <a:pt x="28933" y="84486"/>
                  </a:lnTo>
                  <a:lnTo>
                    <a:pt x="31799" y="85133"/>
                  </a:lnTo>
                  <a:lnTo>
                    <a:pt x="34757" y="85226"/>
                  </a:lnTo>
                  <a:lnTo>
                    <a:pt x="37714" y="84579"/>
                  </a:lnTo>
                  <a:lnTo>
                    <a:pt x="40672" y="83007"/>
                  </a:lnTo>
                  <a:lnTo>
                    <a:pt x="42059" y="81806"/>
                  </a:lnTo>
                  <a:lnTo>
                    <a:pt x="43815" y="80234"/>
                  </a:lnTo>
                  <a:lnTo>
                    <a:pt x="48437" y="75150"/>
                  </a:lnTo>
                  <a:lnTo>
                    <a:pt x="56848" y="64798"/>
                  </a:lnTo>
                  <a:lnTo>
                    <a:pt x="73949" y="42243"/>
                  </a:lnTo>
                  <a:lnTo>
                    <a:pt x="77277" y="37622"/>
                  </a:lnTo>
                  <a:lnTo>
                    <a:pt x="78386" y="35403"/>
                  </a:lnTo>
                  <a:lnTo>
                    <a:pt x="80050" y="30504"/>
                  </a:lnTo>
                  <a:lnTo>
                    <a:pt x="81159" y="25513"/>
                  </a:lnTo>
                  <a:lnTo>
                    <a:pt x="81529" y="20244"/>
                  </a:lnTo>
                  <a:lnTo>
                    <a:pt x="81436" y="15068"/>
                  </a:lnTo>
                  <a:lnTo>
                    <a:pt x="80882" y="10169"/>
                  </a:lnTo>
                  <a:lnTo>
                    <a:pt x="79865" y="5547"/>
                  </a:lnTo>
                  <a:lnTo>
                    <a:pt x="78478" y="1664"/>
                  </a:lnTo>
                  <a:lnTo>
                    <a:pt x="77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9"/>
            <p:cNvSpPr/>
            <p:nvPr/>
          </p:nvSpPr>
          <p:spPr>
            <a:xfrm>
              <a:off x="-699675" y="2405700"/>
              <a:ext cx="217250" cy="413675"/>
            </a:xfrm>
            <a:custGeom>
              <a:avLst/>
              <a:gdLst/>
              <a:ahLst/>
              <a:cxnLst/>
              <a:rect l="l" t="t" r="r" b="b"/>
              <a:pathLst>
                <a:path w="8690" h="16547" extrusionOk="0">
                  <a:moveTo>
                    <a:pt x="1664" y="1"/>
                  </a:moveTo>
                  <a:lnTo>
                    <a:pt x="0" y="3051"/>
                  </a:lnTo>
                  <a:lnTo>
                    <a:pt x="3051" y="6471"/>
                  </a:lnTo>
                  <a:lnTo>
                    <a:pt x="6840" y="11740"/>
                  </a:lnTo>
                  <a:lnTo>
                    <a:pt x="7950" y="14328"/>
                  </a:lnTo>
                  <a:lnTo>
                    <a:pt x="8319" y="15900"/>
                  </a:lnTo>
                  <a:lnTo>
                    <a:pt x="8319" y="16547"/>
                  </a:lnTo>
                  <a:lnTo>
                    <a:pt x="8689" y="14975"/>
                  </a:lnTo>
                  <a:lnTo>
                    <a:pt x="8227" y="12202"/>
                  </a:lnTo>
                  <a:lnTo>
                    <a:pt x="7303" y="9707"/>
                  </a:lnTo>
                  <a:lnTo>
                    <a:pt x="5824" y="6379"/>
                  </a:lnTo>
                  <a:lnTo>
                    <a:pt x="3328" y="2312"/>
                  </a:lnTo>
                  <a:lnTo>
                    <a:pt x="166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9"/>
            <p:cNvSpPr/>
            <p:nvPr/>
          </p:nvSpPr>
          <p:spPr>
            <a:xfrm>
              <a:off x="6378525" y="7272400"/>
              <a:ext cx="1437375" cy="293525"/>
            </a:xfrm>
            <a:custGeom>
              <a:avLst/>
              <a:gdLst/>
              <a:ahLst/>
              <a:cxnLst/>
              <a:rect l="l" t="t" r="r" b="b"/>
              <a:pathLst>
                <a:path w="57495" h="11741" extrusionOk="0">
                  <a:moveTo>
                    <a:pt x="370" y="1"/>
                  </a:moveTo>
                  <a:lnTo>
                    <a:pt x="0" y="1203"/>
                  </a:lnTo>
                  <a:lnTo>
                    <a:pt x="0" y="3606"/>
                  </a:lnTo>
                  <a:lnTo>
                    <a:pt x="185" y="4808"/>
                  </a:lnTo>
                  <a:lnTo>
                    <a:pt x="463" y="5270"/>
                  </a:lnTo>
                  <a:lnTo>
                    <a:pt x="1757" y="6656"/>
                  </a:lnTo>
                  <a:lnTo>
                    <a:pt x="3975" y="8228"/>
                  </a:lnTo>
                  <a:lnTo>
                    <a:pt x="7303" y="9707"/>
                  </a:lnTo>
                  <a:lnTo>
                    <a:pt x="9429" y="10169"/>
                  </a:lnTo>
                  <a:lnTo>
                    <a:pt x="11740" y="10539"/>
                  </a:lnTo>
                  <a:lnTo>
                    <a:pt x="16639" y="10631"/>
                  </a:lnTo>
                  <a:lnTo>
                    <a:pt x="23756" y="10261"/>
                  </a:lnTo>
                  <a:lnTo>
                    <a:pt x="26991" y="9984"/>
                  </a:lnTo>
                  <a:lnTo>
                    <a:pt x="30504" y="9984"/>
                  </a:lnTo>
                  <a:lnTo>
                    <a:pt x="41319" y="11093"/>
                  </a:lnTo>
                  <a:lnTo>
                    <a:pt x="44831" y="11555"/>
                  </a:lnTo>
                  <a:lnTo>
                    <a:pt x="46865" y="11740"/>
                  </a:lnTo>
                  <a:lnTo>
                    <a:pt x="50470" y="11648"/>
                  </a:lnTo>
                  <a:lnTo>
                    <a:pt x="53428" y="11001"/>
                  </a:lnTo>
                  <a:lnTo>
                    <a:pt x="55739" y="9799"/>
                  </a:lnTo>
                  <a:lnTo>
                    <a:pt x="56571" y="9152"/>
                  </a:lnTo>
                  <a:lnTo>
                    <a:pt x="57033" y="8505"/>
                  </a:lnTo>
                  <a:lnTo>
                    <a:pt x="57495" y="6934"/>
                  </a:lnTo>
                  <a:lnTo>
                    <a:pt x="57403" y="6194"/>
                  </a:lnTo>
                  <a:lnTo>
                    <a:pt x="57310" y="4253"/>
                  </a:lnTo>
                  <a:lnTo>
                    <a:pt x="56848" y="2312"/>
                  </a:lnTo>
                  <a:lnTo>
                    <a:pt x="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9"/>
            <p:cNvSpPr/>
            <p:nvPr/>
          </p:nvSpPr>
          <p:spPr>
            <a:xfrm>
              <a:off x="6383150" y="6916525"/>
              <a:ext cx="1416575" cy="584675"/>
            </a:xfrm>
            <a:custGeom>
              <a:avLst/>
              <a:gdLst/>
              <a:ahLst/>
              <a:cxnLst/>
              <a:rect l="l" t="t" r="r" b="b"/>
              <a:pathLst>
                <a:path w="56663" h="23387" extrusionOk="0">
                  <a:moveTo>
                    <a:pt x="43537" y="1"/>
                  </a:moveTo>
                  <a:lnTo>
                    <a:pt x="35958" y="93"/>
                  </a:lnTo>
                  <a:lnTo>
                    <a:pt x="35126" y="463"/>
                  </a:lnTo>
                  <a:lnTo>
                    <a:pt x="32907" y="2312"/>
                  </a:lnTo>
                  <a:lnTo>
                    <a:pt x="31243" y="3421"/>
                  </a:lnTo>
                  <a:lnTo>
                    <a:pt x="30411" y="3791"/>
                  </a:lnTo>
                  <a:lnTo>
                    <a:pt x="28470" y="4161"/>
                  </a:lnTo>
                  <a:lnTo>
                    <a:pt x="24588" y="4715"/>
                  </a:lnTo>
                  <a:lnTo>
                    <a:pt x="22647" y="4808"/>
                  </a:lnTo>
                  <a:lnTo>
                    <a:pt x="18487" y="5085"/>
                  </a:lnTo>
                  <a:lnTo>
                    <a:pt x="13773" y="5362"/>
                  </a:lnTo>
                  <a:lnTo>
                    <a:pt x="11000" y="5455"/>
                  </a:lnTo>
                  <a:lnTo>
                    <a:pt x="7210" y="5824"/>
                  </a:lnTo>
                  <a:lnTo>
                    <a:pt x="5084" y="6379"/>
                  </a:lnTo>
                  <a:lnTo>
                    <a:pt x="4067" y="6934"/>
                  </a:lnTo>
                  <a:lnTo>
                    <a:pt x="3236" y="7488"/>
                  </a:lnTo>
                  <a:lnTo>
                    <a:pt x="1572" y="8967"/>
                  </a:lnTo>
                  <a:lnTo>
                    <a:pt x="462" y="11093"/>
                  </a:lnTo>
                  <a:lnTo>
                    <a:pt x="0" y="13959"/>
                  </a:lnTo>
                  <a:lnTo>
                    <a:pt x="185" y="15900"/>
                  </a:lnTo>
                  <a:lnTo>
                    <a:pt x="462" y="16732"/>
                  </a:lnTo>
                  <a:lnTo>
                    <a:pt x="1479" y="18211"/>
                  </a:lnTo>
                  <a:lnTo>
                    <a:pt x="3790" y="19782"/>
                  </a:lnTo>
                  <a:lnTo>
                    <a:pt x="5639" y="20614"/>
                  </a:lnTo>
                  <a:lnTo>
                    <a:pt x="7765" y="21446"/>
                  </a:lnTo>
                  <a:lnTo>
                    <a:pt x="12202" y="22278"/>
                  </a:lnTo>
                  <a:lnTo>
                    <a:pt x="14513" y="22463"/>
                  </a:lnTo>
                  <a:lnTo>
                    <a:pt x="17378" y="22555"/>
                  </a:lnTo>
                  <a:lnTo>
                    <a:pt x="23756" y="22093"/>
                  </a:lnTo>
                  <a:lnTo>
                    <a:pt x="26622" y="21908"/>
                  </a:lnTo>
                  <a:lnTo>
                    <a:pt x="30134" y="21816"/>
                  </a:lnTo>
                  <a:lnTo>
                    <a:pt x="37067" y="22278"/>
                  </a:lnTo>
                  <a:lnTo>
                    <a:pt x="40487" y="22740"/>
                  </a:lnTo>
                  <a:lnTo>
                    <a:pt x="43722" y="23295"/>
                  </a:lnTo>
                  <a:lnTo>
                    <a:pt x="47974" y="23387"/>
                  </a:lnTo>
                  <a:lnTo>
                    <a:pt x="50840" y="22925"/>
                  </a:lnTo>
                  <a:lnTo>
                    <a:pt x="52318" y="22463"/>
                  </a:lnTo>
                  <a:lnTo>
                    <a:pt x="53520" y="22000"/>
                  </a:lnTo>
                  <a:lnTo>
                    <a:pt x="55369" y="20891"/>
                  </a:lnTo>
                  <a:lnTo>
                    <a:pt x="56201" y="19967"/>
                  </a:lnTo>
                  <a:lnTo>
                    <a:pt x="56478" y="19320"/>
                  </a:lnTo>
                  <a:lnTo>
                    <a:pt x="56663" y="17564"/>
                  </a:lnTo>
                  <a:lnTo>
                    <a:pt x="56386" y="13959"/>
                  </a:lnTo>
                  <a:lnTo>
                    <a:pt x="56016" y="12202"/>
                  </a:lnTo>
                  <a:lnTo>
                    <a:pt x="55923" y="11463"/>
                  </a:lnTo>
                  <a:lnTo>
                    <a:pt x="55739" y="10816"/>
                  </a:lnTo>
                  <a:lnTo>
                    <a:pt x="55554" y="9984"/>
                  </a:lnTo>
                  <a:lnTo>
                    <a:pt x="55369" y="9152"/>
                  </a:lnTo>
                  <a:lnTo>
                    <a:pt x="55092" y="7858"/>
                  </a:lnTo>
                  <a:lnTo>
                    <a:pt x="54907" y="6471"/>
                  </a:lnTo>
                  <a:lnTo>
                    <a:pt x="54722" y="5085"/>
                  </a:lnTo>
                  <a:lnTo>
                    <a:pt x="53982" y="1757"/>
                  </a:lnTo>
                  <a:lnTo>
                    <a:pt x="53335" y="648"/>
                  </a:lnTo>
                  <a:lnTo>
                    <a:pt x="52873" y="93"/>
                  </a:lnTo>
                  <a:lnTo>
                    <a:pt x="52503" y="93"/>
                  </a:lnTo>
                  <a:lnTo>
                    <a:pt x="435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9"/>
            <p:cNvSpPr/>
            <p:nvPr/>
          </p:nvSpPr>
          <p:spPr>
            <a:xfrm>
              <a:off x="6366975" y="7029775"/>
              <a:ext cx="415975" cy="429850"/>
            </a:xfrm>
            <a:custGeom>
              <a:avLst/>
              <a:gdLst/>
              <a:ahLst/>
              <a:cxnLst/>
              <a:rect l="l" t="t" r="r" b="b"/>
              <a:pathLst>
                <a:path w="16639" h="17194" extrusionOk="0">
                  <a:moveTo>
                    <a:pt x="10538" y="0"/>
                  </a:moveTo>
                  <a:lnTo>
                    <a:pt x="8227" y="370"/>
                  </a:lnTo>
                  <a:lnTo>
                    <a:pt x="7025" y="740"/>
                  </a:lnTo>
                  <a:lnTo>
                    <a:pt x="6009" y="1017"/>
                  </a:lnTo>
                  <a:lnTo>
                    <a:pt x="4252" y="1849"/>
                  </a:lnTo>
                  <a:lnTo>
                    <a:pt x="2773" y="2866"/>
                  </a:lnTo>
                  <a:lnTo>
                    <a:pt x="1664" y="4160"/>
                  </a:lnTo>
                  <a:lnTo>
                    <a:pt x="832" y="5546"/>
                  </a:lnTo>
                  <a:lnTo>
                    <a:pt x="278" y="7025"/>
                  </a:lnTo>
                  <a:lnTo>
                    <a:pt x="0" y="8689"/>
                  </a:lnTo>
                  <a:lnTo>
                    <a:pt x="278" y="10445"/>
                  </a:lnTo>
                  <a:lnTo>
                    <a:pt x="462" y="11370"/>
                  </a:lnTo>
                  <a:lnTo>
                    <a:pt x="555" y="11924"/>
                  </a:lnTo>
                  <a:lnTo>
                    <a:pt x="3235" y="14697"/>
                  </a:lnTo>
                  <a:lnTo>
                    <a:pt x="6009" y="16176"/>
                  </a:lnTo>
                  <a:lnTo>
                    <a:pt x="8412" y="16916"/>
                  </a:lnTo>
                  <a:lnTo>
                    <a:pt x="9983" y="17193"/>
                  </a:lnTo>
                  <a:lnTo>
                    <a:pt x="9706" y="15714"/>
                  </a:lnTo>
                  <a:lnTo>
                    <a:pt x="9706" y="11647"/>
                  </a:lnTo>
                  <a:lnTo>
                    <a:pt x="10261" y="8135"/>
                  </a:lnTo>
                  <a:lnTo>
                    <a:pt x="11185" y="5824"/>
                  </a:lnTo>
                  <a:lnTo>
                    <a:pt x="12479" y="3605"/>
                  </a:lnTo>
                  <a:lnTo>
                    <a:pt x="14420" y="1664"/>
                  </a:lnTo>
                  <a:lnTo>
                    <a:pt x="15714" y="740"/>
                  </a:lnTo>
                  <a:lnTo>
                    <a:pt x="16639" y="740"/>
                  </a:lnTo>
                  <a:lnTo>
                    <a:pt x="15437" y="370"/>
                  </a:lnTo>
                  <a:lnTo>
                    <a:pt x="13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9"/>
            <p:cNvSpPr/>
            <p:nvPr/>
          </p:nvSpPr>
          <p:spPr>
            <a:xfrm>
              <a:off x="6965475" y="7015900"/>
              <a:ext cx="152550" cy="198775"/>
            </a:xfrm>
            <a:custGeom>
              <a:avLst/>
              <a:gdLst/>
              <a:ahLst/>
              <a:cxnLst/>
              <a:rect l="l" t="t" r="r" b="b"/>
              <a:pathLst>
                <a:path w="6102" h="7951" extrusionOk="0">
                  <a:moveTo>
                    <a:pt x="5177" y="1"/>
                  </a:moveTo>
                  <a:lnTo>
                    <a:pt x="3513" y="278"/>
                  </a:lnTo>
                  <a:lnTo>
                    <a:pt x="2682" y="555"/>
                  </a:lnTo>
                  <a:lnTo>
                    <a:pt x="1757" y="2034"/>
                  </a:lnTo>
                  <a:lnTo>
                    <a:pt x="463" y="5177"/>
                  </a:lnTo>
                  <a:lnTo>
                    <a:pt x="93" y="6841"/>
                  </a:lnTo>
                  <a:lnTo>
                    <a:pt x="1" y="7395"/>
                  </a:lnTo>
                  <a:lnTo>
                    <a:pt x="740" y="7950"/>
                  </a:lnTo>
                  <a:lnTo>
                    <a:pt x="1942" y="7765"/>
                  </a:lnTo>
                  <a:lnTo>
                    <a:pt x="2959" y="7118"/>
                  </a:lnTo>
                  <a:lnTo>
                    <a:pt x="3051" y="6564"/>
                  </a:lnTo>
                  <a:lnTo>
                    <a:pt x="3236" y="6009"/>
                  </a:lnTo>
                  <a:lnTo>
                    <a:pt x="4160" y="2959"/>
                  </a:lnTo>
                  <a:lnTo>
                    <a:pt x="5270" y="833"/>
                  </a:lnTo>
                  <a:lnTo>
                    <a:pt x="61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9"/>
            <p:cNvSpPr/>
            <p:nvPr/>
          </p:nvSpPr>
          <p:spPr>
            <a:xfrm>
              <a:off x="6817600" y="7029775"/>
              <a:ext cx="145600" cy="189500"/>
            </a:xfrm>
            <a:custGeom>
              <a:avLst/>
              <a:gdLst/>
              <a:ahLst/>
              <a:cxnLst/>
              <a:rect l="l" t="t" r="r" b="b"/>
              <a:pathLst>
                <a:path w="5824" h="7580" extrusionOk="0">
                  <a:moveTo>
                    <a:pt x="4992" y="0"/>
                  </a:moveTo>
                  <a:lnTo>
                    <a:pt x="3328" y="185"/>
                  </a:lnTo>
                  <a:lnTo>
                    <a:pt x="2681" y="555"/>
                  </a:lnTo>
                  <a:lnTo>
                    <a:pt x="1849" y="1387"/>
                  </a:lnTo>
                  <a:lnTo>
                    <a:pt x="740" y="3236"/>
                  </a:lnTo>
                  <a:lnTo>
                    <a:pt x="0" y="5916"/>
                  </a:lnTo>
                  <a:lnTo>
                    <a:pt x="0" y="6378"/>
                  </a:lnTo>
                  <a:lnTo>
                    <a:pt x="0" y="6933"/>
                  </a:lnTo>
                  <a:lnTo>
                    <a:pt x="647" y="7488"/>
                  </a:lnTo>
                  <a:lnTo>
                    <a:pt x="1664" y="7580"/>
                  </a:lnTo>
                  <a:lnTo>
                    <a:pt x="2496" y="6933"/>
                  </a:lnTo>
                  <a:lnTo>
                    <a:pt x="2681" y="6378"/>
                  </a:lnTo>
                  <a:lnTo>
                    <a:pt x="3050" y="4714"/>
                  </a:lnTo>
                  <a:lnTo>
                    <a:pt x="4622" y="1572"/>
                  </a:lnTo>
                  <a:lnTo>
                    <a:pt x="5823" y="278"/>
                  </a:lnTo>
                  <a:lnTo>
                    <a:pt x="4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9"/>
            <p:cNvSpPr/>
            <p:nvPr/>
          </p:nvSpPr>
          <p:spPr>
            <a:xfrm>
              <a:off x="7268200" y="6643850"/>
              <a:ext cx="439100" cy="413675"/>
            </a:xfrm>
            <a:custGeom>
              <a:avLst/>
              <a:gdLst/>
              <a:ahLst/>
              <a:cxnLst/>
              <a:rect l="l" t="t" r="r" b="b"/>
              <a:pathLst>
                <a:path w="17564" h="16547" extrusionOk="0">
                  <a:moveTo>
                    <a:pt x="17564" y="1"/>
                  </a:moveTo>
                  <a:lnTo>
                    <a:pt x="463" y="3513"/>
                  </a:lnTo>
                  <a:lnTo>
                    <a:pt x="1" y="13311"/>
                  </a:lnTo>
                  <a:lnTo>
                    <a:pt x="1" y="13958"/>
                  </a:lnTo>
                  <a:lnTo>
                    <a:pt x="278" y="14883"/>
                  </a:lnTo>
                  <a:lnTo>
                    <a:pt x="1203" y="15807"/>
                  </a:lnTo>
                  <a:lnTo>
                    <a:pt x="4438" y="16547"/>
                  </a:lnTo>
                  <a:lnTo>
                    <a:pt x="9799" y="16547"/>
                  </a:lnTo>
                  <a:lnTo>
                    <a:pt x="13127" y="15992"/>
                  </a:lnTo>
                  <a:lnTo>
                    <a:pt x="15253" y="14883"/>
                  </a:lnTo>
                  <a:lnTo>
                    <a:pt x="16454" y="13589"/>
                  </a:lnTo>
                  <a:lnTo>
                    <a:pt x="16639" y="12849"/>
                  </a:lnTo>
                  <a:lnTo>
                    <a:pt x="17379" y="4900"/>
                  </a:lnTo>
                  <a:lnTo>
                    <a:pt x="1756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9"/>
            <p:cNvSpPr/>
            <p:nvPr/>
          </p:nvSpPr>
          <p:spPr>
            <a:xfrm>
              <a:off x="7945300" y="6070750"/>
              <a:ext cx="790350" cy="764925"/>
            </a:xfrm>
            <a:custGeom>
              <a:avLst/>
              <a:gdLst/>
              <a:ahLst/>
              <a:cxnLst/>
              <a:rect l="l" t="t" r="r" b="b"/>
              <a:pathLst>
                <a:path w="31614" h="30597" extrusionOk="0">
                  <a:moveTo>
                    <a:pt x="185" y="1"/>
                  </a:moveTo>
                  <a:lnTo>
                    <a:pt x="0" y="1942"/>
                  </a:lnTo>
                  <a:lnTo>
                    <a:pt x="0" y="4807"/>
                  </a:lnTo>
                  <a:lnTo>
                    <a:pt x="370" y="6841"/>
                  </a:lnTo>
                  <a:lnTo>
                    <a:pt x="647" y="7950"/>
                  </a:lnTo>
                  <a:lnTo>
                    <a:pt x="1294" y="9522"/>
                  </a:lnTo>
                  <a:lnTo>
                    <a:pt x="2958" y="11832"/>
                  </a:lnTo>
                  <a:lnTo>
                    <a:pt x="5824" y="14421"/>
                  </a:lnTo>
                  <a:lnTo>
                    <a:pt x="7488" y="15715"/>
                  </a:lnTo>
                  <a:lnTo>
                    <a:pt x="8967" y="17286"/>
                  </a:lnTo>
                  <a:lnTo>
                    <a:pt x="11740" y="20429"/>
                  </a:lnTo>
                  <a:lnTo>
                    <a:pt x="13034" y="22185"/>
                  </a:lnTo>
                  <a:lnTo>
                    <a:pt x="14235" y="23757"/>
                  </a:lnTo>
                  <a:lnTo>
                    <a:pt x="16454" y="26622"/>
                  </a:lnTo>
                  <a:lnTo>
                    <a:pt x="18302" y="28378"/>
                  </a:lnTo>
                  <a:lnTo>
                    <a:pt x="19412" y="29210"/>
                  </a:lnTo>
                  <a:lnTo>
                    <a:pt x="21815" y="30227"/>
                  </a:lnTo>
                  <a:lnTo>
                    <a:pt x="24496" y="30597"/>
                  </a:lnTo>
                  <a:lnTo>
                    <a:pt x="27084" y="30227"/>
                  </a:lnTo>
                  <a:lnTo>
                    <a:pt x="28378" y="29765"/>
                  </a:lnTo>
                  <a:lnTo>
                    <a:pt x="29210" y="29395"/>
                  </a:lnTo>
                  <a:lnTo>
                    <a:pt x="30504" y="28563"/>
                  </a:lnTo>
                  <a:lnTo>
                    <a:pt x="31243" y="27362"/>
                  </a:lnTo>
                  <a:lnTo>
                    <a:pt x="31613" y="25420"/>
                  </a:lnTo>
                  <a:lnTo>
                    <a:pt x="31521" y="24126"/>
                  </a:lnTo>
                  <a:lnTo>
                    <a:pt x="31428" y="23387"/>
                  </a:lnTo>
                  <a:lnTo>
                    <a:pt x="30411" y="22278"/>
                  </a:lnTo>
                  <a:lnTo>
                    <a:pt x="27638" y="20891"/>
                  </a:lnTo>
                  <a:lnTo>
                    <a:pt x="20891" y="19227"/>
                  </a:lnTo>
                  <a:lnTo>
                    <a:pt x="19319" y="19042"/>
                  </a:lnTo>
                  <a:lnTo>
                    <a:pt x="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9"/>
            <p:cNvSpPr/>
            <p:nvPr/>
          </p:nvSpPr>
          <p:spPr>
            <a:xfrm>
              <a:off x="7961475" y="5959825"/>
              <a:ext cx="776475" cy="813450"/>
            </a:xfrm>
            <a:custGeom>
              <a:avLst/>
              <a:gdLst/>
              <a:ahLst/>
              <a:cxnLst/>
              <a:rect l="l" t="t" r="r" b="b"/>
              <a:pathLst>
                <a:path w="31059" h="32538" extrusionOk="0">
                  <a:moveTo>
                    <a:pt x="6009" y="1"/>
                  </a:moveTo>
                  <a:lnTo>
                    <a:pt x="4160" y="93"/>
                  </a:lnTo>
                  <a:lnTo>
                    <a:pt x="3328" y="371"/>
                  </a:lnTo>
                  <a:lnTo>
                    <a:pt x="2219" y="833"/>
                  </a:lnTo>
                  <a:lnTo>
                    <a:pt x="740" y="2034"/>
                  </a:lnTo>
                  <a:lnTo>
                    <a:pt x="0" y="3883"/>
                  </a:lnTo>
                  <a:lnTo>
                    <a:pt x="0" y="6286"/>
                  </a:lnTo>
                  <a:lnTo>
                    <a:pt x="370" y="7950"/>
                  </a:lnTo>
                  <a:lnTo>
                    <a:pt x="1017" y="10354"/>
                  </a:lnTo>
                  <a:lnTo>
                    <a:pt x="2773" y="13774"/>
                  </a:lnTo>
                  <a:lnTo>
                    <a:pt x="6194" y="17286"/>
                  </a:lnTo>
                  <a:lnTo>
                    <a:pt x="8874" y="19505"/>
                  </a:lnTo>
                  <a:lnTo>
                    <a:pt x="11555" y="22370"/>
                  </a:lnTo>
                  <a:lnTo>
                    <a:pt x="15437" y="27269"/>
                  </a:lnTo>
                  <a:lnTo>
                    <a:pt x="17378" y="29765"/>
                  </a:lnTo>
                  <a:lnTo>
                    <a:pt x="18302" y="30689"/>
                  </a:lnTo>
                  <a:lnTo>
                    <a:pt x="20798" y="31983"/>
                  </a:lnTo>
                  <a:lnTo>
                    <a:pt x="23849" y="32538"/>
                  </a:lnTo>
                  <a:lnTo>
                    <a:pt x="26807" y="32353"/>
                  </a:lnTo>
                  <a:lnTo>
                    <a:pt x="28101" y="31891"/>
                  </a:lnTo>
                  <a:lnTo>
                    <a:pt x="28840" y="31521"/>
                  </a:lnTo>
                  <a:lnTo>
                    <a:pt x="29857" y="30689"/>
                  </a:lnTo>
                  <a:lnTo>
                    <a:pt x="30781" y="29210"/>
                  </a:lnTo>
                  <a:lnTo>
                    <a:pt x="31059" y="25513"/>
                  </a:lnTo>
                  <a:lnTo>
                    <a:pt x="30781" y="23295"/>
                  </a:lnTo>
                  <a:lnTo>
                    <a:pt x="30689" y="20706"/>
                  </a:lnTo>
                  <a:lnTo>
                    <a:pt x="30227" y="18395"/>
                  </a:lnTo>
                  <a:lnTo>
                    <a:pt x="29672" y="17564"/>
                  </a:lnTo>
                  <a:lnTo>
                    <a:pt x="29395" y="17286"/>
                  </a:lnTo>
                  <a:lnTo>
                    <a:pt x="27731" y="15715"/>
                  </a:lnTo>
                  <a:lnTo>
                    <a:pt x="22555" y="9244"/>
                  </a:lnTo>
                  <a:lnTo>
                    <a:pt x="19966" y="6564"/>
                  </a:lnTo>
                  <a:lnTo>
                    <a:pt x="18487" y="5455"/>
                  </a:lnTo>
                  <a:lnTo>
                    <a:pt x="17933" y="5177"/>
                  </a:lnTo>
                  <a:lnTo>
                    <a:pt x="14975" y="3976"/>
                  </a:lnTo>
                  <a:lnTo>
                    <a:pt x="8967" y="833"/>
                  </a:lnTo>
                  <a:lnTo>
                    <a:pt x="60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9"/>
            <p:cNvSpPr/>
            <p:nvPr/>
          </p:nvSpPr>
          <p:spPr>
            <a:xfrm>
              <a:off x="8155575" y="6086925"/>
              <a:ext cx="298125" cy="184900"/>
            </a:xfrm>
            <a:custGeom>
              <a:avLst/>
              <a:gdLst/>
              <a:ahLst/>
              <a:cxnLst/>
              <a:rect l="l" t="t" r="r" b="b"/>
              <a:pathLst>
                <a:path w="11925" h="7396" extrusionOk="0">
                  <a:moveTo>
                    <a:pt x="8043" y="1"/>
                  </a:moveTo>
                  <a:lnTo>
                    <a:pt x="5270" y="925"/>
                  </a:lnTo>
                  <a:lnTo>
                    <a:pt x="2866" y="2497"/>
                  </a:lnTo>
                  <a:lnTo>
                    <a:pt x="925" y="4530"/>
                  </a:lnTo>
                  <a:lnTo>
                    <a:pt x="186" y="5824"/>
                  </a:lnTo>
                  <a:lnTo>
                    <a:pt x="1" y="6286"/>
                  </a:lnTo>
                  <a:lnTo>
                    <a:pt x="278" y="7026"/>
                  </a:lnTo>
                  <a:lnTo>
                    <a:pt x="1110" y="7396"/>
                  </a:lnTo>
                  <a:lnTo>
                    <a:pt x="1942" y="7303"/>
                  </a:lnTo>
                  <a:lnTo>
                    <a:pt x="2497" y="7026"/>
                  </a:lnTo>
                  <a:lnTo>
                    <a:pt x="2959" y="6194"/>
                  </a:lnTo>
                  <a:lnTo>
                    <a:pt x="4068" y="4807"/>
                  </a:lnTo>
                  <a:lnTo>
                    <a:pt x="6009" y="3144"/>
                  </a:lnTo>
                  <a:lnTo>
                    <a:pt x="8690" y="1942"/>
                  </a:lnTo>
                  <a:lnTo>
                    <a:pt x="11093" y="1295"/>
                  </a:lnTo>
                  <a:lnTo>
                    <a:pt x="11925" y="1202"/>
                  </a:lnTo>
                  <a:lnTo>
                    <a:pt x="11093" y="555"/>
                  </a:lnTo>
                  <a:lnTo>
                    <a:pt x="10169" y="93"/>
                  </a:lnTo>
                  <a:lnTo>
                    <a:pt x="9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9"/>
            <p:cNvSpPr/>
            <p:nvPr/>
          </p:nvSpPr>
          <p:spPr>
            <a:xfrm>
              <a:off x="8257275" y="6142400"/>
              <a:ext cx="258825" cy="184900"/>
            </a:xfrm>
            <a:custGeom>
              <a:avLst/>
              <a:gdLst/>
              <a:ahLst/>
              <a:cxnLst/>
              <a:rect l="l" t="t" r="r" b="b"/>
              <a:pathLst>
                <a:path w="10353" h="7396" extrusionOk="0">
                  <a:moveTo>
                    <a:pt x="8874" y="0"/>
                  </a:moveTo>
                  <a:lnTo>
                    <a:pt x="7580" y="278"/>
                  </a:lnTo>
                  <a:lnTo>
                    <a:pt x="4899" y="1109"/>
                  </a:lnTo>
                  <a:lnTo>
                    <a:pt x="2681" y="2681"/>
                  </a:lnTo>
                  <a:lnTo>
                    <a:pt x="832" y="4714"/>
                  </a:lnTo>
                  <a:lnTo>
                    <a:pt x="92" y="5824"/>
                  </a:lnTo>
                  <a:lnTo>
                    <a:pt x="0" y="6286"/>
                  </a:lnTo>
                  <a:lnTo>
                    <a:pt x="370" y="7025"/>
                  </a:lnTo>
                  <a:lnTo>
                    <a:pt x="1109" y="7395"/>
                  </a:lnTo>
                  <a:lnTo>
                    <a:pt x="2034" y="7303"/>
                  </a:lnTo>
                  <a:lnTo>
                    <a:pt x="2403" y="7025"/>
                  </a:lnTo>
                  <a:lnTo>
                    <a:pt x="3143" y="5916"/>
                  </a:lnTo>
                  <a:lnTo>
                    <a:pt x="4807" y="4160"/>
                  </a:lnTo>
                  <a:lnTo>
                    <a:pt x="6748" y="2681"/>
                  </a:lnTo>
                  <a:lnTo>
                    <a:pt x="9059" y="1664"/>
                  </a:lnTo>
                  <a:lnTo>
                    <a:pt x="10353" y="1387"/>
                  </a:lnTo>
                  <a:lnTo>
                    <a:pt x="9521" y="740"/>
                  </a:lnTo>
                  <a:lnTo>
                    <a:pt x="88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9"/>
            <p:cNvSpPr/>
            <p:nvPr/>
          </p:nvSpPr>
          <p:spPr>
            <a:xfrm>
              <a:off x="8372800" y="6225575"/>
              <a:ext cx="335100" cy="238050"/>
            </a:xfrm>
            <a:custGeom>
              <a:avLst/>
              <a:gdLst/>
              <a:ahLst/>
              <a:cxnLst/>
              <a:rect l="l" t="t" r="r" b="b"/>
              <a:pathLst>
                <a:path w="13404" h="9522" extrusionOk="0">
                  <a:moveTo>
                    <a:pt x="13404" y="1"/>
                  </a:moveTo>
                  <a:lnTo>
                    <a:pt x="1" y="740"/>
                  </a:lnTo>
                  <a:lnTo>
                    <a:pt x="278" y="4160"/>
                  </a:lnTo>
                  <a:lnTo>
                    <a:pt x="833" y="8135"/>
                  </a:lnTo>
                  <a:lnTo>
                    <a:pt x="2127" y="8690"/>
                  </a:lnTo>
                  <a:lnTo>
                    <a:pt x="4623" y="9337"/>
                  </a:lnTo>
                  <a:lnTo>
                    <a:pt x="7765" y="9522"/>
                  </a:lnTo>
                  <a:lnTo>
                    <a:pt x="12295" y="8320"/>
                  </a:lnTo>
                  <a:lnTo>
                    <a:pt x="12942" y="7765"/>
                  </a:lnTo>
                  <a:lnTo>
                    <a:pt x="134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9"/>
            <p:cNvSpPr/>
            <p:nvPr/>
          </p:nvSpPr>
          <p:spPr>
            <a:xfrm>
              <a:off x="7947600" y="5945975"/>
              <a:ext cx="392875" cy="342025"/>
            </a:xfrm>
            <a:custGeom>
              <a:avLst/>
              <a:gdLst/>
              <a:ahLst/>
              <a:cxnLst/>
              <a:rect l="l" t="t" r="r" b="b"/>
              <a:pathLst>
                <a:path w="15715" h="13681" extrusionOk="0">
                  <a:moveTo>
                    <a:pt x="5824" y="0"/>
                  </a:moveTo>
                  <a:lnTo>
                    <a:pt x="3606" y="647"/>
                  </a:lnTo>
                  <a:lnTo>
                    <a:pt x="1665" y="1849"/>
                  </a:lnTo>
                  <a:lnTo>
                    <a:pt x="833" y="2773"/>
                  </a:lnTo>
                  <a:lnTo>
                    <a:pt x="555" y="3236"/>
                  </a:lnTo>
                  <a:lnTo>
                    <a:pt x="93" y="4530"/>
                  </a:lnTo>
                  <a:lnTo>
                    <a:pt x="1" y="6840"/>
                  </a:lnTo>
                  <a:lnTo>
                    <a:pt x="833" y="10168"/>
                  </a:lnTo>
                  <a:lnTo>
                    <a:pt x="2127" y="12849"/>
                  </a:lnTo>
                  <a:lnTo>
                    <a:pt x="2866" y="13681"/>
                  </a:lnTo>
                  <a:lnTo>
                    <a:pt x="2959" y="13403"/>
                  </a:lnTo>
                  <a:lnTo>
                    <a:pt x="3606" y="11000"/>
                  </a:lnTo>
                  <a:lnTo>
                    <a:pt x="5177" y="8504"/>
                  </a:lnTo>
                  <a:lnTo>
                    <a:pt x="6933" y="6840"/>
                  </a:lnTo>
                  <a:lnTo>
                    <a:pt x="9429" y="5454"/>
                  </a:lnTo>
                  <a:lnTo>
                    <a:pt x="12942" y="4530"/>
                  </a:lnTo>
                  <a:lnTo>
                    <a:pt x="14975" y="4252"/>
                  </a:lnTo>
                  <a:lnTo>
                    <a:pt x="15715" y="4530"/>
                  </a:lnTo>
                  <a:lnTo>
                    <a:pt x="15715" y="4530"/>
                  </a:lnTo>
                  <a:lnTo>
                    <a:pt x="15160" y="3790"/>
                  </a:lnTo>
                  <a:lnTo>
                    <a:pt x="13866" y="2496"/>
                  </a:lnTo>
                  <a:lnTo>
                    <a:pt x="12479" y="1387"/>
                  </a:lnTo>
                  <a:lnTo>
                    <a:pt x="10816" y="555"/>
                  </a:lnTo>
                  <a:lnTo>
                    <a:pt x="9984" y="370"/>
                  </a:lnTo>
                  <a:lnTo>
                    <a:pt x="85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9"/>
            <p:cNvSpPr/>
            <p:nvPr/>
          </p:nvSpPr>
          <p:spPr>
            <a:xfrm>
              <a:off x="7150350" y="2137650"/>
              <a:ext cx="1656925" cy="4961475"/>
            </a:xfrm>
            <a:custGeom>
              <a:avLst/>
              <a:gdLst/>
              <a:ahLst/>
              <a:cxnLst/>
              <a:rect l="l" t="t" r="r" b="b"/>
              <a:pathLst>
                <a:path w="66277" h="198459" extrusionOk="0">
                  <a:moveTo>
                    <a:pt x="30042" y="1"/>
                  </a:moveTo>
                  <a:lnTo>
                    <a:pt x="24404" y="185"/>
                  </a:lnTo>
                  <a:lnTo>
                    <a:pt x="19042" y="740"/>
                  </a:lnTo>
                  <a:lnTo>
                    <a:pt x="14143" y="1757"/>
                  </a:lnTo>
                  <a:lnTo>
                    <a:pt x="9799" y="3236"/>
                  </a:lnTo>
                  <a:lnTo>
                    <a:pt x="6286" y="5362"/>
                  </a:lnTo>
                  <a:lnTo>
                    <a:pt x="4253" y="7303"/>
                  </a:lnTo>
                  <a:lnTo>
                    <a:pt x="3236" y="8782"/>
                  </a:lnTo>
                  <a:lnTo>
                    <a:pt x="2496" y="10538"/>
                  </a:lnTo>
                  <a:lnTo>
                    <a:pt x="2127" y="12387"/>
                  </a:lnTo>
                  <a:lnTo>
                    <a:pt x="2034" y="13496"/>
                  </a:lnTo>
                  <a:lnTo>
                    <a:pt x="1480" y="35680"/>
                  </a:lnTo>
                  <a:lnTo>
                    <a:pt x="1017" y="74041"/>
                  </a:lnTo>
                  <a:lnTo>
                    <a:pt x="555" y="95393"/>
                  </a:lnTo>
                  <a:lnTo>
                    <a:pt x="186" y="102788"/>
                  </a:lnTo>
                  <a:lnTo>
                    <a:pt x="1" y="106393"/>
                  </a:lnTo>
                  <a:lnTo>
                    <a:pt x="93" y="113603"/>
                  </a:lnTo>
                  <a:lnTo>
                    <a:pt x="740" y="126636"/>
                  </a:lnTo>
                  <a:lnTo>
                    <a:pt x="1202" y="139485"/>
                  </a:lnTo>
                  <a:lnTo>
                    <a:pt x="1665" y="174518"/>
                  </a:lnTo>
                  <a:lnTo>
                    <a:pt x="1572" y="193837"/>
                  </a:lnTo>
                  <a:lnTo>
                    <a:pt x="2219" y="194576"/>
                  </a:lnTo>
                  <a:lnTo>
                    <a:pt x="3606" y="195963"/>
                  </a:lnTo>
                  <a:lnTo>
                    <a:pt x="6101" y="197442"/>
                  </a:lnTo>
                  <a:lnTo>
                    <a:pt x="9706" y="198458"/>
                  </a:lnTo>
                  <a:lnTo>
                    <a:pt x="13496" y="198458"/>
                  </a:lnTo>
                  <a:lnTo>
                    <a:pt x="18765" y="197719"/>
                  </a:lnTo>
                  <a:lnTo>
                    <a:pt x="23479" y="196240"/>
                  </a:lnTo>
                  <a:lnTo>
                    <a:pt x="23941" y="195963"/>
                  </a:lnTo>
                  <a:lnTo>
                    <a:pt x="26345" y="168879"/>
                  </a:lnTo>
                  <a:lnTo>
                    <a:pt x="29487" y="130519"/>
                  </a:lnTo>
                  <a:lnTo>
                    <a:pt x="29765" y="126174"/>
                  </a:lnTo>
                  <a:lnTo>
                    <a:pt x="29672" y="119426"/>
                  </a:lnTo>
                  <a:lnTo>
                    <a:pt x="29118" y="113141"/>
                  </a:lnTo>
                  <a:lnTo>
                    <a:pt x="29025" y="112401"/>
                  </a:lnTo>
                  <a:lnTo>
                    <a:pt x="35218" y="56201"/>
                  </a:lnTo>
                  <a:lnTo>
                    <a:pt x="35496" y="65260"/>
                  </a:lnTo>
                  <a:lnTo>
                    <a:pt x="36235" y="83931"/>
                  </a:lnTo>
                  <a:lnTo>
                    <a:pt x="36513" y="87444"/>
                  </a:lnTo>
                  <a:lnTo>
                    <a:pt x="37160" y="94192"/>
                  </a:lnTo>
                  <a:lnTo>
                    <a:pt x="39008" y="105746"/>
                  </a:lnTo>
                  <a:lnTo>
                    <a:pt x="40765" y="117763"/>
                  </a:lnTo>
                  <a:lnTo>
                    <a:pt x="45201" y="153627"/>
                  </a:lnTo>
                  <a:lnTo>
                    <a:pt x="47605" y="173778"/>
                  </a:lnTo>
                  <a:lnTo>
                    <a:pt x="49084" y="174518"/>
                  </a:lnTo>
                  <a:lnTo>
                    <a:pt x="52134" y="175534"/>
                  </a:lnTo>
                  <a:lnTo>
                    <a:pt x="54907" y="175812"/>
                  </a:lnTo>
                  <a:lnTo>
                    <a:pt x="57403" y="175719"/>
                  </a:lnTo>
                  <a:lnTo>
                    <a:pt x="60638" y="174980"/>
                  </a:lnTo>
                  <a:lnTo>
                    <a:pt x="63226" y="173871"/>
                  </a:lnTo>
                  <a:lnTo>
                    <a:pt x="63504" y="173778"/>
                  </a:lnTo>
                  <a:lnTo>
                    <a:pt x="64058" y="167677"/>
                  </a:lnTo>
                  <a:lnTo>
                    <a:pt x="65814" y="137174"/>
                  </a:lnTo>
                  <a:lnTo>
                    <a:pt x="66277" y="122292"/>
                  </a:lnTo>
                  <a:lnTo>
                    <a:pt x="66092" y="114435"/>
                  </a:lnTo>
                  <a:lnTo>
                    <a:pt x="65814" y="111569"/>
                  </a:lnTo>
                  <a:lnTo>
                    <a:pt x="63781" y="94192"/>
                  </a:lnTo>
                  <a:lnTo>
                    <a:pt x="63504" y="90309"/>
                  </a:lnTo>
                  <a:lnTo>
                    <a:pt x="63504" y="87906"/>
                  </a:lnTo>
                  <a:lnTo>
                    <a:pt x="63504" y="72932"/>
                  </a:lnTo>
                  <a:lnTo>
                    <a:pt x="63966" y="60083"/>
                  </a:lnTo>
                  <a:lnTo>
                    <a:pt x="64243" y="53428"/>
                  </a:lnTo>
                  <a:lnTo>
                    <a:pt x="64982" y="41227"/>
                  </a:lnTo>
                  <a:lnTo>
                    <a:pt x="65260" y="29118"/>
                  </a:lnTo>
                  <a:lnTo>
                    <a:pt x="65352" y="25882"/>
                  </a:lnTo>
                  <a:lnTo>
                    <a:pt x="65167" y="19319"/>
                  </a:lnTo>
                  <a:lnTo>
                    <a:pt x="64613" y="12941"/>
                  </a:lnTo>
                  <a:lnTo>
                    <a:pt x="63781" y="6471"/>
                  </a:lnTo>
                  <a:lnTo>
                    <a:pt x="63226" y="3236"/>
                  </a:lnTo>
                  <a:lnTo>
                    <a:pt x="61285" y="2958"/>
                  </a:lnTo>
                  <a:lnTo>
                    <a:pt x="49269" y="1202"/>
                  </a:lnTo>
                  <a:lnTo>
                    <a:pt x="38546" y="185"/>
                  </a:lnTo>
                  <a:lnTo>
                    <a:pt x="300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9"/>
            <p:cNvSpPr/>
            <p:nvPr/>
          </p:nvSpPr>
          <p:spPr>
            <a:xfrm>
              <a:off x="8023875" y="2988050"/>
              <a:ext cx="566175" cy="1178575"/>
            </a:xfrm>
            <a:custGeom>
              <a:avLst/>
              <a:gdLst/>
              <a:ahLst/>
              <a:cxnLst/>
              <a:rect l="l" t="t" r="r" b="b"/>
              <a:pathLst>
                <a:path w="22647" h="47143" extrusionOk="0">
                  <a:moveTo>
                    <a:pt x="22647" y="1"/>
                  </a:moveTo>
                  <a:lnTo>
                    <a:pt x="19411" y="2496"/>
                  </a:lnTo>
                  <a:lnTo>
                    <a:pt x="11924" y="7026"/>
                  </a:lnTo>
                  <a:lnTo>
                    <a:pt x="1849" y="12202"/>
                  </a:lnTo>
                  <a:lnTo>
                    <a:pt x="0" y="12941"/>
                  </a:lnTo>
                  <a:lnTo>
                    <a:pt x="1109" y="47142"/>
                  </a:lnTo>
                  <a:lnTo>
                    <a:pt x="3143" y="30781"/>
                  </a:lnTo>
                  <a:lnTo>
                    <a:pt x="5269" y="13866"/>
                  </a:lnTo>
                  <a:lnTo>
                    <a:pt x="7118" y="13034"/>
                  </a:lnTo>
                  <a:lnTo>
                    <a:pt x="10538" y="11093"/>
                  </a:lnTo>
                  <a:lnTo>
                    <a:pt x="15159" y="7673"/>
                  </a:lnTo>
                  <a:lnTo>
                    <a:pt x="21630" y="1202"/>
                  </a:lnTo>
                  <a:lnTo>
                    <a:pt x="22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9"/>
            <p:cNvSpPr/>
            <p:nvPr/>
          </p:nvSpPr>
          <p:spPr>
            <a:xfrm>
              <a:off x="8583100" y="254300"/>
              <a:ext cx="919750" cy="2116775"/>
            </a:xfrm>
            <a:custGeom>
              <a:avLst/>
              <a:gdLst/>
              <a:ahLst/>
              <a:cxnLst/>
              <a:rect l="l" t="t" r="r" b="b"/>
              <a:pathLst>
                <a:path w="36790" h="84671" extrusionOk="0">
                  <a:moveTo>
                    <a:pt x="1202" y="0"/>
                  </a:moveTo>
                  <a:lnTo>
                    <a:pt x="93" y="185"/>
                  </a:lnTo>
                  <a:lnTo>
                    <a:pt x="7210" y="37344"/>
                  </a:lnTo>
                  <a:lnTo>
                    <a:pt x="15714" y="54999"/>
                  </a:lnTo>
                  <a:lnTo>
                    <a:pt x="0" y="67940"/>
                  </a:lnTo>
                  <a:lnTo>
                    <a:pt x="2866" y="76259"/>
                  </a:lnTo>
                  <a:lnTo>
                    <a:pt x="5639" y="84670"/>
                  </a:lnTo>
                  <a:lnTo>
                    <a:pt x="9151" y="82175"/>
                  </a:lnTo>
                  <a:lnTo>
                    <a:pt x="23941" y="70620"/>
                  </a:lnTo>
                  <a:lnTo>
                    <a:pt x="29580" y="65721"/>
                  </a:lnTo>
                  <a:lnTo>
                    <a:pt x="34016" y="61100"/>
                  </a:lnTo>
                  <a:lnTo>
                    <a:pt x="36142" y="58142"/>
                  </a:lnTo>
                  <a:lnTo>
                    <a:pt x="36697" y="56385"/>
                  </a:lnTo>
                  <a:lnTo>
                    <a:pt x="36789" y="55738"/>
                  </a:lnTo>
                  <a:lnTo>
                    <a:pt x="36697" y="54259"/>
                  </a:lnTo>
                  <a:lnTo>
                    <a:pt x="35495" y="50192"/>
                  </a:lnTo>
                  <a:lnTo>
                    <a:pt x="32260" y="42058"/>
                  </a:lnTo>
                  <a:lnTo>
                    <a:pt x="23386" y="23109"/>
                  </a:lnTo>
                  <a:lnTo>
                    <a:pt x="18765" y="13773"/>
                  </a:lnTo>
                  <a:lnTo>
                    <a:pt x="17840" y="11832"/>
                  </a:lnTo>
                  <a:lnTo>
                    <a:pt x="15807" y="8504"/>
                  </a:lnTo>
                  <a:lnTo>
                    <a:pt x="13588" y="5731"/>
                  </a:lnTo>
                  <a:lnTo>
                    <a:pt x="11185" y="3420"/>
                  </a:lnTo>
                  <a:lnTo>
                    <a:pt x="8782" y="1756"/>
                  </a:lnTo>
                  <a:lnTo>
                    <a:pt x="6286" y="647"/>
                  </a:lnTo>
                  <a:lnTo>
                    <a:pt x="36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9"/>
            <p:cNvSpPr/>
            <p:nvPr/>
          </p:nvSpPr>
          <p:spPr>
            <a:xfrm>
              <a:off x="8497600" y="215000"/>
              <a:ext cx="903575" cy="1356500"/>
            </a:xfrm>
            <a:custGeom>
              <a:avLst/>
              <a:gdLst/>
              <a:ahLst/>
              <a:cxnLst/>
              <a:rect l="l" t="t" r="r" b="b"/>
              <a:pathLst>
                <a:path w="36143" h="54260" extrusionOk="0">
                  <a:moveTo>
                    <a:pt x="2219" y="1"/>
                  </a:moveTo>
                  <a:lnTo>
                    <a:pt x="0" y="186"/>
                  </a:lnTo>
                  <a:lnTo>
                    <a:pt x="9614" y="39933"/>
                  </a:lnTo>
                  <a:lnTo>
                    <a:pt x="17748" y="54260"/>
                  </a:lnTo>
                  <a:lnTo>
                    <a:pt x="20244" y="53983"/>
                  </a:lnTo>
                  <a:lnTo>
                    <a:pt x="24588" y="52873"/>
                  </a:lnTo>
                  <a:lnTo>
                    <a:pt x="28101" y="51210"/>
                  </a:lnTo>
                  <a:lnTo>
                    <a:pt x="30966" y="49268"/>
                  </a:lnTo>
                  <a:lnTo>
                    <a:pt x="34016" y="46311"/>
                  </a:lnTo>
                  <a:lnTo>
                    <a:pt x="35957" y="43353"/>
                  </a:lnTo>
                  <a:lnTo>
                    <a:pt x="36142" y="42983"/>
                  </a:lnTo>
                  <a:lnTo>
                    <a:pt x="31521" y="32723"/>
                  </a:lnTo>
                  <a:lnTo>
                    <a:pt x="25327" y="19689"/>
                  </a:lnTo>
                  <a:lnTo>
                    <a:pt x="21260" y="11832"/>
                  </a:lnTo>
                  <a:lnTo>
                    <a:pt x="19227" y="8227"/>
                  </a:lnTo>
                  <a:lnTo>
                    <a:pt x="18487" y="7026"/>
                  </a:lnTo>
                  <a:lnTo>
                    <a:pt x="16546" y="4992"/>
                  </a:lnTo>
                  <a:lnTo>
                    <a:pt x="14235" y="3328"/>
                  </a:lnTo>
                  <a:lnTo>
                    <a:pt x="11555" y="1942"/>
                  </a:lnTo>
                  <a:lnTo>
                    <a:pt x="7488" y="648"/>
                  </a:lnTo>
                  <a:lnTo>
                    <a:pt x="22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9"/>
            <p:cNvSpPr/>
            <p:nvPr/>
          </p:nvSpPr>
          <p:spPr>
            <a:xfrm>
              <a:off x="7808950" y="-103900"/>
              <a:ext cx="524600" cy="617025"/>
            </a:xfrm>
            <a:custGeom>
              <a:avLst/>
              <a:gdLst/>
              <a:ahLst/>
              <a:cxnLst/>
              <a:rect l="l" t="t" r="r" b="b"/>
              <a:pathLst>
                <a:path w="20984" h="24681" extrusionOk="0">
                  <a:moveTo>
                    <a:pt x="20336" y="1"/>
                  </a:moveTo>
                  <a:lnTo>
                    <a:pt x="1" y="4438"/>
                  </a:lnTo>
                  <a:lnTo>
                    <a:pt x="925" y="24681"/>
                  </a:lnTo>
                  <a:lnTo>
                    <a:pt x="20983" y="23572"/>
                  </a:lnTo>
                  <a:lnTo>
                    <a:pt x="203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9"/>
            <p:cNvSpPr/>
            <p:nvPr/>
          </p:nvSpPr>
          <p:spPr>
            <a:xfrm>
              <a:off x="7185025" y="219625"/>
              <a:ext cx="1682325" cy="2551225"/>
            </a:xfrm>
            <a:custGeom>
              <a:avLst/>
              <a:gdLst/>
              <a:ahLst/>
              <a:cxnLst/>
              <a:rect l="l" t="t" r="r" b="b"/>
              <a:pathLst>
                <a:path w="67293" h="102049" extrusionOk="0">
                  <a:moveTo>
                    <a:pt x="45663" y="1"/>
                  </a:moveTo>
                  <a:lnTo>
                    <a:pt x="45478" y="555"/>
                  </a:lnTo>
                  <a:lnTo>
                    <a:pt x="44277" y="1664"/>
                  </a:lnTo>
                  <a:lnTo>
                    <a:pt x="42428" y="2496"/>
                  </a:lnTo>
                  <a:lnTo>
                    <a:pt x="40025" y="3143"/>
                  </a:lnTo>
                  <a:lnTo>
                    <a:pt x="35588" y="3513"/>
                  </a:lnTo>
                  <a:lnTo>
                    <a:pt x="28840" y="3143"/>
                  </a:lnTo>
                  <a:lnTo>
                    <a:pt x="25512" y="2589"/>
                  </a:lnTo>
                  <a:lnTo>
                    <a:pt x="17193" y="4622"/>
                  </a:lnTo>
                  <a:lnTo>
                    <a:pt x="9336" y="6748"/>
                  </a:lnTo>
                  <a:lnTo>
                    <a:pt x="8135" y="7118"/>
                  </a:lnTo>
                  <a:lnTo>
                    <a:pt x="6101" y="8412"/>
                  </a:lnTo>
                  <a:lnTo>
                    <a:pt x="4437" y="10261"/>
                  </a:lnTo>
                  <a:lnTo>
                    <a:pt x="3143" y="12849"/>
                  </a:lnTo>
                  <a:lnTo>
                    <a:pt x="2034" y="16177"/>
                  </a:lnTo>
                  <a:lnTo>
                    <a:pt x="1202" y="20521"/>
                  </a:lnTo>
                  <a:lnTo>
                    <a:pt x="278" y="28933"/>
                  </a:lnTo>
                  <a:lnTo>
                    <a:pt x="0" y="36235"/>
                  </a:lnTo>
                  <a:lnTo>
                    <a:pt x="0" y="56940"/>
                  </a:lnTo>
                  <a:lnTo>
                    <a:pt x="0" y="97150"/>
                  </a:lnTo>
                  <a:lnTo>
                    <a:pt x="2126" y="98259"/>
                  </a:lnTo>
                  <a:lnTo>
                    <a:pt x="6840" y="99923"/>
                  </a:lnTo>
                  <a:lnTo>
                    <a:pt x="11924" y="101032"/>
                  </a:lnTo>
                  <a:lnTo>
                    <a:pt x="17286" y="101679"/>
                  </a:lnTo>
                  <a:lnTo>
                    <a:pt x="25512" y="102049"/>
                  </a:lnTo>
                  <a:lnTo>
                    <a:pt x="36235" y="101587"/>
                  </a:lnTo>
                  <a:lnTo>
                    <a:pt x="41041" y="101124"/>
                  </a:lnTo>
                  <a:lnTo>
                    <a:pt x="44554" y="100755"/>
                  </a:lnTo>
                  <a:lnTo>
                    <a:pt x="50377" y="99553"/>
                  </a:lnTo>
                  <a:lnTo>
                    <a:pt x="54907" y="98166"/>
                  </a:lnTo>
                  <a:lnTo>
                    <a:pt x="58234" y="96595"/>
                  </a:lnTo>
                  <a:lnTo>
                    <a:pt x="61562" y="94377"/>
                  </a:lnTo>
                  <a:lnTo>
                    <a:pt x="63318" y="92343"/>
                  </a:lnTo>
                  <a:lnTo>
                    <a:pt x="63411" y="92158"/>
                  </a:lnTo>
                  <a:lnTo>
                    <a:pt x="62948" y="84394"/>
                  </a:lnTo>
                  <a:lnTo>
                    <a:pt x="63133" y="72562"/>
                  </a:lnTo>
                  <a:lnTo>
                    <a:pt x="63411" y="64982"/>
                  </a:lnTo>
                  <a:lnTo>
                    <a:pt x="63503" y="61747"/>
                  </a:lnTo>
                  <a:lnTo>
                    <a:pt x="64335" y="55184"/>
                  </a:lnTo>
                  <a:lnTo>
                    <a:pt x="66091" y="45016"/>
                  </a:lnTo>
                  <a:lnTo>
                    <a:pt x="66831" y="37806"/>
                  </a:lnTo>
                  <a:lnTo>
                    <a:pt x="67200" y="32538"/>
                  </a:lnTo>
                  <a:lnTo>
                    <a:pt x="67293" y="23664"/>
                  </a:lnTo>
                  <a:lnTo>
                    <a:pt x="66831" y="16731"/>
                  </a:lnTo>
                  <a:lnTo>
                    <a:pt x="65999" y="11832"/>
                  </a:lnTo>
                  <a:lnTo>
                    <a:pt x="65629" y="10261"/>
                  </a:lnTo>
                  <a:lnTo>
                    <a:pt x="65259" y="9244"/>
                  </a:lnTo>
                  <a:lnTo>
                    <a:pt x="64335" y="7303"/>
                  </a:lnTo>
                  <a:lnTo>
                    <a:pt x="62856" y="5454"/>
                  </a:lnTo>
                  <a:lnTo>
                    <a:pt x="61285" y="3790"/>
                  </a:lnTo>
                  <a:lnTo>
                    <a:pt x="59251" y="2404"/>
                  </a:lnTo>
                  <a:lnTo>
                    <a:pt x="57125" y="1295"/>
                  </a:lnTo>
                  <a:lnTo>
                    <a:pt x="54722" y="463"/>
                  </a:lnTo>
                  <a:lnTo>
                    <a:pt x="521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9"/>
            <p:cNvSpPr/>
            <p:nvPr/>
          </p:nvSpPr>
          <p:spPr>
            <a:xfrm>
              <a:off x="7434600" y="101775"/>
              <a:ext cx="295800" cy="281950"/>
            </a:xfrm>
            <a:custGeom>
              <a:avLst/>
              <a:gdLst/>
              <a:ahLst/>
              <a:cxnLst/>
              <a:rect l="l" t="t" r="r" b="b"/>
              <a:pathLst>
                <a:path w="11832" h="11278" extrusionOk="0">
                  <a:moveTo>
                    <a:pt x="11000" y="0"/>
                  </a:moveTo>
                  <a:lnTo>
                    <a:pt x="9151" y="278"/>
                  </a:lnTo>
                  <a:lnTo>
                    <a:pt x="7303" y="832"/>
                  </a:lnTo>
                  <a:lnTo>
                    <a:pt x="5546" y="1849"/>
                  </a:lnTo>
                  <a:lnTo>
                    <a:pt x="3882" y="3328"/>
                  </a:lnTo>
                  <a:lnTo>
                    <a:pt x="2496" y="4992"/>
                  </a:lnTo>
                  <a:lnTo>
                    <a:pt x="1202" y="7303"/>
                  </a:lnTo>
                  <a:lnTo>
                    <a:pt x="278" y="9798"/>
                  </a:lnTo>
                  <a:lnTo>
                    <a:pt x="0" y="11277"/>
                  </a:lnTo>
                  <a:lnTo>
                    <a:pt x="3698" y="10261"/>
                  </a:lnTo>
                  <a:lnTo>
                    <a:pt x="118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9"/>
            <p:cNvSpPr/>
            <p:nvPr/>
          </p:nvSpPr>
          <p:spPr>
            <a:xfrm>
              <a:off x="7434600" y="101775"/>
              <a:ext cx="295800" cy="281950"/>
            </a:xfrm>
            <a:custGeom>
              <a:avLst/>
              <a:gdLst/>
              <a:ahLst/>
              <a:cxnLst/>
              <a:rect l="l" t="t" r="r" b="b"/>
              <a:pathLst>
                <a:path w="11832" h="11278" extrusionOk="0">
                  <a:moveTo>
                    <a:pt x="11000" y="0"/>
                  </a:moveTo>
                  <a:lnTo>
                    <a:pt x="9151" y="278"/>
                  </a:lnTo>
                  <a:lnTo>
                    <a:pt x="7303" y="832"/>
                  </a:lnTo>
                  <a:lnTo>
                    <a:pt x="5546" y="1849"/>
                  </a:lnTo>
                  <a:lnTo>
                    <a:pt x="3882" y="3328"/>
                  </a:lnTo>
                  <a:lnTo>
                    <a:pt x="2496" y="4992"/>
                  </a:lnTo>
                  <a:lnTo>
                    <a:pt x="1202" y="7303"/>
                  </a:lnTo>
                  <a:lnTo>
                    <a:pt x="278" y="9798"/>
                  </a:lnTo>
                  <a:lnTo>
                    <a:pt x="0" y="11277"/>
                  </a:lnTo>
                  <a:lnTo>
                    <a:pt x="3698" y="10261"/>
                  </a:lnTo>
                  <a:lnTo>
                    <a:pt x="118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9"/>
            <p:cNvSpPr/>
            <p:nvPr/>
          </p:nvSpPr>
          <p:spPr>
            <a:xfrm>
              <a:off x="7529350" y="39375"/>
              <a:ext cx="1076875" cy="591600"/>
            </a:xfrm>
            <a:custGeom>
              <a:avLst/>
              <a:gdLst/>
              <a:ahLst/>
              <a:cxnLst/>
              <a:rect l="l" t="t" r="r" b="b"/>
              <a:pathLst>
                <a:path w="43075" h="23664" extrusionOk="0">
                  <a:moveTo>
                    <a:pt x="31705" y="1"/>
                  </a:moveTo>
                  <a:lnTo>
                    <a:pt x="31705" y="1664"/>
                  </a:lnTo>
                  <a:lnTo>
                    <a:pt x="31705" y="1849"/>
                  </a:lnTo>
                  <a:lnTo>
                    <a:pt x="30966" y="2959"/>
                  </a:lnTo>
                  <a:lnTo>
                    <a:pt x="29579" y="3790"/>
                  </a:lnTo>
                  <a:lnTo>
                    <a:pt x="28378" y="4160"/>
                  </a:lnTo>
                  <a:lnTo>
                    <a:pt x="26991" y="4530"/>
                  </a:lnTo>
                  <a:lnTo>
                    <a:pt x="22554" y="4992"/>
                  </a:lnTo>
                  <a:lnTo>
                    <a:pt x="17378" y="4992"/>
                  </a:lnTo>
                  <a:lnTo>
                    <a:pt x="12941" y="4530"/>
                  </a:lnTo>
                  <a:lnTo>
                    <a:pt x="11462" y="4160"/>
                  </a:lnTo>
                  <a:lnTo>
                    <a:pt x="11370" y="1387"/>
                  </a:lnTo>
                  <a:lnTo>
                    <a:pt x="9798" y="1664"/>
                  </a:lnTo>
                  <a:lnTo>
                    <a:pt x="7025" y="3051"/>
                  </a:lnTo>
                  <a:lnTo>
                    <a:pt x="5916" y="4068"/>
                  </a:lnTo>
                  <a:lnTo>
                    <a:pt x="4807" y="5085"/>
                  </a:lnTo>
                  <a:lnTo>
                    <a:pt x="2681" y="7950"/>
                  </a:lnTo>
                  <a:lnTo>
                    <a:pt x="370" y="12017"/>
                  </a:lnTo>
                  <a:lnTo>
                    <a:pt x="0" y="12757"/>
                  </a:lnTo>
                  <a:lnTo>
                    <a:pt x="2126" y="15807"/>
                  </a:lnTo>
                  <a:lnTo>
                    <a:pt x="3143" y="17009"/>
                  </a:lnTo>
                  <a:lnTo>
                    <a:pt x="6563" y="19597"/>
                  </a:lnTo>
                  <a:lnTo>
                    <a:pt x="10538" y="21446"/>
                  </a:lnTo>
                  <a:lnTo>
                    <a:pt x="13680" y="22370"/>
                  </a:lnTo>
                  <a:lnTo>
                    <a:pt x="17378" y="23109"/>
                  </a:lnTo>
                  <a:lnTo>
                    <a:pt x="21537" y="23664"/>
                  </a:lnTo>
                  <a:lnTo>
                    <a:pt x="26159" y="23664"/>
                  </a:lnTo>
                  <a:lnTo>
                    <a:pt x="30319" y="23109"/>
                  </a:lnTo>
                  <a:lnTo>
                    <a:pt x="33924" y="21908"/>
                  </a:lnTo>
                  <a:lnTo>
                    <a:pt x="36882" y="20336"/>
                  </a:lnTo>
                  <a:lnTo>
                    <a:pt x="39192" y="18580"/>
                  </a:lnTo>
                  <a:lnTo>
                    <a:pt x="41134" y="16731"/>
                  </a:lnTo>
                  <a:lnTo>
                    <a:pt x="42243" y="14975"/>
                  </a:lnTo>
                  <a:lnTo>
                    <a:pt x="42982" y="13404"/>
                  </a:lnTo>
                  <a:lnTo>
                    <a:pt x="43075" y="12849"/>
                  </a:lnTo>
                  <a:lnTo>
                    <a:pt x="42890" y="11555"/>
                  </a:lnTo>
                  <a:lnTo>
                    <a:pt x="41781" y="8412"/>
                  </a:lnTo>
                  <a:lnTo>
                    <a:pt x="40024" y="5177"/>
                  </a:lnTo>
                  <a:lnTo>
                    <a:pt x="38083" y="2496"/>
                  </a:lnTo>
                  <a:lnTo>
                    <a:pt x="37251" y="1664"/>
                  </a:lnTo>
                  <a:lnTo>
                    <a:pt x="35957" y="925"/>
                  </a:lnTo>
                  <a:lnTo>
                    <a:pt x="331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9"/>
            <p:cNvSpPr/>
            <p:nvPr/>
          </p:nvSpPr>
          <p:spPr>
            <a:xfrm>
              <a:off x="7529350" y="39375"/>
              <a:ext cx="1076875" cy="591600"/>
            </a:xfrm>
            <a:custGeom>
              <a:avLst/>
              <a:gdLst/>
              <a:ahLst/>
              <a:cxnLst/>
              <a:rect l="l" t="t" r="r" b="b"/>
              <a:pathLst>
                <a:path w="43075" h="23664" extrusionOk="0">
                  <a:moveTo>
                    <a:pt x="31705" y="1"/>
                  </a:moveTo>
                  <a:lnTo>
                    <a:pt x="31705" y="1664"/>
                  </a:lnTo>
                  <a:lnTo>
                    <a:pt x="31705" y="1849"/>
                  </a:lnTo>
                  <a:lnTo>
                    <a:pt x="30966" y="2959"/>
                  </a:lnTo>
                  <a:lnTo>
                    <a:pt x="29579" y="3790"/>
                  </a:lnTo>
                  <a:lnTo>
                    <a:pt x="28378" y="4160"/>
                  </a:lnTo>
                  <a:lnTo>
                    <a:pt x="26991" y="4530"/>
                  </a:lnTo>
                  <a:lnTo>
                    <a:pt x="22554" y="4992"/>
                  </a:lnTo>
                  <a:lnTo>
                    <a:pt x="17378" y="4992"/>
                  </a:lnTo>
                  <a:lnTo>
                    <a:pt x="12941" y="4530"/>
                  </a:lnTo>
                  <a:lnTo>
                    <a:pt x="11462" y="4160"/>
                  </a:lnTo>
                  <a:lnTo>
                    <a:pt x="11370" y="1387"/>
                  </a:lnTo>
                  <a:lnTo>
                    <a:pt x="9798" y="1664"/>
                  </a:lnTo>
                  <a:lnTo>
                    <a:pt x="7025" y="3051"/>
                  </a:lnTo>
                  <a:lnTo>
                    <a:pt x="5916" y="4068"/>
                  </a:lnTo>
                  <a:lnTo>
                    <a:pt x="4807" y="5085"/>
                  </a:lnTo>
                  <a:lnTo>
                    <a:pt x="2681" y="7950"/>
                  </a:lnTo>
                  <a:lnTo>
                    <a:pt x="370" y="12017"/>
                  </a:lnTo>
                  <a:lnTo>
                    <a:pt x="0" y="12757"/>
                  </a:lnTo>
                  <a:lnTo>
                    <a:pt x="2126" y="15807"/>
                  </a:lnTo>
                  <a:lnTo>
                    <a:pt x="3143" y="17009"/>
                  </a:lnTo>
                  <a:lnTo>
                    <a:pt x="6563" y="19597"/>
                  </a:lnTo>
                  <a:lnTo>
                    <a:pt x="10538" y="21446"/>
                  </a:lnTo>
                  <a:lnTo>
                    <a:pt x="13680" y="22370"/>
                  </a:lnTo>
                  <a:lnTo>
                    <a:pt x="17378" y="23109"/>
                  </a:lnTo>
                  <a:lnTo>
                    <a:pt x="21537" y="23664"/>
                  </a:lnTo>
                  <a:lnTo>
                    <a:pt x="26159" y="23664"/>
                  </a:lnTo>
                  <a:lnTo>
                    <a:pt x="30319" y="23109"/>
                  </a:lnTo>
                  <a:lnTo>
                    <a:pt x="33924" y="21908"/>
                  </a:lnTo>
                  <a:lnTo>
                    <a:pt x="36882" y="20336"/>
                  </a:lnTo>
                  <a:lnTo>
                    <a:pt x="39192" y="18580"/>
                  </a:lnTo>
                  <a:lnTo>
                    <a:pt x="41134" y="16731"/>
                  </a:lnTo>
                  <a:lnTo>
                    <a:pt x="42243" y="14975"/>
                  </a:lnTo>
                  <a:lnTo>
                    <a:pt x="42982" y="13404"/>
                  </a:lnTo>
                  <a:lnTo>
                    <a:pt x="43075" y="12849"/>
                  </a:lnTo>
                  <a:lnTo>
                    <a:pt x="42890" y="11555"/>
                  </a:lnTo>
                  <a:lnTo>
                    <a:pt x="41781" y="8412"/>
                  </a:lnTo>
                  <a:lnTo>
                    <a:pt x="40024" y="5177"/>
                  </a:lnTo>
                  <a:lnTo>
                    <a:pt x="38083" y="2496"/>
                  </a:lnTo>
                  <a:lnTo>
                    <a:pt x="37251" y="1664"/>
                  </a:lnTo>
                  <a:lnTo>
                    <a:pt x="35957" y="925"/>
                  </a:lnTo>
                  <a:lnTo>
                    <a:pt x="331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9"/>
            <p:cNvSpPr/>
            <p:nvPr/>
          </p:nvSpPr>
          <p:spPr>
            <a:xfrm>
              <a:off x="7365275" y="-614600"/>
              <a:ext cx="106325" cy="233425"/>
            </a:xfrm>
            <a:custGeom>
              <a:avLst/>
              <a:gdLst/>
              <a:ahLst/>
              <a:cxnLst/>
              <a:rect l="l" t="t" r="r" b="b"/>
              <a:pathLst>
                <a:path w="4253" h="9337" extrusionOk="0">
                  <a:moveTo>
                    <a:pt x="4252" y="1"/>
                  </a:moveTo>
                  <a:lnTo>
                    <a:pt x="3698" y="925"/>
                  </a:lnTo>
                  <a:lnTo>
                    <a:pt x="1109" y="5177"/>
                  </a:lnTo>
                  <a:lnTo>
                    <a:pt x="0" y="7488"/>
                  </a:lnTo>
                  <a:lnTo>
                    <a:pt x="0" y="7950"/>
                  </a:lnTo>
                  <a:lnTo>
                    <a:pt x="832" y="8505"/>
                  </a:lnTo>
                  <a:lnTo>
                    <a:pt x="3605" y="9244"/>
                  </a:lnTo>
                  <a:lnTo>
                    <a:pt x="4160" y="9336"/>
                  </a:lnTo>
                  <a:lnTo>
                    <a:pt x="42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9"/>
            <p:cNvSpPr/>
            <p:nvPr/>
          </p:nvSpPr>
          <p:spPr>
            <a:xfrm>
              <a:off x="7448450" y="-1139175"/>
              <a:ext cx="1100000" cy="1178575"/>
            </a:xfrm>
            <a:custGeom>
              <a:avLst/>
              <a:gdLst/>
              <a:ahLst/>
              <a:cxnLst/>
              <a:rect l="l" t="t" r="r" b="b"/>
              <a:pathLst>
                <a:path w="44000" h="47143" extrusionOk="0">
                  <a:moveTo>
                    <a:pt x="21446" y="1"/>
                  </a:moveTo>
                  <a:lnTo>
                    <a:pt x="15992" y="555"/>
                  </a:lnTo>
                  <a:lnTo>
                    <a:pt x="14143" y="925"/>
                  </a:lnTo>
                  <a:lnTo>
                    <a:pt x="12480" y="1387"/>
                  </a:lnTo>
                  <a:lnTo>
                    <a:pt x="9337" y="2219"/>
                  </a:lnTo>
                  <a:lnTo>
                    <a:pt x="6749" y="3421"/>
                  </a:lnTo>
                  <a:lnTo>
                    <a:pt x="4623" y="5085"/>
                  </a:lnTo>
                  <a:lnTo>
                    <a:pt x="2959" y="7396"/>
                  </a:lnTo>
                  <a:lnTo>
                    <a:pt x="1665" y="10446"/>
                  </a:lnTo>
                  <a:lnTo>
                    <a:pt x="833" y="14328"/>
                  </a:lnTo>
                  <a:lnTo>
                    <a:pt x="278" y="19320"/>
                  </a:lnTo>
                  <a:lnTo>
                    <a:pt x="93" y="22278"/>
                  </a:lnTo>
                  <a:lnTo>
                    <a:pt x="1" y="28009"/>
                  </a:lnTo>
                  <a:lnTo>
                    <a:pt x="371" y="36328"/>
                  </a:lnTo>
                  <a:lnTo>
                    <a:pt x="1387" y="41781"/>
                  </a:lnTo>
                  <a:lnTo>
                    <a:pt x="2866" y="44924"/>
                  </a:lnTo>
                  <a:lnTo>
                    <a:pt x="3606" y="45849"/>
                  </a:lnTo>
                  <a:lnTo>
                    <a:pt x="4438" y="46311"/>
                  </a:lnTo>
                  <a:lnTo>
                    <a:pt x="7396" y="46958"/>
                  </a:lnTo>
                  <a:lnTo>
                    <a:pt x="11370" y="47143"/>
                  </a:lnTo>
                  <a:lnTo>
                    <a:pt x="15345" y="46865"/>
                  </a:lnTo>
                  <a:lnTo>
                    <a:pt x="16916" y="46403"/>
                  </a:lnTo>
                  <a:lnTo>
                    <a:pt x="19042" y="45849"/>
                  </a:lnTo>
                  <a:lnTo>
                    <a:pt x="24589" y="43815"/>
                  </a:lnTo>
                  <a:lnTo>
                    <a:pt x="29118" y="41412"/>
                  </a:lnTo>
                  <a:lnTo>
                    <a:pt x="32168" y="39378"/>
                  </a:lnTo>
                  <a:lnTo>
                    <a:pt x="35034" y="37160"/>
                  </a:lnTo>
                  <a:lnTo>
                    <a:pt x="37437" y="34479"/>
                  </a:lnTo>
                  <a:lnTo>
                    <a:pt x="38546" y="33092"/>
                  </a:lnTo>
                  <a:lnTo>
                    <a:pt x="39655" y="31244"/>
                  </a:lnTo>
                  <a:lnTo>
                    <a:pt x="41597" y="27454"/>
                  </a:lnTo>
                  <a:lnTo>
                    <a:pt x="42983" y="23479"/>
                  </a:lnTo>
                  <a:lnTo>
                    <a:pt x="43815" y="19505"/>
                  </a:lnTo>
                  <a:lnTo>
                    <a:pt x="44000" y="15715"/>
                  </a:lnTo>
                  <a:lnTo>
                    <a:pt x="43630" y="12202"/>
                  </a:lnTo>
                  <a:lnTo>
                    <a:pt x="42613" y="9059"/>
                  </a:lnTo>
                  <a:lnTo>
                    <a:pt x="40857" y="6379"/>
                  </a:lnTo>
                  <a:lnTo>
                    <a:pt x="39655" y="5362"/>
                  </a:lnTo>
                  <a:lnTo>
                    <a:pt x="37899" y="4068"/>
                  </a:lnTo>
                  <a:lnTo>
                    <a:pt x="34202" y="2127"/>
                  </a:lnTo>
                  <a:lnTo>
                    <a:pt x="30412" y="833"/>
                  </a:lnTo>
                  <a:lnTo>
                    <a:pt x="26715" y="186"/>
                  </a:lnTo>
                  <a:lnTo>
                    <a:pt x="214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9"/>
            <p:cNvSpPr/>
            <p:nvPr/>
          </p:nvSpPr>
          <p:spPr>
            <a:xfrm>
              <a:off x="7538575" y="-25325"/>
              <a:ext cx="272725" cy="64725"/>
            </a:xfrm>
            <a:custGeom>
              <a:avLst/>
              <a:gdLst/>
              <a:ahLst/>
              <a:cxnLst/>
              <a:rect l="l" t="t" r="r" b="b"/>
              <a:pathLst>
                <a:path w="10909" h="2589" extrusionOk="0">
                  <a:moveTo>
                    <a:pt x="10816" y="0"/>
                  </a:moveTo>
                  <a:lnTo>
                    <a:pt x="8227" y="832"/>
                  </a:lnTo>
                  <a:lnTo>
                    <a:pt x="2774" y="1479"/>
                  </a:lnTo>
                  <a:lnTo>
                    <a:pt x="1" y="1295"/>
                  </a:lnTo>
                  <a:lnTo>
                    <a:pt x="555" y="1664"/>
                  </a:lnTo>
                  <a:lnTo>
                    <a:pt x="2866" y="2311"/>
                  </a:lnTo>
                  <a:lnTo>
                    <a:pt x="5917" y="2589"/>
                  </a:lnTo>
                  <a:lnTo>
                    <a:pt x="9244" y="2496"/>
                  </a:lnTo>
                  <a:lnTo>
                    <a:pt x="10908" y="2311"/>
                  </a:lnTo>
                  <a:lnTo>
                    <a:pt x="108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9"/>
            <p:cNvSpPr/>
            <p:nvPr/>
          </p:nvSpPr>
          <p:spPr>
            <a:xfrm>
              <a:off x="7351400" y="-1354075"/>
              <a:ext cx="1354200" cy="1363425"/>
            </a:xfrm>
            <a:custGeom>
              <a:avLst/>
              <a:gdLst/>
              <a:ahLst/>
              <a:cxnLst/>
              <a:rect l="l" t="t" r="r" b="b"/>
              <a:pathLst>
                <a:path w="54168" h="54537" extrusionOk="0">
                  <a:moveTo>
                    <a:pt x="33092" y="0"/>
                  </a:moveTo>
                  <a:lnTo>
                    <a:pt x="28563" y="463"/>
                  </a:lnTo>
                  <a:lnTo>
                    <a:pt x="22462" y="1664"/>
                  </a:lnTo>
                  <a:lnTo>
                    <a:pt x="17933" y="2126"/>
                  </a:lnTo>
                  <a:lnTo>
                    <a:pt x="14883" y="1941"/>
                  </a:lnTo>
                  <a:lnTo>
                    <a:pt x="13311" y="1664"/>
                  </a:lnTo>
                  <a:lnTo>
                    <a:pt x="11278" y="1110"/>
                  </a:lnTo>
                  <a:lnTo>
                    <a:pt x="9244" y="555"/>
                  </a:lnTo>
                  <a:lnTo>
                    <a:pt x="8505" y="278"/>
                  </a:lnTo>
                  <a:lnTo>
                    <a:pt x="7673" y="463"/>
                  </a:lnTo>
                  <a:lnTo>
                    <a:pt x="7210" y="832"/>
                  </a:lnTo>
                  <a:lnTo>
                    <a:pt x="6841" y="1757"/>
                  </a:lnTo>
                  <a:lnTo>
                    <a:pt x="6841" y="2311"/>
                  </a:lnTo>
                  <a:lnTo>
                    <a:pt x="6933" y="2958"/>
                  </a:lnTo>
                  <a:lnTo>
                    <a:pt x="7488" y="4160"/>
                  </a:lnTo>
                  <a:lnTo>
                    <a:pt x="8689" y="5824"/>
                  </a:lnTo>
                  <a:lnTo>
                    <a:pt x="9429" y="6563"/>
                  </a:lnTo>
                  <a:lnTo>
                    <a:pt x="8042" y="6656"/>
                  </a:lnTo>
                  <a:lnTo>
                    <a:pt x="5269" y="6471"/>
                  </a:lnTo>
                  <a:lnTo>
                    <a:pt x="3975" y="6193"/>
                  </a:lnTo>
                  <a:lnTo>
                    <a:pt x="3051" y="6101"/>
                  </a:lnTo>
                  <a:lnTo>
                    <a:pt x="2127" y="6193"/>
                  </a:lnTo>
                  <a:lnTo>
                    <a:pt x="1664" y="6471"/>
                  </a:lnTo>
                  <a:lnTo>
                    <a:pt x="832" y="7210"/>
                  </a:lnTo>
                  <a:lnTo>
                    <a:pt x="278" y="8042"/>
                  </a:lnTo>
                  <a:lnTo>
                    <a:pt x="1" y="9151"/>
                  </a:lnTo>
                  <a:lnTo>
                    <a:pt x="1" y="9706"/>
                  </a:lnTo>
                  <a:lnTo>
                    <a:pt x="1" y="10538"/>
                  </a:lnTo>
                  <a:lnTo>
                    <a:pt x="370" y="12202"/>
                  </a:lnTo>
                  <a:lnTo>
                    <a:pt x="1110" y="13773"/>
                  </a:lnTo>
                  <a:lnTo>
                    <a:pt x="2034" y="15160"/>
                  </a:lnTo>
                  <a:lnTo>
                    <a:pt x="2681" y="15807"/>
                  </a:lnTo>
                  <a:lnTo>
                    <a:pt x="3606" y="16361"/>
                  </a:lnTo>
                  <a:lnTo>
                    <a:pt x="5547" y="17193"/>
                  </a:lnTo>
                  <a:lnTo>
                    <a:pt x="7765" y="17748"/>
                  </a:lnTo>
                  <a:lnTo>
                    <a:pt x="9891" y="17840"/>
                  </a:lnTo>
                  <a:lnTo>
                    <a:pt x="11000" y="17748"/>
                  </a:lnTo>
                  <a:lnTo>
                    <a:pt x="11000" y="18672"/>
                  </a:lnTo>
                  <a:lnTo>
                    <a:pt x="11555" y="20521"/>
                  </a:lnTo>
                  <a:lnTo>
                    <a:pt x="12017" y="21353"/>
                  </a:lnTo>
                  <a:lnTo>
                    <a:pt x="12757" y="22462"/>
                  </a:lnTo>
                  <a:lnTo>
                    <a:pt x="14975" y="24033"/>
                  </a:lnTo>
                  <a:lnTo>
                    <a:pt x="16177" y="24403"/>
                  </a:lnTo>
                  <a:lnTo>
                    <a:pt x="15437" y="26067"/>
                  </a:lnTo>
                  <a:lnTo>
                    <a:pt x="14698" y="29395"/>
                  </a:lnTo>
                  <a:lnTo>
                    <a:pt x="14513" y="31058"/>
                  </a:lnTo>
                  <a:lnTo>
                    <a:pt x="14513" y="31613"/>
                  </a:lnTo>
                  <a:lnTo>
                    <a:pt x="14698" y="32722"/>
                  </a:lnTo>
                  <a:lnTo>
                    <a:pt x="14975" y="33277"/>
                  </a:lnTo>
                  <a:lnTo>
                    <a:pt x="15252" y="33647"/>
                  </a:lnTo>
                  <a:lnTo>
                    <a:pt x="16269" y="34016"/>
                  </a:lnTo>
                  <a:lnTo>
                    <a:pt x="16824" y="33832"/>
                  </a:lnTo>
                  <a:lnTo>
                    <a:pt x="17193" y="33554"/>
                  </a:lnTo>
                  <a:lnTo>
                    <a:pt x="17471" y="33277"/>
                  </a:lnTo>
                  <a:lnTo>
                    <a:pt x="18303" y="31428"/>
                  </a:lnTo>
                  <a:lnTo>
                    <a:pt x="19504" y="29764"/>
                  </a:lnTo>
                  <a:lnTo>
                    <a:pt x="20336" y="28840"/>
                  </a:lnTo>
                  <a:lnTo>
                    <a:pt x="22462" y="27731"/>
                  </a:lnTo>
                  <a:lnTo>
                    <a:pt x="23571" y="27454"/>
                  </a:lnTo>
                  <a:lnTo>
                    <a:pt x="24681" y="27454"/>
                  </a:lnTo>
                  <a:lnTo>
                    <a:pt x="26529" y="27823"/>
                  </a:lnTo>
                  <a:lnTo>
                    <a:pt x="27823" y="28932"/>
                  </a:lnTo>
                  <a:lnTo>
                    <a:pt x="28748" y="30411"/>
                  </a:lnTo>
                  <a:lnTo>
                    <a:pt x="29210" y="32168"/>
                  </a:lnTo>
                  <a:lnTo>
                    <a:pt x="29302" y="34016"/>
                  </a:lnTo>
                  <a:lnTo>
                    <a:pt x="29118" y="35773"/>
                  </a:lnTo>
                  <a:lnTo>
                    <a:pt x="28471" y="37344"/>
                  </a:lnTo>
                  <a:lnTo>
                    <a:pt x="28008" y="37991"/>
                  </a:lnTo>
                  <a:lnTo>
                    <a:pt x="27269" y="38915"/>
                  </a:lnTo>
                  <a:lnTo>
                    <a:pt x="25882" y="40210"/>
                  </a:lnTo>
                  <a:lnTo>
                    <a:pt x="24588" y="40764"/>
                  </a:lnTo>
                  <a:lnTo>
                    <a:pt x="23387" y="40949"/>
                  </a:lnTo>
                  <a:lnTo>
                    <a:pt x="21076" y="40210"/>
                  </a:lnTo>
                  <a:lnTo>
                    <a:pt x="20706" y="39747"/>
                  </a:lnTo>
                  <a:lnTo>
                    <a:pt x="20614" y="41688"/>
                  </a:lnTo>
                  <a:lnTo>
                    <a:pt x="21168" y="45386"/>
                  </a:lnTo>
                  <a:lnTo>
                    <a:pt x="22555" y="48898"/>
                  </a:lnTo>
                  <a:lnTo>
                    <a:pt x="24588" y="52041"/>
                  </a:lnTo>
                  <a:lnTo>
                    <a:pt x="25882" y="53520"/>
                  </a:lnTo>
                  <a:lnTo>
                    <a:pt x="27454" y="53890"/>
                  </a:lnTo>
                  <a:lnTo>
                    <a:pt x="30781" y="54445"/>
                  </a:lnTo>
                  <a:lnTo>
                    <a:pt x="34109" y="54537"/>
                  </a:lnTo>
                  <a:lnTo>
                    <a:pt x="37437" y="54167"/>
                  </a:lnTo>
                  <a:lnTo>
                    <a:pt x="39101" y="53797"/>
                  </a:lnTo>
                  <a:lnTo>
                    <a:pt x="42983" y="48714"/>
                  </a:lnTo>
                  <a:lnTo>
                    <a:pt x="47235" y="42705"/>
                  </a:lnTo>
                  <a:lnTo>
                    <a:pt x="49638" y="38731"/>
                  </a:lnTo>
                  <a:lnTo>
                    <a:pt x="50747" y="36420"/>
                  </a:lnTo>
                  <a:lnTo>
                    <a:pt x="51857" y="33832"/>
                  </a:lnTo>
                  <a:lnTo>
                    <a:pt x="53336" y="29302"/>
                  </a:lnTo>
                  <a:lnTo>
                    <a:pt x="54075" y="25143"/>
                  </a:lnTo>
                  <a:lnTo>
                    <a:pt x="54167" y="21538"/>
                  </a:lnTo>
                  <a:lnTo>
                    <a:pt x="53798" y="18302"/>
                  </a:lnTo>
                  <a:lnTo>
                    <a:pt x="52966" y="15529"/>
                  </a:lnTo>
                  <a:lnTo>
                    <a:pt x="51579" y="13311"/>
                  </a:lnTo>
                  <a:lnTo>
                    <a:pt x="50100" y="11462"/>
                  </a:lnTo>
                  <a:lnTo>
                    <a:pt x="49268" y="10815"/>
                  </a:lnTo>
                  <a:lnTo>
                    <a:pt x="49084" y="9706"/>
                  </a:lnTo>
                  <a:lnTo>
                    <a:pt x="48252" y="7672"/>
                  </a:lnTo>
                  <a:lnTo>
                    <a:pt x="47327" y="5824"/>
                  </a:lnTo>
                  <a:lnTo>
                    <a:pt x="46033" y="4437"/>
                  </a:lnTo>
                  <a:lnTo>
                    <a:pt x="43630" y="2589"/>
                  </a:lnTo>
                  <a:lnTo>
                    <a:pt x="39840" y="1017"/>
                  </a:lnTo>
                  <a:lnTo>
                    <a:pt x="37714" y="555"/>
                  </a:lnTo>
                  <a:lnTo>
                    <a:pt x="36235" y="185"/>
                  </a:lnTo>
                  <a:lnTo>
                    <a:pt x="330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9"/>
            <p:cNvSpPr/>
            <p:nvPr/>
          </p:nvSpPr>
          <p:spPr>
            <a:xfrm>
              <a:off x="8573850" y="-1162275"/>
              <a:ext cx="157175" cy="127125"/>
            </a:xfrm>
            <a:custGeom>
              <a:avLst/>
              <a:gdLst/>
              <a:ahLst/>
              <a:cxnLst/>
              <a:rect l="l" t="t" r="r" b="b"/>
              <a:pathLst>
                <a:path w="6287" h="5085" extrusionOk="0">
                  <a:moveTo>
                    <a:pt x="3513" y="0"/>
                  </a:moveTo>
                  <a:lnTo>
                    <a:pt x="2219" y="185"/>
                  </a:lnTo>
                  <a:lnTo>
                    <a:pt x="1572" y="555"/>
                  </a:lnTo>
                  <a:lnTo>
                    <a:pt x="1017" y="925"/>
                  </a:lnTo>
                  <a:lnTo>
                    <a:pt x="278" y="1942"/>
                  </a:lnTo>
                  <a:lnTo>
                    <a:pt x="1" y="3236"/>
                  </a:lnTo>
                  <a:lnTo>
                    <a:pt x="186" y="4530"/>
                  </a:lnTo>
                  <a:lnTo>
                    <a:pt x="463" y="5084"/>
                  </a:lnTo>
                  <a:lnTo>
                    <a:pt x="6286" y="1664"/>
                  </a:lnTo>
                  <a:lnTo>
                    <a:pt x="5824" y="1110"/>
                  </a:lnTo>
                  <a:lnTo>
                    <a:pt x="4807" y="370"/>
                  </a:lnTo>
                  <a:lnTo>
                    <a:pt x="351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9"/>
            <p:cNvSpPr/>
            <p:nvPr/>
          </p:nvSpPr>
          <p:spPr>
            <a:xfrm>
              <a:off x="6138200" y="-346550"/>
              <a:ext cx="843475" cy="2211550"/>
            </a:xfrm>
            <a:custGeom>
              <a:avLst/>
              <a:gdLst/>
              <a:ahLst/>
              <a:cxnLst/>
              <a:rect l="l" t="t" r="r" b="b"/>
              <a:pathLst>
                <a:path w="33739" h="88462" extrusionOk="0">
                  <a:moveTo>
                    <a:pt x="16269" y="1"/>
                  </a:moveTo>
                  <a:lnTo>
                    <a:pt x="15622" y="186"/>
                  </a:lnTo>
                  <a:lnTo>
                    <a:pt x="14420" y="833"/>
                  </a:lnTo>
                  <a:lnTo>
                    <a:pt x="13126" y="1387"/>
                  </a:lnTo>
                  <a:lnTo>
                    <a:pt x="11924" y="1572"/>
                  </a:lnTo>
                  <a:lnTo>
                    <a:pt x="10908" y="1850"/>
                  </a:lnTo>
                  <a:lnTo>
                    <a:pt x="9613" y="2127"/>
                  </a:lnTo>
                  <a:lnTo>
                    <a:pt x="7025" y="3051"/>
                  </a:lnTo>
                  <a:lnTo>
                    <a:pt x="5824" y="3791"/>
                  </a:lnTo>
                  <a:lnTo>
                    <a:pt x="4807" y="4345"/>
                  </a:lnTo>
                  <a:lnTo>
                    <a:pt x="3328" y="5824"/>
                  </a:lnTo>
                  <a:lnTo>
                    <a:pt x="2219" y="7673"/>
                  </a:lnTo>
                  <a:lnTo>
                    <a:pt x="1387" y="9614"/>
                  </a:lnTo>
                  <a:lnTo>
                    <a:pt x="1109" y="10723"/>
                  </a:lnTo>
                  <a:lnTo>
                    <a:pt x="555" y="13496"/>
                  </a:lnTo>
                  <a:lnTo>
                    <a:pt x="0" y="19320"/>
                  </a:lnTo>
                  <a:lnTo>
                    <a:pt x="185" y="22093"/>
                  </a:lnTo>
                  <a:lnTo>
                    <a:pt x="647" y="25883"/>
                  </a:lnTo>
                  <a:lnTo>
                    <a:pt x="1109" y="29673"/>
                  </a:lnTo>
                  <a:lnTo>
                    <a:pt x="2219" y="37992"/>
                  </a:lnTo>
                  <a:lnTo>
                    <a:pt x="2681" y="44924"/>
                  </a:lnTo>
                  <a:lnTo>
                    <a:pt x="3235" y="63781"/>
                  </a:lnTo>
                  <a:lnTo>
                    <a:pt x="3698" y="74134"/>
                  </a:lnTo>
                  <a:lnTo>
                    <a:pt x="4067" y="76907"/>
                  </a:lnTo>
                  <a:lnTo>
                    <a:pt x="4437" y="78940"/>
                  </a:lnTo>
                  <a:lnTo>
                    <a:pt x="5546" y="82360"/>
                  </a:lnTo>
                  <a:lnTo>
                    <a:pt x="7303" y="85134"/>
                  </a:lnTo>
                  <a:lnTo>
                    <a:pt x="9706" y="87260"/>
                  </a:lnTo>
                  <a:lnTo>
                    <a:pt x="11277" y="87999"/>
                  </a:lnTo>
                  <a:lnTo>
                    <a:pt x="12479" y="88461"/>
                  </a:lnTo>
                  <a:lnTo>
                    <a:pt x="15252" y="88184"/>
                  </a:lnTo>
                  <a:lnTo>
                    <a:pt x="18117" y="86890"/>
                  </a:lnTo>
                  <a:lnTo>
                    <a:pt x="21168" y="84856"/>
                  </a:lnTo>
                  <a:lnTo>
                    <a:pt x="25790" y="80974"/>
                  </a:lnTo>
                  <a:lnTo>
                    <a:pt x="31336" y="75335"/>
                  </a:lnTo>
                  <a:lnTo>
                    <a:pt x="33739" y="72932"/>
                  </a:lnTo>
                  <a:lnTo>
                    <a:pt x="22647" y="63504"/>
                  </a:lnTo>
                  <a:lnTo>
                    <a:pt x="20706" y="55832"/>
                  </a:lnTo>
                  <a:lnTo>
                    <a:pt x="18857" y="48067"/>
                  </a:lnTo>
                  <a:lnTo>
                    <a:pt x="17840" y="44370"/>
                  </a:lnTo>
                  <a:lnTo>
                    <a:pt x="16916" y="38639"/>
                  </a:lnTo>
                  <a:lnTo>
                    <a:pt x="17008" y="34849"/>
                  </a:lnTo>
                  <a:lnTo>
                    <a:pt x="17470" y="32908"/>
                  </a:lnTo>
                  <a:lnTo>
                    <a:pt x="18302" y="31336"/>
                  </a:lnTo>
                  <a:lnTo>
                    <a:pt x="19966" y="28378"/>
                  </a:lnTo>
                  <a:lnTo>
                    <a:pt x="20983" y="26992"/>
                  </a:lnTo>
                  <a:lnTo>
                    <a:pt x="22739" y="24034"/>
                  </a:lnTo>
                  <a:lnTo>
                    <a:pt x="23941" y="20799"/>
                  </a:lnTo>
                  <a:lnTo>
                    <a:pt x="24588" y="19227"/>
                  </a:lnTo>
                  <a:lnTo>
                    <a:pt x="25143" y="17656"/>
                  </a:lnTo>
                  <a:lnTo>
                    <a:pt x="25512" y="16917"/>
                  </a:lnTo>
                  <a:lnTo>
                    <a:pt x="25882" y="15715"/>
                  </a:lnTo>
                  <a:lnTo>
                    <a:pt x="25790" y="14975"/>
                  </a:lnTo>
                  <a:lnTo>
                    <a:pt x="25605" y="14421"/>
                  </a:lnTo>
                  <a:lnTo>
                    <a:pt x="25050" y="13866"/>
                  </a:lnTo>
                  <a:lnTo>
                    <a:pt x="23848" y="13866"/>
                  </a:lnTo>
                  <a:lnTo>
                    <a:pt x="21907" y="15160"/>
                  </a:lnTo>
                  <a:lnTo>
                    <a:pt x="20243" y="16824"/>
                  </a:lnTo>
                  <a:lnTo>
                    <a:pt x="19874" y="17379"/>
                  </a:lnTo>
                  <a:lnTo>
                    <a:pt x="19227" y="18396"/>
                  </a:lnTo>
                  <a:lnTo>
                    <a:pt x="18487" y="19320"/>
                  </a:lnTo>
                  <a:lnTo>
                    <a:pt x="18025" y="19874"/>
                  </a:lnTo>
                  <a:lnTo>
                    <a:pt x="16916" y="20244"/>
                  </a:lnTo>
                  <a:lnTo>
                    <a:pt x="16176" y="20152"/>
                  </a:lnTo>
                  <a:lnTo>
                    <a:pt x="15991" y="19874"/>
                  </a:lnTo>
                  <a:lnTo>
                    <a:pt x="15714" y="19320"/>
                  </a:lnTo>
                  <a:lnTo>
                    <a:pt x="15622" y="18673"/>
                  </a:lnTo>
                  <a:lnTo>
                    <a:pt x="15529" y="16824"/>
                  </a:lnTo>
                  <a:lnTo>
                    <a:pt x="15899" y="13219"/>
                  </a:lnTo>
                  <a:lnTo>
                    <a:pt x="17378" y="7858"/>
                  </a:lnTo>
                  <a:lnTo>
                    <a:pt x="18487" y="4345"/>
                  </a:lnTo>
                  <a:lnTo>
                    <a:pt x="18857" y="3421"/>
                  </a:lnTo>
                  <a:lnTo>
                    <a:pt x="18949" y="2404"/>
                  </a:lnTo>
                  <a:lnTo>
                    <a:pt x="18949" y="1850"/>
                  </a:lnTo>
                  <a:lnTo>
                    <a:pt x="18580" y="1018"/>
                  </a:lnTo>
                  <a:lnTo>
                    <a:pt x="18302" y="556"/>
                  </a:lnTo>
                  <a:lnTo>
                    <a:pt x="17655" y="186"/>
                  </a:lnTo>
                  <a:lnTo>
                    <a:pt x="162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9"/>
            <p:cNvSpPr/>
            <p:nvPr/>
          </p:nvSpPr>
          <p:spPr>
            <a:xfrm>
              <a:off x="6387775" y="1060775"/>
              <a:ext cx="256525" cy="434475"/>
            </a:xfrm>
            <a:custGeom>
              <a:avLst/>
              <a:gdLst/>
              <a:ahLst/>
              <a:cxnLst/>
              <a:rect l="l" t="t" r="r" b="b"/>
              <a:pathLst>
                <a:path w="10261" h="17379" extrusionOk="0">
                  <a:moveTo>
                    <a:pt x="10260" y="1"/>
                  </a:moveTo>
                  <a:lnTo>
                    <a:pt x="8319" y="1572"/>
                  </a:lnTo>
                  <a:lnTo>
                    <a:pt x="5177" y="4715"/>
                  </a:lnTo>
                  <a:lnTo>
                    <a:pt x="2958" y="7673"/>
                  </a:lnTo>
                  <a:lnTo>
                    <a:pt x="1479" y="10538"/>
                  </a:lnTo>
                  <a:lnTo>
                    <a:pt x="277" y="14143"/>
                  </a:lnTo>
                  <a:lnTo>
                    <a:pt x="0" y="17101"/>
                  </a:lnTo>
                  <a:lnTo>
                    <a:pt x="93" y="17379"/>
                  </a:lnTo>
                  <a:lnTo>
                    <a:pt x="555" y="15437"/>
                  </a:lnTo>
                  <a:lnTo>
                    <a:pt x="2681" y="11648"/>
                  </a:lnTo>
                  <a:lnTo>
                    <a:pt x="5546" y="8320"/>
                  </a:lnTo>
                  <a:lnTo>
                    <a:pt x="8782" y="5270"/>
                  </a:lnTo>
                  <a:lnTo>
                    <a:pt x="10260" y="4160"/>
                  </a:lnTo>
                  <a:lnTo>
                    <a:pt x="1026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9"/>
            <p:cNvSpPr/>
            <p:nvPr/>
          </p:nvSpPr>
          <p:spPr>
            <a:xfrm>
              <a:off x="6498700" y="388325"/>
              <a:ext cx="986750" cy="1247900"/>
            </a:xfrm>
            <a:custGeom>
              <a:avLst/>
              <a:gdLst/>
              <a:ahLst/>
              <a:cxnLst/>
              <a:rect l="l" t="t" r="r" b="b"/>
              <a:pathLst>
                <a:path w="39470" h="49916" extrusionOk="0">
                  <a:moveTo>
                    <a:pt x="36419" y="0"/>
                  </a:moveTo>
                  <a:lnTo>
                    <a:pt x="34940" y="185"/>
                  </a:lnTo>
                  <a:lnTo>
                    <a:pt x="31058" y="740"/>
                  </a:lnTo>
                  <a:lnTo>
                    <a:pt x="26714" y="2219"/>
                  </a:lnTo>
                  <a:lnTo>
                    <a:pt x="23109" y="4345"/>
                  </a:lnTo>
                  <a:lnTo>
                    <a:pt x="20705" y="6378"/>
                  </a:lnTo>
                  <a:lnTo>
                    <a:pt x="19411" y="7672"/>
                  </a:lnTo>
                  <a:lnTo>
                    <a:pt x="16453" y="11000"/>
                  </a:lnTo>
                  <a:lnTo>
                    <a:pt x="9983" y="19134"/>
                  </a:lnTo>
                  <a:lnTo>
                    <a:pt x="1479" y="30226"/>
                  </a:lnTo>
                  <a:lnTo>
                    <a:pt x="0" y="32260"/>
                  </a:lnTo>
                  <a:lnTo>
                    <a:pt x="92" y="32630"/>
                  </a:lnTo>
                  <a:lnTo>
                    <a:pt x="1109" y="36512"/>
                  </a:lnTo>
                  <a:lnTo>
                    <a:pt x="3143" y="40764"/>
                  </a:lnTo>
                  <a:lnTo>
                    <a:pt x="5269" y="43722"/>
                  </a:lnTo>
                  <a:lnTo>
                    <a:pt x="8042" y="46587"/>
                  </a:lnTo>
                  <a:lnTo>
                    <a:pt x="11832" y="48991"/>
                  </a:lnTo>
                  <a:lnTo>
                    <a:pt x="14143" y="49915"/>
                  </a:lnTo>
                  <a:lnTo>
                    <a:pt x="16361" y="47697"/>
                  </a:lnTo>
                  <a:lnTo>
                    <a:pt x="27453" y="36235"/>
                  </a:lnTo>
                  <a:lnTo>
                    <a:pt x="32722" y="30134"/>
                  </a:lnTo>
                  <a:lnTo>
                    <a:pt x="35310" y="26622"/>
                  </a:lnTo>
                  <a:lnTo>
                    <a:pt x="36142" y="25050"/>
                  </a:lnTo>
                  <a:lnTo>
                    <a:pt x="36882" y="23664"/>
                  </a:lnTo>
                  <a:lnTo>
                    <a:pt x="37991" y="20521"/>
                  </a:lnTo>
                  <a:lnTo>
                    <a:pt x="38823" y="17008"/>
                  </a:lnTo>
                  <a:lnTo>
                    <a:pt x="39377" y="13496"/>
                  </a:lnTo>
                  <a:lnTo>
                    <a:pt x="39470" y="9983"/>
                  </a:lnTo>
                  <a:lnTo>
                    <a:pt x="39192" y="6656"/>
                  </a:lnTo>
                  <a:lnTo>
                    <a:pt x="38453" y="3605"/>
                  </a:lnTo>
                  <a:lnTo>
                    <a:pt x="37251" y="1109"/>
                  </a:lnTo>
                  <a:lnTo>
                    <a:pt x="36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9"/>
            <p:cNvSpPr/>
            <p:nvPr/>
          </p:nvSpPr>
          <p:spPr>
            <a:xfrm>
              <a:off x="6803725" y="-757875"/>
              <a:ext cx="476075" cy="462200"/>
            </a:xfrm>
            <a:custGeom>
              <a:avLst/>
              <a:gdLst/>
              <a:ahLst/>
              <a:cxnLst/>
              <a:rect l="l" t="t" r="r" b="b"/>
              <a:pathLst>
                <a:path w="19043" h="18488" extrusionOk="0">
                  <a:moveTo>
                    <a:pt x="0" y="1"/>
                  </a:moveTo>
                  <a:lnTo>
                    <a:pt x="6563" y="5824"/>
                  </a:lnTo>
                  <a:lnTo>
                    <a:pt x="1202" y="8505"/>
                  </a:lnTo>
                  <a:lnTo>
                    <a:pt x="13311" y="13773"/>
                  </a:lnTo>
                  <a:lnTo>
                    <a:pt x="10261" y="16731"/>
                  </a:lnTo>
                  <a:lnTo>
                    <a:pt x="19042" y="18488"/>
                  </a:lnTo>
                  <a:lnTo>
                    <a:pt x="14051" y="15807"/>
                  </a:lnTo>
                  <a:lnTo>
                    <a:pt x="16916" y="13311"/>
                  </a:lnTo>
                  <a:lnTo>
                    <a:pt x="6563" y="8505"/>
                  </a:lnTo>
                  <a:lnTo>
                    <a:pt x="11093" y="5916"/>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9"/>
            <p:cNvSpPr/>
            <p:nvPr/>
          </p:nvSpPr>
          <p:spPr>
            <a:xfrm>
              <a:off x="7233550" y="-785600"/>
              <a:ext cx="122500" cy="325850"/>
            </a:xfrm>
            <a:custGeom>
              <a:avLst/>
              <a:gdLst/>
              <a:ahLst/>
              <a:cxnLst/>
              <a:rect l="l" t="t" r="r" b="b"/>
              <a:pathLst>
                <a:path w="4900" h="13034" extrusionOk="0">
                  <a:moveTo>
                    <a:pt x="1849" y="0"/>
                  </a:moveTo>
                  <a:lnTo>
                    <a:pt x="2773" y="4345"/>
                  </a:lnTo>
                  <a:lnTo>
                    <a:pt x="0" y="5269"/>
                  </a:lnTo>
                  <a:lnTo>
                    <a:pt x="2866" y="8597"/>
                  </a:lnTo>
                  <a:lnTo>
                    <a:pt x="1110" y="9891"/>
                  </a:lnTo>
                  <a:lnTo>
                    <a:pt x="4345" y="13034"/>
                  </a:lnTo>
                  <a:lnTo>
                    <a:pt x="2773" y="10261"/>
                  </a:lnTo>
                  <a:lnTo>
                    <a:pt x="4899" y="8874"/>
                  </a:lnTo>
                  <a:lnTo>
                    <a:pt x="1849" y="5454"/>
                  </a:lnTo>
                  <a:lnTo>
                    <a:pt x="3698" y="4622"/>
                  </a:lnTo>
                  <a:lnTo>
                    <a:pt x="1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9"/>
            <p:cNvSpPr/>
            <p:nvPr/>
          </p:nvSpPr>
          <p:spPr>
            <a:xfrm>
              <a:off x="6692800" y="-231000"/>
              <a:ext cx="603175" cy="175650"/>
            </a:xfrm>
            <a:custGeom>
              <a:avLst/>
              <a:gdLst/>
              <a:ahLst/>
              <a:cxnLst/>
              <a:rect l="l" t="t" r="r" b="b"/>
              <a:pathLst>
                <a:path w="24127" h="7026" extrusionOk="0">
                  <a:moveTo>
                    <a:pt x="9521" y="1"/>
                  </a:moveTo>
                  <a:lnTo>
                    <a:pt x="1" y="4622"/>
                  </a:lnTo>
                  <a:lnTo>
                    <a:pt x="8227" y="2496"/>
                  </a:lnTo>
                  <a:lnTo>
                    <a:pt x="10353" y="6656"/>
                  </a:lnTo>
                  <a:lnTo>
                    <a:pt x="15807" y="3698"/>
                  </a:lnTo>
                  <a:lnTo>
                    <a:pt x="18025" y="7026"/>
                  </a:lnTo>
                  <a:lnTo>
                    <a:pt x="24126" y="2219"/>
                  </a:lnTo>
                  <a:lnTo>
                    <a:pt x="18580" y="4622"/>
                  </a:lnTo>
                  <a:lnTo>
                    <a:pt x="16639" y="1387"/>
                  </a:lnTo>
                  <a:lnTo>
                    <a:pt x="12202" y="3883"/>
                  </a:lnTo>
                  <a:lnTo>
                    <a:pt x="95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9"/>
            <p:cNvSpPr/>
            <p:nvPr/>
          </p:nvSpPr>
          <p:spPr>
            <a:xfrm>
              <a:off x="6228325" y="1950475"/>
              <a:ext cx="311975" cy="129425"/>
            </a:xfrm>
            <a:custGeom>
              <a:avLst/>
              <a:gdLst/>
              <a:ahLst/>
              <a:cxnLst/>
              <a:rect l="l" t="t" r="r" b="b"/>
              <a:pathLst>
                <a:path w="12479" h="5177" extrusionOk="0">
                  <a:moveTo>
                    <a:pt x="555" y="0"/>
                  </a:moveTo>
                  <a:lnTo>
                    <a:pt x="277" y="185"/>
                  </a:lnTo>
                  <a:lnTo>
                    <a:pt x="0" y="462"/>
                  </a:lnTo>
                  <a:lnTo>
                    <a:pt x="0" y="1202"/>
                  </a:lnTo>
                  <a:lnTo>
                    <a:pt x="185" y="1479"/>
                  </a:lnTo>
                  <a:lnTo>
                    <a:pt x="1294" y="2681"/>
                  </a:lnTo>
                  <a:lnTo>
                    <a:pt x="3975" y="4345"/>
                  </a:lnTo>
                  <a:lnTo>
                    <a:pt x="6933" y="5177"/>
                  </a:lnTo>
                  <a:lnTo>
                    <a:pt x="10168" y="5177"/>
                  </a:lnTo>
                  <a:lnTo>
                    <a:pt x="11739" y="4807"/>
                  </a:lnTo>
                  <a:lnTo>
                    <a:pt x="11832" y="4807"/>
                  </a:lnTo>
                  <a:lnTo>
                    <a:pt x="12109" y="4622"/>
                  </a:lnTo>
                  <a:lnTo>
                    <a:pt x="12479" y="3975"/>
                  </a:lnTo>
                  <a:lnTo>
                    <a:pt x="12386" y="3605"/>
                  </a:lnTo>
                  <a:lnTo>
                    <a:pt x="12202" y="3236"/>
                  </a:lnTo>
                  <a:lnTo>
                    <a:pt x="11555" y="2958"/>
                  </a:lnTo>
                  <a:lnTo>
                    <a:pt x="11185" y="3051"/>
                  </a:lnTo>
                  <a:lnTo>
                    <a:pt x="9891" y="3420"/>
                  </a:lnTo>
                  <a:lnTo>
                    <a:pt x="7210" y="3420"/>
                  </a:lnTo>
                  <a:lnTo>
                    <a:pt x="4714" y="2681"/>
                  </a:lnTo>
                  <a:lnTo>
                    <a:pt x="2496" y="1294"/>
                  </a:lnTo>
                  <a:lnTo>
                    <a:pt x="1572" y="370"/>
                  </a:lnTo>
                  <a:lnTo>
                    <a:pt x="1294" y="93"/>
                  </a:lnTo>
                  <a:lnTo>
                    <a:pt x="5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9"/>
            <p:cNvSpPr/>
            <p:nvPr/>
          </p:nvSpPr>
          <p:spPr>
            <a:xfrm>
              <a:off x="6251425" y="2102975"/>
              <a:ext cx="226500" cy="87850"/>
            </a:xfrm>
            <a:custGeom>
              <a:avLst/>
              <a:gdLst/>
              <a:ahLst/>
              <a:cxnLst/>
              <a:rect l="l" t="t" r="r" b="b"/>
              <a:pathLst>
                <a:path w="9060" h="3514" extrusionOk="0">
                  <a:moveTo>
                    <a:pt x="463" y="1"/>
                  </a:moveTo>
                  <a:lnTo>
                    <a:pt x="185" y="186"/>
                  </a:lnTo>
                  <a:lnTo>
                    <a:pt x="185" y="278"/>
                  </a:lnTo>
                  <a:lnTo>
                    <a:pt x="1" y="556"/>
                  </a:lnTo>
                  <a:lnTo>
                    <a:pt x="1" y="1295"/>
                  </a:lnTo>
                  <a:lnTo>
                    <a:pt x="278" y="1572"/>
                  </a:lnTo>
                  <a:lnTo>
                    <a:pt x="1202" y="2127"/>
                  </a:lnTo>
                  <a:lnTo>
                    <a:pt x="3143" y="3051"/>
                  </a:lnTo>
                  <a:lnTo>
                    <a:pt x="5177" y="3514"/>
                  </a:lnTo>
                  <a:lnTo>
                    <a:pt x="7303" y="3514"/>
                  </a:lnTo>
                  <a:lnTo>
                    <a:pt x="8320" y="3236"/>
                  </a:lnTo>
                  <a:lnTo>
                    <a:pt x="8412" y="3236"/>
                  </a:lnTo>
                  <a:lnTo>
                    <a:pt x="8782" y="3144"/>
                  </a:lnTo>
                  <a:lnTo>
                    <a:pt x="9059" y="2589"/>
                  </a:lnTo>
                  <a:lnTo>
                    <a:pt x="9059" y="2219"/>
                  </a:lnTo>
                  <a:lnTo>
                    <a:pt x="8967" y="1850"/>
                  </a:lnTo>
                  <a:lnTo>
                    <a:pt x="8412" y="1480"/>
                  </a:lnTo>
                  <a:lnTo>
                    <a:pt x="7950" y="1480"/>
                  </a:lnTo>
                  <a:lnTo>
                    <a:pt x="7118" y="1665"/>
                  </a:lnTo>
                  <a:lnTo>
                    <a:pt x="5454" y="1757"/>
                  </a:lnTo>
                  <a:lnTo>
                    <a:pt x="3790" y="1388"/>
                  </a:lnTo>
                  <a:lnTo>
                    <a:pt x="2127" y="740"/>
                  </a:lnTo>
                  <a:lnTo>
                    <a:pt x="1387" y="186"/>
                  </a:lnTo>
                  <a:lnTo>
                    <a:pt x="11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9"/>
            <p:cNvSpPr/>
            <p:nvPr/>
          </p:nvSpPr>
          <p:spPr>
            <a:xfrm>
              <a:off x="8821125" y="178025"/>
              <a:ext cx="284250" cy="182600"/>
            </a:xfrm>
            <a:custGeom>
              <a:avLst/>
              <a:gdLst/>
              <a:ahLst/>
              <a:cxnLst/>
              <a:rect l="l" t="t" r="r" b="b"/>
              <a:pathLst>
                <a:path w="11370" h="7304" extrusionOk="0">
                  <a:moveTo>
                    <a:pt x="832" y="1"/>
                  </a:moveTo>
                  <a:lnTo>
                    <a:pt x="462" y="93"/>
                  </a:lnTo>
                  <a:lnTo>
                    <a:pt x="0" y="555"/>
                  </a:lnTo>
                  <a:lnTo>
                    <a:pt x="0" y="1017"/>
                  </a:lnTo>
                  <a:lnTo>
                    <a:pt x="0" y="1387"/>
                  </a:lnTo>
                  <a:lnTo>
                    <a:pt x="555" y="1849"/>
                  </a:lnTo>
                  <a:lnTo>
                    <a:pt x="2311" y="1849"/>
                  </a:lnTo>
                  <a:lnTo>
                    <a:pt x="4899" y="2496"/>
                  </a:lnTo>
                  <a:lnTo>
                    <a:pt x="7210" y="3698"/>
                  </a:lnTo>
                  <a:lnTo>
                    <a:pt x="8966" y="5639"/>
                  </a:lnTo>
                  <a:lnTo>
                    <a:pt x="9706" y="6748"/>
                  </a:lnTo>
                  <a:lnTo>
                    <a:pt x="9983" y="7118"/>
                  </a:lnTo>
                  <a:lnTo>
                    <a:pt x="10538" y="7303"/>
                  </a:lnTo>
                  <a:lnTo>
                    <a:pt x="10907" y="7211"/>
                  </a:lnTo>
                  <a:lnTo>
                    <a:pt x="11185" y="7026"/>
                  </a:lnTo>
                  <a:lnTo>
                    <a:pt x="11370" y="6286"/>
                  </a:lnTo>
                  <a:lnTo>
                    <a:pt x="11277" y="5917"/>
                  </a:lnTo>
                  <a:lnTo>
                    <a:pt x="10538" y="4530"/>
                  </a:lnTo>
                  <a:lnTo>
                    <a:pt x="8319" y="2219"/>
                  </a:lnTo>
                  <a:lnTo>
                    <a:pt x="5546" y="740"/>
                  </a:lnTo>
                  <a:lnTo>
                    <a:pt x="24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9"/>
            <p:cNvSpPr/>
            <p:nvPr/>
          </p:nvSpPr>
          <p:spPr>
            <a:xfrm>
              <a:off x="8904300" y="80975"/>
              <a:ext cx="214950" cy="124800"/>
            </a:xfrm>
            <a:custGeom>
              <a:avLst/>
              <a:gdLst/>
              <a:ahLst/>
              <a:cxnLst/>
              <a:rect l="l" t="t" r="r" b="b"/>
              <a:pathLst>
                <a:path w="8598" h="4992" extrusionOk="0">
                  <a:moveTo>
                    <a:pt x="555" y="0"/>
                  </a:moveTo>
                  <a:lnTo>
                    <a:pt x="93" y="555"/>
                  </a:lnTo>
                  <a:lnTo>
                    <a:pt x="1" y="832"/>
                  </a:lnTo>
                  <a:lnTo>
                    <a:pt x="93" y="1295"/>
                  </a:lnTo>
                  <a:lnTo>
                    <a:pt x="555" y="1757"/>
                  </a:lnTo>
                  <a:lnTo>
                    <a:pt x="925" y="1849"/>
                  </a:lnTo>
                  <a:lnTo>
                    <a:pt x="1757" y="1942"/>
                  </a:lnTo>
                  <a:lnTo>
                    <a:pt x="3421" y="2219"/>
                  </a:lnTo>
                  <a:lnTo>
                    <a:pt x="4992" y="2958"/>
                  </a:lnTo>
                  <a:lnTo>
                    <a:pt x="6379" y="3975"/>
                  </a:lnTo>
                  <a:lnTo>
                    <a:pt x="6933" y="4622"/>
                  </a:lnTo>
                  <a:lnTo>
                    <a:pt x="7211" y="4899"/>
                  </a:lnTo>
                  <a:lnTo>
                    <a:pt x="7765" y="4992"/>
                  </a:lnTo>
                  <a:lnTo>
                    <a:pt x="8043" y="4899"/>
                  </a:lnTo>
                  <a:lnTo>
                    <a:pt x="8228" y="4807"/>
                  </a:lnTo>
                  <a:lnTo>
                    <a:pt x="8412" y="4530"/>
                  </a:lnTo>
                  <a:lnTo>
                    <a:pt x="8597" y="3883"/>
                  </a:lnTo>
                  <a:lnTo>
                    <a:pt x="8412" y="3605"/>
                  </a:lnTo>
                  <a:lnTo>
                    <a:pt x="7765" y="2773"/>
                  </a:lnTo>
                  <a:lnTo>
                    <a:pt x="6009" y="1479"/>
                  </a:lnTo>
                  <a:lnTo>
                    <a:pt x="4160" y="555"/>
                  </a:lnTo>
                  <a:lnTo>
                    <a:pt x="2034" y="93"/>
                  </a:lnTo>
                  <a:lnTo>
                    <a:pt x="10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9"/>
            <p:cNvSpPr/>
            <p:nvPr/>
          </p:nvSpPr>
          <p:spPr>
            <a:xfrm>
              <a:off x="9507450" y="1589975"/>
              <a:ext cx="173325" cy="291200"/>
            </a:xfrm>
            <a:custGeom>
              <a:avLst/>
              <a:gdLst/>
              <a:ahLst/>
              <a:cxnLst/>
              <a:rect l="l" t="t" r="r" b="b"/>
              <a:pathLst>
                <a:path w="6933" h="11648" extrusionOk="0">
                  <a:moveTo>
                    <a:pt x="5824" y="0"/>
                  </a:moveTo>
                  <a:lnTo>
                    <a:pt x="5454" y="93"/>
                  </a:lnTo>
                  <a:lnTo>
                    <a:pt x="4992" y="647"/>
                  </a:lnTo>
                  <a:lnTo>
                    <a:pt x="4992" y="1017"/>
                  </a:lnTo>
                  <a:lnTo>
                    <a:pt x="4992" y="2311"/>
                  </a:lnTo>
                  <a:lnTo>
                    <a:pt x="4530" y="4899"/>
                  </a:lnTo>
                  <a:lnTo>
                    <a:pt x="3328" y="7303"/>
                  </a:lnTo>
                  <a:lnTo>
                    <a:pt x="1664" y="9152"/>
                  </a:lnTo>
                  <a:lnTo>
                    <a:pt x="555" y="9891"/>
                  </a:lnTo>
                  <a:lnTo>
                    <a:pt x="185" y="10168"/>
                  </a:lnTo>
                  <a:lnTo>
                    <a:pt x="0" y="10815"/>
                  </a:lnTo>
                  <a:lnTo>
                    <a:pt x="93" y="11185"/>
                  </a:lnTo>
                  <a:lnTo>
                    <a:pt x="185" y="11185"/>
                  </a:lnTo>
                  <a:lnTo>
                    <a:pt x="370" y="11555"/>
                  </a:lnTo>
                  <a:lnTo>
                    <a:pt x="1017" y="11647"/>
                  </a:lnTo>
                  <a:lnTo>
                    <a:pt x="1387" y="11555"/>
                  </a:lnTo>
                  <a:lnTo>
                    <a:pt x="2681" y="10630"/>
                  </a:lnTo>
                  <a:lnTo>
                    <a:pt x="4899" y="8227"/>
                  </a:lnTo>
                  <a:lnTo>
                    <a:pt x="6286" y="5454"/>
                  </a:lnTo>
                  <a:lnTo>
                    <a:pt x="6933" y="2404"/>
                  </a:lnTo>
                  <a:lnTo>
                    <a:pt x="6841" y="740"/>
                  </a:lnTo>
                  <a:lnTo>
                    <a:pt x="6656" y="463"/>
                  </a:lnTo>
                  <a:lnTo>
                    <a:pt x="6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9"/>
            <p:cNvSpPr/>
            <p:nvPr/>
          </p:nvSpPr>
          <p:spPr>
            <a:xfrm>
              <a:off x="9659975" y="1670850"/>
              <a:ext cx="117875" cy="214950"/>
            </a:xfrm>
            <a:custGeom>
              <a:avLst/>
              <a:gdLst/>
              <a:ahLst/>
              <a:cxnLst/>
              <a:rect l="l" t="t" r="r" b="b"/>
              <a:pathLst>
                <a:path w="4715" h="8598" extrusionOk="0">
                  <a:moveTo>
                    <a:pt x="3420" y="1"/>
                  </a:moveTo>
                  <a:lnTo>
                    <a:pt x="2958" y="555"/>
                  </a:lnTo>
                  <a:lnTo>
                    <a:pt x="2866" y="833"/>
                  </a:lnTo>
                  <a:lnTo>
                    <a:pt x="2866" y="1664"/>
                  </a:lnTo>
                  <a:lnTo>
                    <a:pt x="2588" y="3421"/>
                  </a:lnTo>
                  <a:lnTo>
                    <a:pt x="1941" y="4992"/>
                  </a:lnTo>
                  <a:lnTo>
                    <a:pt x="1017" y="6379"/>
                  </a:lnTo>
                  <a:lnTo>
                    <a:pt x="370" y="7026"/>
                  </a:lnTo>
                  <a:lnTo>
                    <a:pt x="185" y="7211"/>
                  </a:lnTo>
                  <a:lnTo>
                    <a:pt x="0" y="7858"/>
                  </a:lnTo>
                  <a:lnTo>
                    <a:pt x="185" y="8135"/>
                  </a:lnTo>
                  <a:lnTo>
                    <a:pt x="185" y="8320"/>
                  </a:lnTo>
                  <a:lnTo>
                    <a:pt x="555" y="8597"/>
                  </a:lnTo>
                  <a:lnTo>
                    <a:pt x="1202" y="8597"/>
                  </a:lnTo>
                  <a:lnTo>
                    <a:pt x="1479" y="8412"/>
                  </a:lnTo>
                  <a:lnTo>
                    <a:pt x="2311" y="7765"/>
                  </a:lnTo>
                  <a:lnTo>
                    <a:pt x="3513" y="6009"/>
                  </a:lnTo>
                  <a:lnTo>
                    <a:pt x="4344" y="3975"/>
                  </a:lnTo>
                  <a:lnTo>
                    <a:pt x="4714" y="1942"/>
                  </a:lnTo>
                  <a:lnTo>
                    <a:pt x="4714" y="833"/>
                  </a:lnTo>
                  <a:lnTo>
                    <a:pt x="4714" y="555"/>
                  </a:lnTo>
                  <a:lnTo>
                    <a:pt x="41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9"/>
            <p:cNvSpPr/>
            <p:nvPr/>
          </p:nvSpPr>
          <p:spPr>
            <a:xfrm>
              <a:off x="6949300" y="4617225"/>
              <a:ext cx="108650" cy="318925"/>
            </a:xfrm>
            <a:custGeom>
              <a:avLst/>
              <a:gdLst/>
              <a:ahLst/>
              <a:cxnLst/>
              <a:rect l="l" t="t" r="r" b="b"/>
              <a:pathLst>
                <a:path w="4346" h="12757" extrusionOk="0">
                  <a:moveTo>
                    <a:pt x="1942" y="0"/>
                  </a:moveTo>
                  <a:lnTo>
                    <a:pt x="1295" y="278"/>
                  </a:lnTo>
                  <a:lnTo>
                    <a:pt x="1110" y="555"/>
                  </a:lnTo>
                  <a:lnTo>
                    <a:pt x="463" y="2126"/>
                  </a:lnTo>
                  <a:lnTo>
                    <a:pt x="1" y="5269"/>
                  </a:lnTo>
                  <a:lnTo>
                    <a:pt x="463" y="8319"/>
                  </a:lnTo>
                  <a:lnTo>
                    <a:pt x="1757" y="11277"/>
                  </a:lnTo>
                  <a:lnTo>
                    <a:pt x="2774" y="12479"/>
                  </a:lnTo>
                  <a:lnTo>
                    <a:pt x="3051" y="12756"/>
                  </a:lnTo>
                  <a:lnTo>
                    <a:pt x="3698" y="12756"/>
                  </a:lnTo>
                  <a:lnTo>
                    <a:pt x="3976" y="12664"/>
                  </a:lnTo>
                  <a:lnTo>
                    <a:pt x="4253" y="12294"/>
                  </a:lnTo>
                  <a:lnTo>
                    <a:pt x="4345" y="11555"/>
                  </a:lnTo>
                  <a:lnTo>
                    <a:pt x="4160" y="11370"/>
                  </a:lnTo>
                  <a:lnTo>
                    <a:pt x="3329" y="10260"/>
                  </a:lnTo>
                  <a:lnTo>
                    <a:pt x="2219" y="7857"/>
                  </a:lnTo>
                  <a:lnTo>
                    <a:pt x="1850" y="5269"/>
                  </a:lnTo>
                  <a:lnTo>
                    <a:pt x="2219" y="2681"/>
                  </a:lnTo>
                  <a:lnTo>
                    <a:pt x="2774" y="1387"/>
                  </a:lnTo>
                  <a:lnTo>
                    <a:pt x="2774" y="1109"/>
                  </a:lnTo>
                  <a:lnTo>
                    <a:pt x="2589" y="370"/>
                  </a:lnTo>
                  <a:lnTo>
                    <a:pt x="2312" y="185"/>
                  </a:lnTo>
                  <a:lnTo>
                    <a:pt x="19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9"/>
            <p:cNvSpPr/>
            <p:nvPr/>
          </p:nvSpPr>
          <p:spPr>
            <a:xfrm>
              <a:off x="6838375" y="4700400"/>
              <a:ext cx="90150" cy="228800"/>
            </a:xfrm>
            <a:custGeom>
              <a:avLst/>
              <a:gdLst/>
              <a:ahLst/>
              <a:cxnLst/>
              <a:rect l="l" t="t" r="r" b="b"/>
              <a:pathLst>
                <a:path w="3606" h="9152" extrusionOk="0">
                  <a:moveTo>
                    <a:pt x="1110" y="1"/>
                  </a:moveTo>
                  <a:lnTo>
                    <a:pt x="463" y="278"/>
                  </a:lnTo>
                  <a:lnTo>
                    <a:pt x="278" y="648"/>
                  </a:lnTo>
                  <a:lnTo>
                    <a:pt x="93" y="1757"/>
                  </a:lnTo>
                  <a:lnTo>
                    <a:pt x="1" y="3883"/>
                  </a:lnTo>
                  <a:lnTo>
                    <a:pt x="556" y="5917"/>
                  </a:lnTo>
                  <a:lnTo>
                    <a:pt x="1388" y="7858"/>
                  </a:lnTo>
                  <a:lnTo>
                    <a:pt x="1942" y="8782"/>
                  </a:lnTo>
                  <a:lnTo>
                    <a:pt x="2219" y="9059"/>
                  </a:lnTo>
                  <a:lnTo>
                    <a:pt x="2959" y="9152"/>
                  </a:lnTo>
                  <a:lnTo>
                    <a:pt x="3329" y="8967"/>
                  </a:lnTo>
                  <a:lnTo>
                    <a:pt x="3514" y="8690"/>
                  </a:lnTo>
                  <a:lnTo>
                    <a:pt x="3606" y="8043"/>
                  </a:lnTo>
                  <a:lnTo>
                    <a:pt x="3514" y="7765"/>
                  </a:lnTo>
                  <a:lnTo>
                    <a:pt x="3051" y="7026"/>
                  </a:lnTo>
                  <a:lnTo>
                    <a:pt x="2219" y="5455"/>
                  </a:lnTo>
                  <a:lnTo>
                    <a:pt x="1942" y="3791"/>
                  </a:lnTo>
                  <a:lnTo>
                    <a:pt x="1942" y="2034"/>
                  </a:lnTo>
                  <a:lnTo>
                    <a:pt x="2035" y="1203"/>
                  </a:lnTo>
                  <a:lnTo>
                    <a:pt x="2127" y="833"/>
                  </a:lnTo>
                  <a:lnTo>
                    <a:pt x="1850" y="278"/>
                  </a:lnTo>
                  <a:lnTo>
                    <a:pt x="1572" y="93"/>
                  </a:lnTo>
                  <a:lnTo>
                    <a:pt x="1388" y="93"/>
                  </a:lnTo>
                  <a:lnTo>
                    <a:pt x="11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9"/>
            <p:cNvSpPr/>
            <p:nvPr/>
          </p:nvSpPr>
          <p:spPr>
            <a:xfrm>
              <a:off x="3473750" y="-3498575"/>
              <a:ext cx="1834875" cy="1943475"/>
            </a:xfrm>
            <a:custGeom>
              <a:avLst/>
              <a:gdLst/>
              <a:ahLst/>
              <a:cxnLst/>
              <a:rect l="l" t="t" r="r" b="b"/>
              <a:pathLst>
                <a:path w="73395" h="77739" extrusionOk="0">
                  <a:moveTo>
                    <a:pt x="63873" y="1"/>
                  </a:moveTo>
                  <a:lnTo>
                    <a:pt x="62302" y="370"/>
                  </a:lnTo>
                  <a:lnTo>
                    <a:pt x="61655" y="740"/>
                  </a:lnTo>
                  <a:lnTo>
                    <a:pt x="3051" y="34479"/>
                  </a:lnTo>
                  <a:lnTo>
                    <a:pt x="2404" y="35034"/>
                  </a:lnTo>
                  <a:lnTo>
                    <a:pt x="1295" y="36143"/>
                  </a:lnTo>
                  <a:lnTo>
                    <a:pt x="463" y="37529"/>
                  </a:lnTo>
                  <a:lnTo>
                    <a:pt x="93" y="39101"/>
                  </a:lnTo>
                  <a:lnTo>
                    <a:pt x="1" y="39933"/>
                  </a:lnTo>
                  <a:lnTo>
                    <a:pt x="1" y="70159"/>
                  </a:lnTo>
                  <a:lnTo>
                    <a:pt x="93" y="70991"/>
                  </a:lnTo>
                  <a:lnTo>
                    <a:pt x="463" y="72562"/>
                  </a:lnTo>
                  <a:lnTo>
                    <a:pt x="1295" y="73856"/>
                  </a:lnTo>
                  <a:lnTo>
                    <a:pt x="2404" y="75058"/>
                  </a:lnTo>
                  <a:lnTo>
                    <a:pt x="3051" y="75520"/>
                  </a:lnTo>
                  <a:lnTo>
                    <a:pt x="5639" y="76999"/>
                  </a:lnTo>
                  <a:lnTo>
                    <a:pt x="6379" y="77369"/>
                  </a:lnTo>
                  <a:lnTo>
                    <a:pt x="7858" y="77738"/>
                  </a:lnTo>
                  <a:lnTo>
                    <a:pt x="9522" y="77738"/>
                  </a:lnTo>
                  <a:lnTo>
                    <a:pt x="11093" y="77369"/>
                  </a:lnTo>
                  <a:lnTo>
                    <a:pt x="11740" y="76999"/>
                  </a:lnTo>
                  <a:lnTo>
                    <a:pt x="70251" y="43168"/>
                  </a:lnTo>
                  <a:lnTo>
                    <a:pt x="70991" y="42706"/>
                  </a:lnTo>
                  <a:lnTo>
                    <a:pt x="72100" y="41596"/>
                  </a:lnTo>
                  <a:lnTo>
                    <a:pt x="72839" y="40210"/>
                  </a:lnTo>
                  <a:lnTo>
                    <a:pt x="73302" y="38639"/>
                  </a:lnTo>
                  <a:lnTo>
                    <a:pt x="73394" y="37807"/>
                  </a:lnTo>
                  <a:lnTo>
                    <a:pt x="73394" y="7580"/>
                  </a:lnTo>
                  <a:lnTo>
                    <a:pt x="73302" y="6748"/>
                  </a:lnTo>
                  <a:lnTo>
                    <a:pt x="72839" y="5177"/>
                  </a:lnTo>
                  <a:lnTo>
                    <a:pt x="72100" y="3791"/>
                  </a:lnTo>
                  <a:lnTo>
                    <a:pt x="70991" y="2589"/>
                  </a:lnTo>
                  <a:lnTo>
                    <a:pt x="70251" y="2219"/>
                  </a:lnTo>
                  <a:lnTo>
                    <a:pt x="67756" y="740"/>
                  </a:lnTo>
                  <a:lnTo>
                    <a:pt x="67016" y="370"/>
                  </a:lnTo>
                  <a:lnTo>
                    <a:pt x="65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9"/>
            <p:cNvSpPr/>
            <p:nvPr/>
          </p:nvSpPr>
          <p:spPr>
            <a:xfrm>
              <a:off x="3473750" y="-3498575"/>
              <a:ext cx="1834875" cy="1943475"/>
            </a:xfrm>
            <a:custGeom>
              <a:avLst/>
              <a:gdLst/>
              <a:ahLst/>
              <a:cxnLst/>
              <a:rect l="l" t="t" r="r" b="b"/>
              <a:pathLst>
                <a:path w="73395" h="77739" extrusionOk="0">
                  <a:moveTo>
                    <a:pt x="63873" y="1"/>
                  </a:moveTo>
                  <a:lnTo>
                    <a:pt x="62302" y="370"/>
                  </a:lnTo>
                  <a:lnTo>
                    <a:pt x="61655" y="740"/>
                  </a:lnTo>
                  <a:lnTo>
                    <a:pt x="3051" y="34479"/>
                  </a:lnTo>
                  <a:lnTo>
                    <a:pt x="2404" y="35034"/>
                  </a:lnTo>
                  <a:lnTo>
                    <a:pt x="1295" y="36143"/>
                  </a:lnTo>
                  <a:lnTo>
                    <a:pt x="463" y="37529"/>
                  </a:lnTo>
                  <a:lnTo>
                    <a:pt x="93" y="39101"/>
                  </a:lnTo>
                  <a:lnTo>
                    <a:pt x="1" y="39933"/>
                  </a:lnTo>
                  <a:lnTo>
                    <a:pt x="1" y="70159"/>
                  </a:lnTo>
                  <a:lnTo>
                    <a:pt x="93" y="70991"/>
                  </a:lnTo>
                  <a:lnTo>
                    <a:pt x="463" y="72562"/>
                  </a:lnTo>
                  <a:lnTo>
                    <a:pt x="1295" y="73856"/>
                  </a:lnTo>
                  <a:lnTo>
                    <a:pt x="2404" y="75058"/>
                  </a:lnTo>
                  <a:lnTo>
                    <a:pt x="3051" y="75520"/>
                  </a:lnTo>
                  <a:lnTo>
                    <a:pt x="5639" y="76999"/>
                  </a:lnTo>
                  <a:lnTo>
                    <a:pt x="6379" y="77369"/>
                  </a:lnTo>
                  <a:lnTo>
                    <a:pt x="7858" y="77738"/>
                  </a:lnTo>
                  <a:lnTo>
                    <a:pt x="9522" y="77738"/>
                  </a:lnTo>
                  <a:lnTo>
                    <a:pt x="11093" y="77369"/>
                  </a:lnTo>
                  <a:lnTo>
                    <a:pt x="11740" y="76999"/>
                  </a:lnTo>
                  <a:lnTo>
                    <a:pt x="70251" y="43168"/>
                  </a:lnTo>
                  <a:lnTo>
                    <a:pt x="70991" y="42706"/>
                  </a:lnTo>
                  <a:lnTo>
                    <a:pt x="72100" y="41596"/>
                  </a:lnTo>
                  <a:lnTo>
                    <a:pt x="72839" y="40210"/>
                  </a:lnTo>
                  <a:lnTo>
                    <a:pt x="73302" y="38639"/>
                  </a:lnTo>
                  <a:lnTo>
                    <a:pt x="73394" y="37807"/>
                  </a:lnTo>
                  <a:lnTo>
                    <a:pt x="73394" y="7580"/>
                  </a:lnTo>
                  <a:lnTo>
                    <a:pt x="73302" y="6748"/>
                  </a:lnTo>
                  <a:lnTo>
                    <a:pt x="72839" y="5177"/>
                  </a:lnTo>
                  <a:lnTo>
                    <a:pt x="72100" y="3791"/>
                  </a:lnTo>
                  <a:lnTo>
                    <a:pt x="70991" y="2589"/>
                  </a:lnTo>
                  <a:lnTo>
                    <a:pt x="70251" y="2219"/>
                  </a:lnTo>
                  <a:lnTo>
                    <a:pt x="67756" y="740"/>
                  </a:lnTo>
                  <a:lnTo>
                    <a:pt x="67016" y="370"/>
                  </a:lnTo>
                  <a:lnTo>
                    <a:pt x="655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9"/>
            <p:cNvSpPr/>
            <p:nvPr/>
          </p:nvSpPr>
          <p:spPr>
            <a:xfrm>
              <a:off x="3473750" y="-2576525"/>
              <a:ext cx="281950" cy="1021425"/>
            </a:xfrm>
            <a:custGeom>
              <a:avLst/>
              <a:gdLst/>
              <a:ahLst/>
              <a:cxnLst/>
              <a:rect l="l" t="t" r="r" b="b"/>
              <a:pathLst>
                <a:path w="11278" h="40857" extrusionOk="0">
                  <a:moveTo>
                    <a:pt x="11278" y="40394"/>
                  </a:moveTo>
                  <a:lnTo>
                    <a:pt x="10695" y="40576"/>
                  </a:lnTo>
                  <a:lnTo>
                    <a:pt x="10695" y="40576"/>
                  </a:lnTo>
                  <a:lnTo>
                    <a:pt x="10723" y="40579"/>
                  </a:lnTo>
                  <a:lnTo>
                    <a:pt x="11278" y="40394"/>
                  </a:lnTo>
                  <a:close/>
                  <a:moveTo>
                    <a:pt x="925" y="0"/>
                  </a:moveTo>
                  <a:lnTo>
                    <a:pt x="463" y="647"/>
                  </a:lnTo>
                  <a:lnTo>
                    <a:pt x="1" y="2219"/>
                  </a:lnTo>
                  <a:lnTo>
                    <a:pt x="1" y="3051"/>
                  </a:lnTo>
                  <a:lnTo>
                    <a:pt x="1" y="33277"/>
                  </a:lnTo>
                  <a:lnTo>
                    <a:pt x="93" y="34109"/>
                  </a:lnTo>
                  <a:lnTo>
                    <a:pt x="463" y="35680"/>
                  </a:lnTo>
                  <a:lnTo>
                    <a:pt x="1295" y="36974"/>
                  </a:lnTo>
                  <a:lnTo>
                    <a:pt x="2404" y="38176"/>
                  </a:lnTo>
                  <a:lnTo>
                    <a:pt x="3051" y="38638"/>
                  </a:lnTo>
                  <a:lnTo>
                    <a:pt x="5639" y="40117"/>
                  </a:lnTo>
                  <a:lnTo>
                    <a:pt x="6933" y="40672"/>
                  </a:lnTo>
                  <a:lnTo>
                    <a:pt x="9799" y="40856"/>
                  </a:lnTo>
                  <a:lnTo>
                    <a:pt x="10695" y="40576"/>
                  </a:lnTo>
                  <a:lnTo>
                    <a:pt x="10695" y="40576"/>
                  </a:lnTo>
                  <a:lnTo>
                    <a:pt x="9799" y="40487"/>
                  </a:lnTo>
                  <a:lnTo>
                    <a:pt x="9059" y="39932"/>
                  </a:lnTo>
                  <a:lnTo>
                    <a:pt x="8690" y="38915"/>
                  </a:lnTo>
                  <a:lnTo>
                    <a:pt x="8690" y="38361"/>
                  </a:lnTo>
                  <a:lnTo>
                    <a:pt x="8690" y="8135"/>
                  </a:lnTo>
                  <a:lnTo>
                    <a:pt x="8690" y="7303"/>
                  </a:lnTo>
                  <a:lnTo>
                    <a:pt x="9244" y="5731"/>
                  </a:lnTo>
                  <a:lnTo>
                    <a:pt x="9614" y="4992"/>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9"/>
            <p:cNvSpPr/>
            <p:nvPr/>
          </p:nvSpPr>
          <p:spPr>
            <a:xfrm>
              <a:off x="3496875" y="-3498575"/>
              <a:ext cx="1809425" cy="1046850"/>
            </a:xfrm>
            <a:custGeom>
              <a:avLst/>
              <a:gdLst/>
              <a:ahLst/>
              <a:cxnLst/>
              <a:rect l="l" t="t" r="r" b="b"/>
              <a:pathLst>
                <a:path w="72377" h="41874" extrusionOk="0">
                  <a:moveTo>
                    <a:pt x="62948" y="1"/>
                  </a:moveTo>
                  <a:lnTo>
                    <a:pt x="61377" y="370"/>
                  </a:lnTo>
                  <a:lnTo>
                    <a:pt x="60637" y="740"/>
                  </a:lnTo>
                  <a:lnTo>
                    <a:pt x="2126" y="34479"/>
                  </a:lnTo>
                  <a:lnTo>
                    <a:pt x="1479" y="35034"/>
                  </a:lnTo>
                  <a:lnTo>
                    <a:pt x="370" y="36143"/>
                  </a:lnTo>
                  <a:lnTo>
                    <a:pt x="0" y="36882"/>
                  </a:lnTo>
                  <a:lnTo>
                    <a:pt x="8689" y="41874"/>
                  </a:lnTo>
                  <a:lnTo>
                    <a:pt x="9151" y="41134"/>
                  </a:lnTo>
                  <a:lnTo>
                    <a:pt x="10260" y="40025"/>
                  </a:lnTo>
                  <a:lnTo>
                    <a:pt x="10815" y="39563"/>
                  </a:lnTo>
                  <a:lnTo>
                    <a:pt x="69326" y="5732"/>
                  </a:lnTo>
                  <a:lnTo>
                    <a:pt x="69881" y="5454"/>
                  </a:lnTo>
                  <a:lnTo>
                    <a:pt x="70898" y="5362"/>
                  </a:lnTo>
                  <a:lnTo>
                    <a:pt x="71637" y="5639"/>
                  </a:lnTo>
                  <a:lnTo>
                    <a:pt x="72192" y="6194"/>
                  </a:lnTo>
                  <a:lnTo>
                    <a:pt x="72377" y="6656"/>
                  </a:lnTo>
                  <a:lnTo>
                    <a:pt x="72007" y="5362"/>
                  </a:lnTo>
                  <a:lnTo>
                    <a:pt x="70528" y="3051"/>
                  </a:lnTo>
                  <a:lnTo>
                    <a:pt x="69326" y="2219"/>
                  </a:lnTo>
                  <a:lnTo>
                    <a:pt x="66831" y="740"/>
                  </a:lnTo>
                  <a:lnTo>
                    <a:pt x="66091" y="370"/>
                  </a:lnTo>
                  <a:lnTo>
                    <a:pt x="646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9"/>
            <p:cNvSpPr/>
            <p:nvPr/>
          </p:nvSpPr>
          <p:spPr>
            <a:xfrm>
              <a:off x="3201075" y="-2255325"/>
              <a:ext cx="489925" cy="441400"/>
            </a:xfrm>
            <a:custGeom>
              <a:avLst/>
              <a:gdLst/>
              <a:ahLst/>
              <a:cxnLst/>
              <a:rect l="l" t="t" r="r" b="b"/>
              <a:pathLst>
                <a:path w="19597" h="17656" extrusionOk="0">
                  <a:moveTo>
                    <a:pt x="10908" y="1"/>
                  </a:moveTo>
                  <a:lnTo>
                    <a:pt x="370" y="10076"/>
                  </a:lnTo>
                  <a:lnTo>
                    <a:pt x="0" y="10538"/>
                  </a:lnTo>
                  <a:lnTo>
                    <a:pt x="0" y="11648"/>
                  </a:lnTo>
                  <a:lnTo>
                    <a:pt x="370" y="12202"/>
                  </a:lnTo>
                  <a:lnTo>
                    <a:pt x="463" y="12295"/>
                  </a:lnTo>
                  <a:lnTo>
                    <a:pt x="647" y="12387"/>
                  </a:lnTo>
                  <a:lnTo>
                    <a:pt x="9244" y="17378"/>
                  </a:lnTo>
                  <a:lnTo>
                    <a:pt x="9799" y="17656"/>
                  </a:lnTo>
                  <a:lnTo>
                    <a:pt x="10353" y="17656"/>
                  </a:lnTo>
                  <a:lnTo>
                    <a:pt x="19597" y="15900"/>
                  </a:lnTo>
                  <a:lnTo>
                    <a:pt x="19597" y="4992"/>
                  </a:lnTo>
                  <a:lnTo>
                    <a:pt x="109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9"/>
            <p:cNvSpPr/>
            <p:nvPr/>
          </p:nvSpPr>
          <p:spPr>
            <a:xfrm>
              <a:off x="3201075" y="-2255325"/>
              <a:ext cx="489925" cy="441400"/>
            </a:xfrm>
            <a:custGeom>
              <a:avLst/>
              <a:gdLst/>
              <a:ahLst/>
              <a:cxnLst/>
              <a:rect l="l" t="t" r="r" b="b"/>
              <a:pathLst>
                <a:path w="19597" h="17656" extrusionOk="0">
                  <a:moveTo>
                    <a:pt x="10908" y="1"/>
                  </a:moveTo>
                  <a:lnTo>
                    <a:pt x="370" y="10076"/>
                  </a:lnTo>
                  <a:lnTo>
                    <a:pt x="0" y="10538"/>
                  </a:lnTo>
                  <a:lnTo>
                    <a:pt x="0" y="11648"/>
                  </a:lnTo>
                  <a:lnTo>
                    <a:pt x="370" y="12202"/>
                  </a:lnTo>
                  <a:lnTo>
                    <a:pt x="463" y="12295"/>
                  </a:lnTo>
                  <a:lnTo>
                    <a:pt x="647" y="12387"/>
                  </a:lnTo>
                  <a:lnTo>
                    <a:pt x="9244" y="17378"/>
                  </a:lnTo>
                  <a:lnTo>
                    <a:pt x="9799" y="17656"/>
                  </a:lnTo>
                  <a:lnTo>
                    <a:pt x="10353" y="17656"/>
                  </a:lnTo>
                  <a:lnTo>
                    <a:pt x="19597" y="15900"/>
                  </a:lnTo>
                  <a:lnTo>
                    <a:pt x="19597" y="4992"/>
                  </a:lnTo>
                  <a:lnTo>
                    <a:pt x="109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9"/>
            <p:cNvSpPr/>
            <p:nvPr/>
          </p:nvSpPr>
          <p:spPr>
            <a:xfrm>
              <a:off x="3198750" y="-2255325"/>
              <a:ext cx="492250" cy="434475"/>
            </a:xfrm>
            <a:custGeom>
              <a:avLst/>
              <a:gdLst/>
              <a:ahLst/>
              <a:cxnLst/>
              <a:rect l="l" t="t" r="r" b="b"/>
              <a:pathLst>
                <a:path w="19690" h="17379" extrusionOk="0">
                  <a:moveTo>
                    <a:pt x="11001" y="1"/>
                  </a:moveTo>
                  <a:lnTo>
                    <a:pt x="463" y="10076"/>
                  </a:lnTo>
                  <a:lnTo>
                    <a:pt x="278" y="10261"/>
                  </a:lnTo>
                  <a:lnTo>
                    <a:pt x="278" y="10353"/>
                  </a:lnTo>
                  <a:lnTo>
                    <a:pt x="1" y="10908"/>
                  </a:lnTo>
                  <a:lnTo>
                    <a:pt x="278" y="12017"/>
                  </a:lnTo>
                  <a:lnTo>
                    <a:pt x="740" y="12387"/>
                  </a:lnTo>
                  <a:lnTo>
                    <a:pt x="1387" y="12849"/>
                  </a:lnTo>
                  <a:lnTo>
                    <a:pt x="1665" y="12942"/>
                  </a:lnTo>
                  <a:lnTo>
                    <a:pt x="4161" y="14421"/>
                  </a:lnTo>
                  <a:lnTo>
                    <a:pt x="4715" y="14698"/>
                  </a:lnTo>
                  <a:lnTo>
                    <a:pt x="9117" y="17251"/>
                  </a:lnTo>
                  <a:lnTo>
                    <a:pt x="9060" y="17194"/>
                  </a:lnTo>
                  <a:lnTo>
                    <a:pt x="8690" y="16639"/>
                  </a:lnTo>
                  <a:lnTo>
                    <a:pt x="8782" y="15530"/>
                  </a:lnTo>
                  <a:lnTo>
                    <a:pt x="9152" y="15068"/>
                  </a:lnTo>
                  <a:lnTo>
                    <a:pt x="19690" y="4992"/>
                  </a:lnTo>
                  <a:lnTo>
                    <a:pt x="11001" y="1"/>
                  </a:lnTo>
                  <a:close/>
                  <a:moveTo>
                    <a:pt x="9117" y="17251"/>
                  </a:moveTo>
                  <a:lnTo>
                    <a:pt x="9152" y="17286"/>
                  </a:lnTo>
                  <a:lnTo>
                    <a:pt x="9337" y="17378"/>
                  </a:lnTo>
                  <a:lnTo>
                    <a:pt x="9117" y="1725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9"/>
            <p:cNvSpPr/>
            <p:nvPr/>
          </p:nvSpPr>
          <p:spPr>
            <a:xfrm>
              <a:off x="4014500" y="-2377800"/>
              <a:ext cx="208000" cy="268100"/>
            </a:xfrm>
            <a:custGeom>
              <a:avLst/>
              <a:gdLst/>
              <a:ahLst/>
              <a:cxnLst/>
              <a:rect l="l" t="t" r="r" b="b"/>
              <a:pathLst>
                <a:path w="8320" h="10724" extrusionOk="0">
                  <a:moveTo>
                    <a:pt x="6471" y="1"/>
                  </a:moveTo>
                  <a:lnTo>
                    <a:pt x="4992" y="186"/>
                  </a:lnTo>
                  <a:lnTo>
                    <a:pt x="4160" y="648"/>
                  </a:lnTo>
                  <a:lnTo>
                    <a:pt x="3236" y="1295"/>
                  </a:lnTo>
                  <a:lnTo>
                    <a:pt x="1757" y="2774"/>
                  </a:lnTo>
                  <a:lnTo>
                    <a:pt x="740" y="4622"/>
                  </a:lnTo>
                  <a:lnTo>
                    <a:pt x="93" y="6656"/>
                  </a:lnTo>
                  <a:lnTo>
                    <a:pt x="0" y="7765"/>
                  </a:lnTo>
                  <a:lnTo>
                    <a:pt x="93" y="8782"/>
                  </a:lnTo>
                  <a:lnTo>
                    <a:pt x="648" y="10076"/>
                  </a:lnTo>
                  <a:lnTo>
                    <a:pt x="1849" y="10723"/>
                  </a:lnTo>
                  <a:lnTo>
                    <a:pt x="3328" y="10631"/>
                  </a:lnTo>
                  <a:lnTo>
                    <a:pt x="4160" y="10168"/>
                  </a:lnTo>
                  <a:lnTo>
                    <a:pt x="5084" y="9521"/>
                  </a:lnTo>
                  <a:lnTo>
                    <a:pt x="6471" y="7950"/>
                  </a:lnTo>
                  <a:lnTo>
                    <a:pt x="7580" y="6101"/>
                  </a:lnTo>
                  <a:lnTo>
                    <a:pt x="8135" y="4068"/>
                  </a:lnTo>
                  <a:lnTo>
                    <a:pt x="8320" y="2959"/>
                  </a:lnTo>
                  <a:lnTo>
                    <a:pt x="8227" y="2034"/>
                  </a:lnTo>
                  <a:lnTo>
                    <a:pt x="7580" y="740"/>
                  </a:lnTo>
                  <a:lnTo>
                    <a:pt x="64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9"/>
            <p:cNvSpPr/>
            <p:nvPr/>
          </p:nvSpPr>
          <p:spPr>
            <a:xfrm>
              <a:off x="4398100" y="-2597325"/>
              <a:ext cx="205700" cy="265775"/>
            </a:xfrm>
            <a:custGeom>
              <a:avLst/>
              <a:gdLst/>
              <a:ahLst/>
              <a:cxnLst/>
              <a:rect l="l" t="t" r="r" b="b"/>
              <a:pathLst>
                <a:path w="8228" h="10631" extrusionOk="0">
                  <a:moveTo>
                    <a:pt x="6379" y="0"/>
                  </a:moveTo>
                  <a:lnTo>
                    <a:pt x="4992" y="93"/>
                  </a:lnTo>
                  <a:lnTo>
                    <a:pt x="4068" y="555"/>
                  </a:lnTo>
                  <a:lnTo>
                    <a:pt x="3236" y="1202"/>
                  </a:lnTo>
                  <a:lnTo>
                    <a:pt x="1665" y="2773"/>
                  </a:lnTo>
                  <a:lnTo>
                    <a:pt x="648" y="4530"/>
                  </a:lnTo>
                  <a:lnTo>
                    <a:pt x="1" y="6656"/>
                  </a:lnTo>
                  <a:lnTo>
                    <a:pt x="1" y="7765"/>
                  </a:lnTo>
                  <a:lnTo>
                    <a:pt x="1" y="8689"/>
                  </a:lnTo>
                  <a:lnTo>
                    <a:pt x="648" y="10076"/>
                  </a:lnTo>
                  <a:lnTo>
                    <a:pt x="1757" y="10630"/>
                  </a:lnTo>
                  <a:lnTo>
                    <a:pt x="3236" y="10538"/>
                  </a:lnTo>
                  <a:lnTo>
                    <a:pt x="4068" y="10076"/>
                  </a:lnTo>
                  <a:lnTo>
                    <a:pt x="4992" y="9521"/>
                  </a:lnTo>
                  <a:lnTo>
                    <a:pt x="6379" y="7857"/>
                  </a:lnTo>
                  <a:lnTo>
                    <a:pt x="7488" y="6101"/>
                  </a:lnTo>
                  <a:lnTo>
                    <a:pt x="8135" y="3975"/>
                  </a:lnTo>
                  <a:lnTo>
                    <a:pt x="8227" y="2958"/>
                  </a:lnTo>
                  <a:lnTo>
                    <a:pt x="8135" y="2034"/>
                  </a:lnTo>
                  <a:lnTo>
                    <a:pt x="7488" y="647"/>
                  </a:lnTo>
                  <a:lnTo>
                    <a:pt x="6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9"/>
            <p:cNvSpPr/>
            <p:nvPr/>
          </p:nvSpPr>
          <p:spPr>
            <a:xfrm>
              <a:off x="4779400" y="-2816850"/>
              <a:ext cx="205700" cy="265775"/>
            </a:xfrm>
            <a:custGeom>
              <a:avLst/>
              <a:gdLst/>
              <a:ahLst/>
              <a:cxnLst/>
              <a:rect l="l" t="t" r="r" b="b"/>
              <a:pathLst>
                <a:path w="8228" h="10631" extrusionOk="0">
                  <a:moveTo>
                    <a:pt x="6378" y="0"/>
                  </a:moveTo>
                  <a:lnTo>
                    <a:pt x="4992" y="92"/>
                  </a:lnTo>
                  <a:lnTo>
                    <a:pt x="4160" y="555"/>
                  </a:lnTo>
                  <a:lnTo>
                    <a:pt x="3236" y="1109"/>
                  </a:lnTo>
                  <a:lnTo>
                    <a:pt x="1757" y="2681"/>
                  </a:lnTo>
                  <a:lnTo>
                    <a:pt x="648" y="4529"/>
                  </a:lnTo>
                  <a:lnTo>
                    <a:pt x="0" y="6655"/>
                  </a:lnTo>
                  <a:lnTo>
                    <a:pt x="0" y="7672"/>
                  </a:lnTo>
                  <a:lnTo>
                    <a:pt x="0" y="8596"/>
                  </a:lnTo>
                  <a:lnTo>
                    <a:pt x="648" y="9983"/>
                  </a:lnTo>
                  <a:lnTo>
                    <a:pt x="1757" y="10630"/>
                  </a:lnTo>
                  <a:lnTo>
                    <a:pt x="3236" y="10538"/>
                  </a:lnTo>
                  <a:lnTo>
                    <a:pt x="4160" y="10075"/>
                  </a:lnTo>
                  <a:lnTo>
                    <a:pt x="4992" y="9428"/>
                  </a:lnTo>
                  <a:lnTo>
                    <a:pt x="6471" y="7857"/>
                  </a:lnTo>
                  <a:lnTo>
                    <a:pt x="7488" y="6008"/>
                  </a:lnTo>
                  <a:lnTo>
                    <a:pt x="8135" y="3975"/>
                  </a:lnTo>
                  <a:lnTo>
                    <a:pt x="8227" y="2866"/>
                  </a:lnTo>
                  <a:lnTo>
                    <a:pt x="8227" y="1941"/>
                  </a:lnTo>
                  <a:lnTo>
                    <a:pt x="7488" y="555"/>
                  </a:lnTo>
                  <a:lnTo>
                    <a:pt x="63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9"/>
            <p:cNvSpPr/>
            <p:nvPr/>
          </p:nvSpPr>
          <p:spPr>
            <a:xfrm>
              <a:off x="7845925" y="-2414775"/>
              <a:ext cx="279650" cy="589300"/>
            </a:xfrm>
            <a:custGeom>
              <a:avLst/>
              <a:gdLst/>
              <a:ahLst/>
              <a:cxnLst/>
              <a:rect l="l" t="t" r="r" b="b"/>
              <a:pathLst>
                <a:path w="11186" h="23572" extrusionOk="0">
                  <a:moveTo>
                    <a:pt x="10353" y="1"/>
                  </a:moveTo>
                  <a:lnTo>
                    <a:pt x="1" y="5917"/>
                  </a:lnTo>
                  <a:lnTo>
                    <a:pt x="1" y="11925"/>
                  </a:lnTo>
                  <a:lnTo>
                    <a:pt x="4438" y="19597"/>
                  </a:lnTo>
                  <a:lnTo>
                    <a:pt x="4622" y="19689"/>
                  </a:lnTo>
                  <a:lnTo>
                    <a:pt x="4715" y="19874"/>
                  </a:lnTo>
                  <a:lnTo>
                    <a:pt x="11185" y="23572"/>
                  </a:lnTo>
                  <a:lnTo>
                    <a:pt x="6933" y="15715"/>
                  </a:lnTo>
                  <a:lnTo>
                    <a:pt x="10353" y="5917"/>
                  </a:lnTo>
                  <a:lnTo>
                    <a:pt x="103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9"/>
            <p:cNvSpPr/>
            <p:nvPr/>
          </p:nvSpPr>
          <p:spPr>
            <a:xfrm>
              <a:off x="7845925" y="-2414775"/>
              <a:ext cx="279650" cy="589300"/>
            </a:xfrm>
            <a:custGeom>
              <a:avLst/>
              <a:gdLst/>
              <a:ahLst/>
              <a:cxnLst/>
              <a:rect l="l" t="t" r="r" b="b"/>
              <a:pathLst>
                <a:path w="11186" h="23572" extrusionOk="0">
                  <a:moveTo>
                    <a:pt x="10353" y="1"/>
                  </a:moveTo>
                  <a:lnTo>
                    <a:pt x="1" y="5917"/>
                  </a:lnTo>
                  <a:lnTo>
                    <a:pt x="1" y="11925"/>
                  </a:lnTo>
                  <a:lnTo>
                    <a:pt x="4438" y="19597"/>
                  </a:lnTo>
                  <a:lnTo>
                    <a:pt x="4622" y="19689"/>
                  </a:lnTo>
                  <a:lnTo>
                    <a:pt x="4715" y="19874"/>
                  </a:lnTo>
                  <a:lnTo>
                    <a:pt x="11185" y="23572"/>
                  </a:lnTo>
                  <a:lnTo>
                    <a:pt x="6933" y="15715"/>
                  </a:lnTo>
                  <a:lnTo>
                    <a:pt x="10353" y="5917"/>
                  </a:lnTo>
                  <a:lnTo>
                    <a:pt x="103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9"/>
            <p:cNvSpPr/>
            <p:nvPr/>
          </p:nvSpPr>
          <p:spPr>
            <a:xfrm>
              <a:off x="7076400" y="-3574825"/>
              <a:ext cx="1832550" cy="1936525"/>
            </a:xfrm>
            <a:custGeom>
              <a:avLst/>
              <a:gdLst/>
              <a:ahLst/>
              <a:cxnLst/>
              <a:rect l="l" t="t" r="r" b="b"/>
              <a:pathLst>
                <a:path w="73302" h="77461" extrusionOk="0">
                  <a:moveTo>
                    <a:pt x="63781" y="0"/>
                  </a:moveTo>
                  <a:lnTo>
                    <a:pt x="62302" y="370"/>
                  </a:lnTo>
                  <a:lnTo>
                    <a:pt x="61470" y="647"/>
                  </a:lnTo>
                  <a:lnTo>
                    <a:pt x="3144" y="34479"/>
                  </a:lnTo>
                  <a:lnTo>
                    <a:pt x="2404" y="34941"/>
                  </a:lnTo>
                  <a:lnTo>
                    <a:pt x="1387" y="36142"/>
                  </a:lnTo>
                  <a:lnTo>
                    <a:pt x="555" y="37437"/>
                  </a:lnTo>
                  <a:lnTo>
                    <a:pt x="93" y="39008"/>
                  </a:lnTo>
                  <a:lnTo>
                    <a:pt x="1" y="39747"/>
                  </a:lnTo>
                  <a:lnTo>
                    <a:pt x="1" y="69974"/>
                  </a:lnTo>
                  <a:lnTo>
                    <a:pt x="93" y="70806"/>
                  </a:lnTo>
                  <a:lnTo>
                    <a:pt x="555" y="72377"/>
                  </a:lnTo>
                  <a:lnTo>
                    <a:pt x="1387" y="73763"/>
                  </a:lnTo>
                  <a:lnTo>
                    <a:pt x="2404" y="74873"/>
                  </a:lnTo>
                  <a:lnTo>
                    <a:pt x="3144" y="75335"/>
                  </a:lnTo>
                  <a:lnTo>
                    <a:pt x="5639" y="76814"/>
                  </a:lnTo>
                  <a:lnTo>
                    <a:pt x="6379" y="77184"/>
                  </a:lnTo>
                  <a:lnTo>
                    <a:pt x="7950" y="77461"/>
                  </a:lnTo>
                  <a:lnTo>
                    <a:pt x="9522" y="77461"/>
                  </a:lnTo>
                  <a:lnTo>
                    <a:pt x="11093" y="77184"/>
                  </a:lnTo>
                  <a:lnTo>
                    <a:pt x="11832" y="76814"/>
                  </a:lnTo>
                  <a:lnTo>
                    <a:pt x="37252" y="62024"/>
                  </a:lnTo>
                  <a:lnTo>
                    <a:pt x="41689" y="69696"/>
                  </a:lnTo>
                  <a:lnTo>
                    <a:pt x="41874" y="69881"/>
                  </a:lnTo>
                  <a:lnTo>
                    <a:pt x="42336" y="69974"/>
                  </a:lnTo>
                  <a:lnTo>
                    <a:pt x="42613" y="69881"/>
                  </a:lnTo>
                  <a:lnTo>
                    <a:pt x="42798" y="69789"/>
                  </a:lnTo>
                  <a:lnTo>
                    <a:pt x="42891" y="69604"/>
                  </a:lnTo>
                  <a:lnTo>
                    <a:pt x="47605" y="56108"/>
                  </a:lnTo>
                  <a:lnTo>
                    <a:pt x="70159" y="43075"/>
                  </a:lnTo>
                  <a:lnTo>
                    <a:pt x="70898" y="42613"/>
                  </a:lnTo>
                  <a:lnTo>
                    <a:pt x="71915" y="41411"/>
                  </a:lnTo>
                  <a:lnTo>
                    <a:pt x="72747" y="40025"/>
                  </a:lnTo>
                  <a:lnTo>
                    <a:pt x="73209" y="38546"/>
                  </a:lnTo>
                  <a:lnTo>
                    <a:pt x="73302" y="37714"/>
                  </a:lnTo>
                  <a:lnTo>
                    <a:pt x="73302" y="7580"/>
                  </a:lnTo>
                  <a:lnTo>
                    <a:pt x="73209" y="6748"/>
                  </a:lnTo>
                  <a:lnTo>
                    <a:pt x="72840" y="5177"/>
                  </a:lnTo>
                  <a:lnTo>
                    <a:pt x="72008" y="3790"/>
                  </a:lnTo>
                  <a:lnTo>
                    <a:pt x="70898" y="2589"/>
                  </a:lnTo>
                  <a:lnTo>
                    <a:pt x="70251" y="2126"/>
                  </a:lnTo>
                  <a:lnTo>
                    <a:pt x="67756" y="647"/>
                  </a:lnTo>
                  <a:lnTo>
                    <a:pt x="67016" y="370"/>
                  </a:lnTo>
                  <a:lnTo>
                    <a:pt x="653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9"/>
            <p:cNvSpPr/>
            <p:nvPr/>
          </p:nvSpPr>
          <p:spPr>
            <a:xfrm>
              <a:off x="7453075" y="-3114975"/>
              <a:ext cx="1291800" cy="825025"/>
            </a:xfrm>
            <a:custGeom>
              <a:avLst/>
              <a:gdLst/>
              <a:ahLst/>
              <a:cxnLst/>
              <a:rect l="l" t="t" r="r" b="b"/>
              <a:pathLst>
                <a:path w="51672" h="33001" extrusionOk="0">
                  <a:moveTo>
                    <a:pt x="49638" y="1"/>
                  </a:moveTo>
                  <a:lnTo>
                    <a:pt x="49176" y="278"/>
                  </a:lnTo>
                  <a:lnTo>
                    <a:pt x="2496" y="27269"/>
                  </a:lnTo>
                  <a:lnTo>
                    <a:pt x="1480" y="28009"/>
                  </a:lnTo>
                  <a:lnTo>
                    <a:pt x="93" y="30135"/>
                  </a:lnTo>
                  <a:lnTo>
                    <a:pt x="1" y="31336"/>
                  </a:lnTo>
                  <a:lnTo>
                    <a:pt x="1" y="31891"/>
                  </a:lnTo>
                  <a:lnTo>
                    <a:pt x="370" y="32723"/>
                  </a:lnTo>
                  <a:lnTo>
                    <a:pt x="1017" y="33000"/>
                  </a:lnTo>
                  <a:lnTo>
                    <a:pt x="1942" y="33000"/>
                  </a:lnTo>
                  <a:lnTo>
                    <a:pt x="2496" y="32723"/>
                  </a:lnTo>
                  <a:lnTo>
                    <a:pt x="49176" y="5732"/>
                  </a:lnTo>
                  <a:lnTo>
                    <a:pt x="50193" y="4992"/>
                  </a:lnTo>
                  <a:lnTo>
                    <a:pt x="51395" y="2774"/>
                  </a:lnTo>
                  <a:lnTo>
                    <a:pt x="51672" y="1572"/>
                  </a:lnTo>
                  <a:lnTo>
                    <a:pt x="51672" y="1018"/>
                  </a:lnTo>
                  <a:lnTo>
                    <a:pt x="51210" y="278"/>
                  </a:lnTo>
                  <a:lnTo>
                    <a:pt x="50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9"/>
            <p:cNvSpPr/>
            <p:nvPr/>
          </p:nvSpPr>
          <p:spPr>
            <a:xfrm>
              <a:off x="7453075" y="-2816850"/>
              <a:ext cx="1291800" cy="827300"/>
            </a:xfrm>
            <a:custGeom>
              <a:avLst/>
              <a:gdLst/>
              <a:ahLst/>
              <a:cxnLst/>
              <a:rect l="l" t="t" r="r" b="b"/>
              <a:pathLst>
                <a:path w="51672" h="33092" extrusionOk="0">
                  <a:moveTo>
                    <a:pt x="50563" y="0"/>
                  </a:moveTo>
                  <a:lnTo>
                    <a:pt x="49638" y="92"/>
                  </a:lnTo>
                  <a:lnTo>
                    <a:pt x="49176" y="370"/>
                  </a:lnTo>
                  <a:lnTo>
                    <a:pt x="2496" y="27361"/>
                  </a:lnTo>
                  <a:lnTo>
                    <a:pt x="1480" y="28100"/>
                  </a:lnTo>
                  <a:lnTo>
                    <a:pt x="93" y="30226"/>
                  </a:lnTo>
                  <a:lnTo>
                    <a:pt x="1" y="31520"/>
                  </a:lnTo>
                  <a:lnTo>
                    <a:pt x="1" y="31983"/>
                  </a:lnTo>
                  <a:lnTo>
                    <a:pt x="370" y="32722"/>
                  </a:lnTo>
                  <a:lnTo>
                    <a:pt x="1017" y="33092"/>
                  </a:lnTo>
                  <a:lnTo>
                    <a:pt x="1942" y="32999"/>
                  </a:lnTo>
                  <a:lnTo>
                    <a:pt x="2496" y="32722"/>
                  </a:lnTo>
                  <a:lnTo>
                    <a:pt x="49176" y="5823"/>
                  </a:lnTo>
                  <a:lnTo>
                    <a:pt x="50193" y="4992"/>
                  </a:lnTo>
                  <a:lnTo>
                    <a:pt x="51395" y="2958"/>
                  </a:lnTo>
                  <a:lnTo>
                    <a:pt x="51672" y="1664"/>
                  </a:lnTo>
                  <a:lnTo>
                    <a:pt x="51672" y="1109"/>
                  </a:lnTo>
                  <a:lnTo>
                    <a:pt x="51210" y="370"/>
                  </a:lnTo>
                  <a:lnTo>
                    <a:pt x="505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9"/>
            <p:cNvSpPr/>
            <p:nvPr/>
          </p:nvSpPr>
          <p:spPr>
            <a:xfrm>
              <a:off x="7076400" y="-2657400"/>
              <a:ext cx="281950" cy="1019100"/>
            </a:xfrm>
            <a:custGeom>
              <a:avLst/>
              <a:gdLst/>
              <a:ahLst/>
              <a:cxnLst/>
              <a:rect l="l" t="t" r="r" b="b"/>
              <a:pathLst>
                <a:path w="11278" h="40764" extrusionOk="0">
                  <a:moveTo>
                    <a:pt x="925" y="0"/>
                  </a:moveTo>
                  <a:lnTo>
                    <a:pt x="555" y="740"/>
                  </a:lnTo>
                  <a:lnTo>
                    <a:pt x="93" y="2311"/>
                  </a:lnTo>
                  <a:lnTo>
                    <a:pt x="1" y="3050"/>
                  </a:lnTo>
                  <a:lnTo>
                    <a:pt x="1" y="33277"/>
                  </a:lnTo>
                  <a:lnTo>
                    <a:pt x="93" y="34109"/>
                  </a:lnTo>
                  <a:lnTo>
                    <a:pt x="555" y="35680"/>
                  </a:lnTo>
                  <a:lnTo>
                    <a:pt x="1387" y="37066"/>
                  </a:lnTo>
                  <a:lnTo>
                    <a:pt x="2404" y="38176"/>
                  </a:lnTo>
                  <a:lnTo>
                    <a:pt x="3144" y="38638"/>
                  </a:lnTo>
                  <a:lnTo>
                    <a:pt x="5639" y="40117"/>
                  </a:lnTo>
                  <a:lnTo>
                    <a:pt x="7026" y="40671"/>
                  </a:lnTo>
                  <a:lnTo>
                    <a:pt x="9891" y="40764"/>
                  </a:lnTo>
                  <a:lnTo>
                    <a:pt x="11278" y="40394"/>
                  </a:lnTo>
                  <a:lnTo>
                    <a:pt x="10723" y="40487"/>
                  </a:lnTo>
                  <a:lnTo>
                    <a:pt x="9891" y="40487"/>
                  </a:lnTo>
                  <a:lnTo>
                    <a:pt x="9152" y="39932"/>
                  </a:lnTo>
                  <a:lnTo>
                    <a:pt x="8782" y="38915"/>
                  </a:lnTo>
                  <a:lnTo>
                    <a:pt x="8782" y="38268"/>
                  </a:lnTo>
                  <a:lnTo>
                    <a:pt x="8782" y="8134"/>
                  </a:lnTo>
                  <a:lnTo>
                    <a:pt x="8782" y="7302"/>
                  </a:lnTo>
                  <a:lnTo>
                    <a:pt x="9244" y="5823"/>
                  </a:lnTo>
                  <a:lnTo>
                    <a:pt x="9614" y="5084"/>
                  </a:lnTo>
                  <a:lnTo>
                    <a:pt x="9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9"/>
            <p:cNvSpPr/>
            <p:nvPr/>
          </p:nvSpPr>
          <p:spPr>
            <a:xfrm>
              <a:off x="7099525" y="-3574825"/>
              <a:ext cx="1807125" cy="1044525"/>
            </a:xfrm>
            <a:custGeom>
              <a:avLst/>
              <a:gdLst/>
              <a:ahLst/>
              <a:cxnLst/>
              <a:rect l="l" t="t" r="r" b="b"/>
              <a:pathLst>
                <a:path w="72285" h="41781" extrusionOk="0">
                  <a:moveTo>
                    <a:pt x="72147" y="6141"/>
                  </a:moveTo>
                  <a:lnTo>
                    <a:pt x="72284" y="6656"/>
                  </a:lnTo>
                  <a:lnTo>
                    <a:pt x="72192" y="6194"/>
                  </a:lnTo>
                  <a:lnTo>
                    <a:pt x="72147" y="6141"/>
                  </a:lnTo>
                  <a:close/>
                  <a:moveTo>
                    <a:pt x="62856" y="0"/>
                  </a:moveTo>
                  <a:lnTo>
                    <a:pt x="61377" y="370"/>
                  </a:lnTo>
                  <a:lnTo>
                    <a:pt x="60545" y="647"/>
                  </a:lnTo>
                  <a:lnTo>
                    <a:pt x="2219" y="34479"/>
                  </a:lnTo>
                  <a:lnTo>
                    <a:pt x="1479" y="34848"/>
                  </a:lnTo>
                  <a:lnTo>
                    <a:pt x="462" y="36050"/>
                  </a:lnTo>
                  <a:lnTo>
                    <a:pt x="0" y="36697"/>
                  </a:lnTo>
                  <a:lnTo>
                    <a:pt x="8689" y="41781"/>
                  </a:lnTo>
                  <a:lnTo>
                    <a:pt x="9151" y="41134"/>
                  </a:lnTo>
                  <a:lnTo>
                    <a:pt x="10260" y="39932"/>
                  </a:lnTo>
                  <a:lnTo>
                    <a:pt x="10907" y="39470"/>
                  </a:lnTo>
                  <a:lnTo>
                    <a:pt x="69326" y="5731"/>
                  </a:lnTo>
                  <a:lnTo>
                    <a:pt x="69789" y="5454"/>
                  </a:lnTo>
                  <a:lnTo>
                    <a:pt x="70805" y="5269"/>
                  </a:lnTo>
                  <a:lnTo>
                    <a:pt x="71637" y="5546"/>
                  </a:lnTo>
                  <a:lnTo>
                    <a:pt x="72147" y="6141"/>
                  </a:lnTo>
                  <a:lnTo>
                    <a:pt x="71915" y="5269"/>
                  </a:lnTo>
                  <a:lnTo>
                    <a:pt x="70436" y="2958"/>
                  </a:lnTo>
                  <a:lnTo>
                    <a:pt x="69326" y="2126"/>
                  </a:lnTo>
                  <a:lnTo>
                    <a:pt x="66738" y="647"/>
                  </a:lnTo>
                  <a:lnTo>
                    <a:pt x="66091" y="370"/>
                  </a:lnTo>
                  <a:lnTo>
                    <a:pt x="644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9"/>
            <p:cNvSpPr/>
            <p:nvPr/>
          </p:nvSpPr>
          <p:spPr>
            <a:xfrm>
              <a:off x="566675" y="1890375"/>
              <a:ext cx="540775" cy="1310300"/>
            </a:xfrm>
            <a:custGeom>
              <a:avLst/>
              <a:gdLst/>
              <a:ahLst/>
              <a:cxnLst/>
              <a:rect l="l" t="t" r="r" b="b"/>
              <a:pathLst>
                <a:path w="21631" h="52412" extrusionOk="0">
                  <a:moveTo>
                    <a:pt x="10168" y="1480"/>
                  </a:moveTo>
                  <a:cubicBezTo>
                    <a:pt x="11555" y="1480"/>
                    <a:pt x="13773" y="4068"/>
                    <a:pt x="15899" y="7303"/>
                  </a:cubicBezTo>
                  <a:cubicBezTo>
                    <a:pt x="16362" y="7950"/>
                    <a:pt x="16731" y="8597"/>
                    <a:pt x="17101" y="9337"/>
                  </a:cubicBezTo>
                  <a:cubicBezTo>
                    <a:pt x="18025" y="10816"/>
                    <a:pt x="18765" y="12387"/>
                    <a:pt x="19412" y="13959"/>
                  </a:cubicBezTo>
                  <a:cubicBezTo>
                    <a:pt x="20059" y="15530"/>
                    <a:pt x="20151" y="19043"/>
                    <a:pt x="19874" y="23202"/>
                  </a:cubicBezTo>
                  <a:cubicBezTo>
                    <a:pt x="19689" y="25513"/>
                    <a:pt x="19412" y="27916"/>
                    <a:pt x="19135" y="30320"/>
                  </a:cubicBezTo>
                  <a:cubicBezTo>
                    <a:pt x="18210" y="36605"/>
                    <a:pt x="17009" y="42429"/>
                    <a:pt x="16084" y="43908"/>
                  </a:cubicBezTo>
                  <a:lnTo>
                    <a:pt x="15992" y="44000"/>
                  </a:lnTo>
                  <a:cubicBezTo>
                    <a:pt x="14975" y="45571"/>
                    <a:pt x="13589" y="46958"/>
                    <a:pt x="12110" y="48067"/>
                  </a:cubicBezTo>
                  <a:cubicBezTo>
                    <a:pt x="10446" y="47050"/>
                    <a:pt x="9059" y="45756"/>
                    <a:pt x="7858" y="44370"/>
                  </a:cubicBezTo>
                  <a:cubicBezTo>
                    <a:pt x="6286" y="42336"/>
                    <a:pt x="3513" y="32076"/>
                    <a:pt x="2311" y="23942"/>
                  </a:cubicBezTo>
                  <a:cubicBezTo>
                    <a:pt x="1664" y="19874"/>
                    <a:pt x="1387" y="16362"/>
                    <a:pt x="1942" y="14698"/>
                  </a:cubicBezTo>
                  <a:cubicBezTo>
                    <a:pt x="2866" y="11833"/>
                    <a:pt x="4160" y="8967"/>
                    <a:pt x="5639" y="6287"/>
                  </a:cubicBezTo>
                  <a:cubicBezTo>
                    <a:pt x="7210" y="3606"/>
                    <a:pt x="8967" y="1572"/>
                    <a:pt x="10168" y="1480"/>
                  </a:cubicBezTo>
                  <a:close/>
                  <a:moveTo>
                    <a:pt x="10076" y="1"/>
                  </a:moveTo>
                  <a:cubicBezTo>
                    <a:pt x="9706" y="1"/>
                    <a:pt x="9429" y="93"/>
                    <a:pt x="9059" y="278"/>
                  </a:cubicBezTo>
                  <a:cubicBezTo>
                    <a:pt x="7395" y="1018"/>
                    <a:pt x="5639" y="3329"/>
                    <a:pt x="4160" y="5917"/>
                  </a:cubicBezTo>
                  <a:cubicBezTo>
                    <a:pt x="2681" y="8597"/>
                    <a:pt x="1480" y="11370"/>
                    <a:pt x="555" y="14236"/>
                  </a:cubicBezTo>
                  <a:cubicBezTo>
                    <a:pt x="1" y="16085"/>
                    <a:pt x="185" y="19874"/>
                    <a:pt x="832" y="24219"/>
                  </a:cubicBezTo>
                  <a:cubicBezTo>
                    <a:pt x="2127" y="32631"/>
                    <a:pt x="4992" y="43168"/>
                    <a:pt x="6656" y="45294"/>
                  </a:cubicBezTo>
                  <a:cubicBezTo>
                    <a:pt x="7858" y="46681"/>
                    <a:pt x="9244" y="47975"/>
                    <a:pt x="10723" y="48991"/>
                  </a:cubicBezTo>
                  <a:cubicBezTo>
                    <a:pt x="9799" y="49639"/>
                    <a:pt x="8782" y="50193"/>
                    <a:pt x="7673" y="50563"/>
                  </a:cubicBezTo>
                  <a:cubicBezTo>
                    <a:pt x="7118" y="50748"/>
                    <a:pt x="6471" y="50840"/>
                    <a:pt x="5824" y="50840"/>
                  </a:cubicBezTo>
                  <a:lnTo>
                    <a:pt x="5824" y="52412"/>
                  </a:lnTo>
                  <a:lnTo>
                    <a:pt x="6009" y="52412"/>
                  </a:lnTo>
                  <a:cubicBezTo>
                    <a:pt x="6656" y="52412"/>
                    <a:pt x="7303" y="52227"/>
                    <a:pt x="8042" y="52042"/>
                  </a:cubicBezTo>
                  <a:cubicBezTo>
                    <a:pt x="9521" y="51580"/>
                    <a:pt x="10908" y="50840"/>
                    <a:pt x="12202" y="49916"/>
                  </a:cubicBezTo>
                  <a:cubicBezTo>
                    <a:pt x="13589" y="50748"/>
                    <a:pt x="15067" y="51302"/>
                    <a:pt x="16639" y="51672"/>
                  </a:cubicBezTo>
                  <a:cubicBezTo>
                    <a:pt x="17180" y="51807"/>
                    <a:pt x="17722" y="51893"/>
                    <a:pt x="18263" y="51893"/>
                  </a:cubicBezTo>
                  <a:cubicBezTo>
                    <a:pt x="18461" y="51893"/>
                    <a:pt x="18659" y="51882"/>
                    <a:pt x="18857" y="51857"/>
                  </a:cubicBezTo>
                  <a:lnTo>
                    <a:pt x="18672" y="50286"/>
                  </a:lnTo>
                  <a:cubicBezTo>
                    <a:pt x="18483" y="50313"/>
                    <a:pt x="18293" y="50324"/>
                    <a:pt x="18104" y="50324"/>
                  </a:cubicBezTo>
                  <a:cubicBezTo>
                    <a:pt x="17646" y="50324"/>
                    <a:pt x="17189" y="50259"/>
                    <a:pt x="16731" y="50193"/>
                  </a:cubicBezTo>
                  <a:cubicBezTo>
                    <a:pt x="15622" y="49916"/>
                    <a:pt x="14605" y="49454"/>
                    <a:pt x="13589" y="48899"/>
                  </a:cubicBezTo>
                  <a:cubicBezTo>
                    <a:pt x="15067" y="47697"/>
                    <a:pt x="16362" y="46403"/>
                    <a:pt x="17378" y="44832"/>
                  </a:cubicBezTo>
                  <a:cubicBezTo>
                    <a:pt x="18303" y="43445"/>
                    <a:pt x="19412" y="38731"/>
                    <a:pt x="20244" y="33278"/>
                  </a:cubicBezTo>
                  <a:cubicBezTo>
                    <a:pt x="20706" y="30042"/>
                    <a:pt x="21168" y="26530"/>
                    <a:pt x="21353" y="23387"/>
                  </a:cubicBezTo>
                  <a:cubicBezTo>
                    <a:pt x="21630" y="18950"/>
                    <a:pt x="21538" y="15068"/>
                    <a:pt x="20798" y="13404"/>
                  </a:cubicBezTo>
                  <a:cubicBezTo>
                    <a:pt x="19874" y="11278"/>
                    <a:pt x="18857" y="9152"/>
                    <a:pt x="17656" y="7211"/>
                  </a:cubicBezTo>
                  <a:cubicBezTo>
                    <a:pt x="15715" y="4068"/>
                    <a:pt x="13311" y="1018"/>
                    <a:pt x="11185" y="186"/>
                  </a:cubicBezTo>
                  <a:cubicBezTo>
                    <a:pt x="10908" y="93"/>
                    <a:pt x="10538" y="1"/>
                    <a:pt x="10168"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9"/>
            <p:cNvSpPr/>
            <p:nvPr/>
          </p:nvSpPr>
          <p:spPr>
            <a:xfrm>
              <a:off x="566675" y="1890375"/>
              <a:ext cx="540775" cy="1310300"/>
            </a:xfrm>
            <a:custGeom>
              <a:avLst/>
              <a:gdLst/>
              <a:ahLst/>
              <a:cxnLst/>
              <a:rect l="l" t="t" r="r" b="b"/>
              <a:pathLst>
                <a:path w="21631" h="52412" extrusionOk="0">
                  <a:moveTo>
                    <a:pt x="10168" y="1480"/>
                  </a:moveTo>
                  <a:cubicBezTo>
                    <a:pt x="11555" y="1480"/>
                    <a:pt x="13773" y="4068"/>
                    <a:pt x="15899" y="7303"/>
                  </a:cubicBezTo>
                  <a:cubicBezTo>
                    <a:pt x="16362" y="7950"/>
                    <a:pt x="16731" y="8597"/>
                    <a:pt x="17101" y="9337"/>
                  </a:cubicBezTo>
                  <a:cubicBezTo>
                    <a:pt x="18025" y="10816"/>
                    <a:pt x="18765" y="12387"/>
                    <a:pt x="19412" y="13959"/>
                  </a:cubicBezTo>
                  <a:cubicBezTo>
                    <a:pt x="20059" y="15530"/>
                    <a:pt x="20151" y="19043"/>
                    <a:pt x="19874" y="23202"/>
                  </a:cubicBezTo>
                  <a:cubicBezTo>
                    <a:pt x="19689" y="25513"/>
                    <a:pt x="19412" y="27916"/>
                    <a:pt x="19135" y="30320"/>
                  </a:cubicBezTo>
                  <a:cubicBezTo>
                    <a:pt x="18210" y="36605"/>
                    <a:pt x="17009" y="42429"/>
                    <a:pt x="16084" y="43908"/>
                  </a:cubicBezTo>
                  <a:lnTo>
                    <a:pt x="15992" y="44000"/>
                  </a:lnTo>
                  <a:cubicBezTo>
                    <a:pt x="14975" y="45571"/>
                    <a:pt x="13589" y="46958"/>
                    <a:pt x="12110" y="48067"/>
                  </a:cubicBezTo>
                  <a:cubicBezTo>
                    <a:pt x="10446" y="47050"/>
                    <a:pt x="9059" y="45756"/>
                    <a:pt x="7858" y="44370"/>
                  </a:cubicBezTo>
                  <a:cubicBezTo>
                    <a:pt x="6286" y="42336"/>
                    <a:pt x="3513" y="32076"/>
                    <a:pt x="2311" y="23942"/>
                  </a:cubicBezTo>
                  <a:cubicBezTo>
                    <a:pt x="1664" y="19874"/>
                    <a:pt x="1387" y="16362"/>
                    <a:pt x="1942" y="14698"/>
                  </a:cubicBezTo>
                  <a:cubicBezTo>
                    <a:pt x="2866" y="11833"/>
                    <a:pt x="4160" y="8967"/>
                    <a:pt x="5639" y="6287"/>
                  </a:cubicBezTo>
                  <a:cubicBezTo>
                    <a:pt x="7210" y="3606"/>
                    <a:pt x="8967" y="1572"/>
                    <a:pt x="10168" y="1480"/>
                  </a:cubicBezTo>
                  <a:close/>
                  <a:moveTo>
                    <a:pt x="10076" y="1"/>
                  </a:moveTo>
                  <a:cubicBezTo>
                    <a:pt x="9706" y="1"/>
                    <a:pt x="9429" y="93"/>
                    <a:pt x="9059" y="278"/>
                  </a:cubicBezTo>
                  <a:cubicBezTo>
                    <a:pt x="7395" y="1018"/>
                    <a:pt x="5639" y="3329"/>
                    <a:pt x="4160" y="5917"/>
                  </a:cubicBezTo>
                  <a:cubicBezTo>
                    <a:pt x="2681" y="8597"/>
                    <a:pt x="1480" y="11370"/>
                    <a:pt x="555" y="14236"/>
                  </a:cubicBezTo>
                  <a:cubicBezTo>
                    <a:pt x="1" y="16085"/>
                    <a:pt x="185" y="19874"/>
                    <a:pt x="832" y="24219"/>
                  </a:cubicBezTo>
                  <a:cubicBezTo>
                    <a:pt x="2127" y="32631"/>
                    <a:pt x="4992" y="43168"/>
                    <a:pt x="6656" y="45294"/>
                  </a:cubicBezTo>
                  <a:cubicBezTo>
                    <a:pt x="7858" y="46681"/>
                    <a:pt x="9244" y="47975"/>
                    <a:pt x="10723" y="48991"/>
                  </a:cubicBezTo>
                  <a:cubicBezTo>
                    <a:pt x="9799" y="49639"/>
                    <a:pt x="8782" y="50193"/>
                    <a:pt x="7673" y="50563"/>
                  </a:cubicBezTo>
                  <a:cubicBezTo>
                    <a:pt x="7118" y="50748"/>
                    <a:pt x="6471" y="50840"/>
                    <a:pt x="5824" y="50840"/>
                  </a:cubicBezTo>
                  <a:lnTo>
                    <a:pt x="5824" y="52412"/>
                  </a:lnTo>
                  <a:lnTo>
                    <a:pt x="6009" y="52412"/>
                  </a:lnTo>
                  <a:cubicBezTo>
                    <a:pt x="6656" y="52412"/>
                    <a:pt x="7303" y="52227"/>
                    <a:pt x="8042" y="52042"/>
                  </a:cubicBezTo>
                  <a:cubicBezTo>
                    <a:pt x="9521" y="51580"/>
                    <a:pt x="10908" y="50840"/>
                    <a:pt x="12202" y="49916"/>
                  </a:cubicBezTo>
                  <a:cubicBezTo>
                    <a:pt x="13589" y="50748"/>
                    <a:pt x="15067" y="51302"/>
                    <a:pt x="16639" y="51672"/>
                  </a:cubicBezTo>
                  <a:cubicBezTo>
                    <a:pt x="17180" y="51807"/>
                    <a:pt x="17722" y="51893"/>
                    <a:pt x="18263" y="51893"/>
                  </a:cubicBezTo>
                  <a:cubicBezTo>
                    <a:pt x="18461" y="51893"/>
                    <a:pt x="18659" y="51882"/>
                    <a:pt x="18857" y="51857"/>
                  </a:cubicBezTo>
                  <a:lnTo>
                    <a:pt x="18672" y="50286"/>
                  </a:lnTo>
                  <a:cubicBezTo>
                    <a:pt x="18483" y="50313"/>
                    <a:pt x="18293" y="50324"/>
                    <a:pt x="18104" y="50324"/>
                  </a:cubicBezTo>
                  <a:cubicBezTo>
                    <a:pt x="17646" y="50324"/>
                    <a:pt x="17189" y="50259"/>
                    <a:pt x="16731" y="50193"/>
                  </a:cubicBezTo>
                  <a:cubicBezTo>
                    <a:pt x="15622" y="49916"/>
                    <a:pt x="14605" y="49454"/>
                    <a:pt x="13589" y="48899"/>
                  </a:cubicBezTo>
                  <a:cubicBezTo>
                    <a:pt x="15067" y="47697"/>
                    <a:pt x="16362" y="46403"/>
                    <a:pt x="17378" y="44832"/>
                  </a:cubicBezTo>
                  <a:cubicBezTo>
                    <a:pt x="18303" y="43445"/>
                    <a:pt x="19412" y="38731"/>
                    <a:pt x="20244" y="33278"/>
                  </a:cubicBezTo>
                  <a:cubicBezTo>
                    <a:pt x="20706" y="30042"/>
                    <a:pt x="21168" y="26530"/>
                    <a:pt x="21353" y="23387"/>
                  </a:cubicBezTo>
                  <a:cubicBezTo>
                    <a:pt x="21630" y="18950"/>
                    <a:pt x="21538" y="15068"/>
                    <a:pt x="20798" y="13404"/>
                  </a:cubicBezTo>
                  <a:cubicBezTo>
                    <a:pt x="19874" y="11278"/>
                    <a:pt x="18857" y="9152"/>
                    <a:pt x="17656" y="7211"/>
                  </a:cubicBezTo>
                  <a:cubicBezTo>
                    <a:pt x="15715" y="4068"/>
                    <a:pt x="13311" y="1018"/>
                    <a:pt x="11185" y="186"/>
                  </a:cubicBezTo>
                  <a:cubicBezTo>
                    <a:pt x="10908" y="93"/>
                    <a:pt x="10538" y="1"/>
                    <a:pt x="10168"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9"/>
            <p:cNvSpPr/>
            <p:nvPr/>
          </p:nvSpPr>
          <p:spPr>
            <a:xfrm>
              <a:off x="566675" y="1890375"/>
              <a:ext cx="540775" cy="1310300"/>
            </a:xfrm>
            <a:custGeom>
              <a:avLst/>
              <a:gdLst/>
              <a:ahLst/>
              <a:cxnLst/>
              <a:rect l="l" t="t" r="r" b="b"/>
              <a:pathLst>
                <a:path w="21631" h="52412" extrusionOk="0">
                  <a:moveTo>
                    <a:pt x="10168" y="1480"/>
                  </a:moveTo>
                  <a:cubicBezTo>
                    <a:pt x="11555" y="1480"/>
                    <a:pt x="13773" y="4068"/>
                    <a:pt x="15899" y="7303"/>
                  </a:cubicBezTo>
                  <a:cubicBezTo>
                    <a:pt x="16362" y="7950"/>
                    <a:pt x="16731" y="8597"/>
                    <a:pt x="17101" y="9337"/>
                  </a:cubicBezTo>
                  <a:cubicBezTo>
                    <a:pt x="18025" y="10816"/>
                    <a:pt x="18765" y="12387"/>
                    <a:pt x="19412" y="13959"/>
                  </a:cubicBezTo>
                  <a:cubicBezTo>
                    <a:pt x="20059" y="15530"/>
                    <a:pt x="20151" y="19043"/>
                    <a:pt x="19874" y="23202"/>
                  </a:cubicBezTo>
                  <a:cubicBezTo>
                    <a:pt x="19689" y="25513"/>
                    <a:pt x="19412" y="27916"/>
                    <a:pt x="19135" y="30320"/>
                  </a:cubicBezTo>
                  <a:cubicBezTo>
                    <a:pt x="18210" y="36605"/>
                    <a:pt x="17009" y="42429"/>
                    <a:pt x="16084" y="43908"/>
                  </a:cubicBezTo>
                  <a:lnTo>
                    <a:pt x="15992" y="44000"/>
                  </a:lnTo>
                  <a:cubicBezTo>
                    <a:pt x="14975" y="45571"/>
                    <a:pt x="13589" y="46958"/>
                    <a:pt x="12110" y="48067"/>
                  </a:cubicBezTo>
                  <a:cubicBezTo>
                    <a:pt x="10446" y="47050"/>
                    <a:pt x="9059" y="45756"/>
                    <a:pt x="7858" y="44370"/>
                  </a:cubicBezTo>
                  <a:cubicBezTo>
                    <a:pt x="6286" y="42336"/>
                    <a:pt x="3513" y="32076"/>
                    <a:pt x="2311" y="23942"/>
                  </a:cubicBezTo>
                  <a:cubicBezTo>
                    <a:pt x="1664" y="19874"/>
                    <a:pt x="1387" y="16362"/>
                    <a:pt x="1942" y="14698"/>
                  </a:cubicBezTo>
                  <a:cubicBezTo>
                    <a:pt x="2866" y="11833"/>
                    <a:pt x="4160" y="8967"/>
                    <a:pt x="5639" y="6287"/>
                  </a:cubicBezTo>
                  <a:cubicBezTo>
                    <a:pt x="7210" y="3606"/>
                    <a:pt x="8967" y="1572"/>
                    <a:pt x="10168" y="1480"/>
                  </a:cubicBezTo>
                  <a:close/>
                  <a:moveTo>
                    <a:pt x="10076" y="1"/>
                  </a:moveTo>
                  <a:cubicBezTo>
                    <a:pt x="9706" y="1"/>
                    <a:pt x="9429" y="93"/>
                    <a:pt x="9059" y="278"/>
                  </a:cubicBezTo>
                  <a:cubicBezTo>
                    <a:pt x="7395" y="1018"/>
                    <a:pt x="5639" y="3329"/>
                    <a:pt x="4160" y="5917"/>
                  </a:cubicBezTo>
                  <a:cubicBezTo>
                    <a:pt x="2681" y="8597"/>
                    <a:pt x="1480" y="11370"/>
                    <a:pt x="555" y="14236"/>
                  </a:cubicBezTo>
                  <a:cubicBezTo>
                    <a:pt x="1" y="16085"/>
                    <a:pt x="185" y="19874"/>
                    <a:pt x="832" y="24219"/>
                  </a:cubicBezTo>
                  <a:cubicBezTo>
                    <a:pt x="2127" y="32631"/>
                    <a:pt x="4992" y="43168"/>
                    <a:pt x="6656" y="45294"/>
                  </a:cubicBezTo>
                  <a:cubicBezTo>
                    <a:pt x="7858" y="46681"/>
                    <a:pt x="9244" y="47975"/>
                    <a:pt x="10723" y="48991"/>
                  </a:cubicBezTo>
                  <a:cubicBezTo>
                    <a:pt x="9799" y="49639"/>
                    <a:pt x="8782" y="50193"/>
                    <a:pt x="7673" y="50563"/>
                  </a:cubicBezTo>
                  <a:cubicBezTo>
                    <a:pt x="7118" y="50748"/>
                    <a:pt x="6471" y="50840"/>
                    <a:pt x="5824" y="50840"/>
                  </a:cubicBezTo>
                  <a:lnTo>
                    <a:pt x="5824" y="52412"/>
                  </a:lnTo>
                  <a:lnTo>
                    <a:pt x="6009" y="52412"/>
                  </a:lnTo>
                  <a:cubicBezTo>
                    <a:pt x="6656" y="52412"/>
                    <a:pt x="7303" y="52227"/>
                    <a:pt x="8042" y="52042"/>
                  </a:cubicBezTo>
                  <a:cubicBezTo>
                    <a:pt x="9521" y="51580"/>
                    <a:pt x="10908" y="50840"/>
                    <a:pt x="12202" y="49916"/>
                  </a:cubicBezTo>
                  <a:cubicBezTo>
                    <a:pt x="13589" y="50748"/>
                    <a:pt x="15067" y="51302"/>
                    <a:pt x="16639" y="51672"/>
                  </a:cubicBezTo>
                  <a:cubicBezTo>
                    <a:pt x="17180" y="51807"/>
                    <a:pt x="17722" y="51893"/>
                    <a:pt x="18263" y="51893"/>
                  </a:cubicBezTo>
                  <a:cubicBezTo>
                    <a:pt x="18461" y="51893"/>
                    <a:pt x="18659" y="51882"/>
                    <a:pt x="18857" y="51857"/>
                  </a:cubicBezTo>
                  <a:lnTo>
                    <a:pt x="18672" y="50286"/>
                  </a:lnTo>
                  <a:cubicBezTo>
                    <a:pt x="18483" y="50313"/>
                    <a:pt x="18293" y="50324"/>
                    <a:pt x="18104" y="50324"/>
                  </a:cubicBezTo>
                  <a:cubicBezTo>
                    <a:pt x="17646" y="50324"/>
                    <a:pt x="17189" y="50259"/>
                    <a:pt x="16731" y="50193"/>
                  </a:cubicBezTo>
                  <a:cubicBezTo>
                    <a:pt x="15622" y="49916"/>
                    <a:pt x="14605" y="49454"/>
                    <a:pt x="13589" y="48899"/>
                  </a:cubicBezTo>
                  <a:cubicBezTo>
                    <a:pt x="15067" y="47697"/>
                    <a:pt x="16362" y="46403"/>
                    <a:pt x="17378" y="44832"/>
                  </a:cubicBezTo>
                  <a:cubicBezTo>
                    <a:pt x="18303" y="43445"/>
                    <a:pt x="19412" y="38731"/>
                    <a:pt x="20244" y="33278"/>
                  </a:cubicBezTo>
                  <a:cubicBezTo>
                    <a:pt x="20706" y="30042"/>
                    <a:pt x="21168" y="26530"/>
                    <a:pt x="21353" y="23387"/>
                  </a:cubicBezTo>
                  <a:cubicBezTo>
                    <a:pt x="21630" y="18950"/>
                    <a:pt x="21538" y="15068"/>
                    <a:pt x="20798" y="13404"/>
                  </a:cubicBezTo>
                  <a:cubicBezTo>
                    <a:pt x="19874" y="11278"/>
                    <a:pt x="18857" y="9152"/>
                    <a:pt x="17656" y="7211"/>
                  </a:cubicBezTo>
                  <a:cubicBezTo>
                    <a:pt x="15715" y="4068"/>
                    <a:pt x="13311" y="1018"/>
                    <a:pt x="11185" y="186"/>
                  </a:cubicBezTo>
                  <a:cubicBezTo>
                    <a:pt x="10908" y="93"/>
                    <a:pt x="10538" y="1"/>
                    <a:pt x="10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9"/>
            <p:cNvSpPr/>
            <p:nvPr/>
          </p:nvSpPr>
          <p:spPr>
            <a:xfrm>
              <a:off x="562050" y="1878825"/>
              <a:ext cx="552325" cy="614725"/>
            </a:xfrm>
            <a:custGeom>
              <a:avLst/>
              <a:gdLst/>
              <a:ahLst/>
              <a:cxnLst/>
              <a:rect l="l" t="t" r="r" b="b"/>
              <a:pathLst>
                <a:path w="22093" h="24589" extrusionOk="0">
                  <a:moveTo>
                    <a:pt x="10261" y="1"/>
                  </a:moveTo>
                  <a:lnTo>
                    <a:pt x="9429" y="93"/>
                  </a:lnTo>
                  <a:lnTo>
                    <a:pt x="7765" y="1110"/>
                  </a:lnTo>
                  <a:lnTo>
                    <a:pt x="5362" y="3791"/>
                  </a:lnTo>
                  <a:lnTo>
                    <a:pt x="2681" y="8597"/>
                  </a:lnTo>
                  <a:lnTo>
                    <a:pt x="833" y="13127"/>
                  </a:lnTo>
                  <a:lnTo>
                    <a:pt x="278" y="14513"/>
                  </a:lnTo>
                  <a:lnTo>
                    <a:pt x="1" y="15992"/>
                  </a:lnTo>
                  <a:lnTo>
                    <a:pt x="93" y="20799"/>
                  </a:lnTo>
                  <a:lnTo>
                    <a:pt x="555" y="24126"/>
                  </a:lnTo>
                  <a:lnTo>
                    <a:pt x="740" y="24496"/>
                  </a:lnTo>
                  <a:lnTo>
                    <a:pt x="1110" y="24589"/>
                  </a:lnTo>
                  <a:lnTo>
                    <a:pt x="2404" y="24404"/>
                  </a:lnTo>
                  <a:lnTo>
                    <a:pt x="2774" y="24219"/>
                  </a:lnTo>
                  <a:lnTo>
                    <a:pt x="2774" y="23849"/>
                  </a:lnTo>
                  <a:lnTo>
                    <a:pt x="2404" y="20799"/>
                  </a:lnTo>
                  <a:lnTo>
                    <a:pt x="2219" y="16362"/>
                  </a:lnTo>
                  <a:lnTo>
                    <a:pt x="2496" y="15160"/>
                  </a:lnTo>
                  <a:lnTo>
                    <a:pt x="3236" y="13034"/>
                  </a:lnTo>
                  <a:lnTo>
                    <a:pt x="5269" y="8597"/>
                  </a:lnTo>
                  <a:lnTo>
                    <a:pt x="7488" y="4807"/>
                  </a:lnTo>
                  <a:lnTo>
                    <a:pt x="9059" y="2959"/>
                  </a:lnTo>
                  <a:lnTo>
                    <a:pt x="9984" y="2312"/>
                  </a:lnTo>
                  <a:lnTo>
                    <a:pt x="10261" y="2219"/>
                  </a:lnTo>
                  <a:lnTo>
                    <a:pt x="10723" y="2219"/>
                  </a:lnTo>
                  <a:lnTo>
                    <a:pt x="11648" y="2774"/>
                  </a:lnTo>
                  <a:lnTo>
                    <a:pt x="13404" y="4530"/>
                  </a:lnTo>
                  <a:lnTo>
                    <a:pt x="15992" y="8135"/>
                  </a:lnTo>
                  <a:lnTo>
                    <a:pt x="18303" y="12387"/>
                  </a:lnTo>
                  <a:lnTo>
                    <a:pt x="19227" y="14513"/>
                  </a:lnTo>
                  <a:lnTo>
                    <a:pt x="19597" y="15622"/>
                  </a:lnTo>
                  <a:lnTo>
                    <a:pt x="19782" y="20059"/>
                  </a:lnTo>
                  <a:lnTo>
                    <a:pt x="19689" y="23110"/>
                  </a:lnTo>
                  <a:lnTo>
                    <a:pt x="19689" y="23479"/>
                  </a:lnTo>
                  <a:lnTo>
                    <a:pt x="20059" y="23572"/>
                  </a:lnTo>
                  <a:lnTo>
                    <a:pt x="21353" y="23757"/>
                  </a:lnTo>
                  <a:lnTo>
                    <a:pt x="21723" y="23572"/>
                  </a:lnTo>
                  <a:lnTo>
                    <a:pt x="21908" y="23294"/>
                  </a:lnTo>
                  <a:lnTo>
                    <a:pt x="22093" y="19874"/>
                  </a:lnTo>
                  <a:lnTo>
                    <a:pt x="21815" y="15068"/>
                  </a:lnTo>
                  <a:lnTo>
                    <a:pt x="21353" y="13589"/>
                  </a:lnTo>
                  <a:lnTo>
                    <a:pt x="20799" y="12295"/>
                  </a:lnTo>
                  <a:lnTo>
                    <a:pt x="18580" y="8043"/>
                  </a:lnTo>
                  <a:lnTo>
                    <a:pt x="15437" y="3328"/>
                  </a:lnTo>
                  <a:lnTo>
                    <a:pt x="12757" y="833"/>
                  </a:lnTo>
                  <a:lnTo>
                    <a:pt x="110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59"/>
          <p:cNvSpPr/>
          <p:nvPr/>
        </p:nvSpPr>
        <p:spPr>
          <a:xfrm>
            <a:off x="5342700" y="1556740"/>
            <a:ext cx="30828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589;p59">
            <a:extLst>
              <a:ext uri="{FF2B5EF4-FFF2-40B4-BE49-F238E27FC236}">
                <a16:creationId xmlns:a16="http://schemas.microsoft.com/office/drawing/2014/main" id="{23E2D4FB-7996-DF87-6F2A-F3F9FB62A191}"/>
              </a:ext>
            </a:extLst>
          </p:cNvPr>
          <p:cNvSpPr txBox="1">
            <a:spLocks/>
          </p:cNvSpPr>
          <p:nvPr/>
        </p:nvSpPr>
        <p:spPr>
          <a:xfrm>
            <a:off x="4648672" y="3057933"/>
            <a:ext cx="3321125" cy="1193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lt2"/>
              </a:buClr>
              <a:buSzPts val="1600"/>
              <a:buFont typeface="Montserrat"/>
              <a:buNone/>
              <a:defRPr sz="1600" b="0" i="0" u="none" strike="noStrike" cap="none">
                <a:solidFill>
                  <a:schemeClr val="lt2"/>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None/>
              <a:defRPr sz="1600" b="0" i="0" u="none" strike="noStrike" cap="none">
                <a:solidFill>
                  <a:schemeClr val="lt2"/>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None/>
              <a:defRPr sz="1600" b="0" i="0" u="none" strike="noStrike" cap="none">
                <a:solidFill>
                  <a:schemeClr val="lt2"/>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None/>
              <a:defRPr sz="1600" b="0" i="0" u="none" strike="noStrike" cap="none">
                <a:solidFill>
                  <a:schemeClr val="lt2"/>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None/>
              <a:defRPr sz="1600" b="0" i="0" u="none" strike="noStrike" cap="none">
                <a:solidFill>
                  <a:schemeClr val="lt2"/>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None/>
              <a:defRPr sz="1600" b="0" i="0" u="none" strike="noStrike" cap="none">
                <a:solidFill>
                  <a:schemeClr val="lt2"/>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None/>
              <a:defRPr sz="1600" b="0" i="0" u="none" strike="noStrike" cap="none">
                <a:solidFill>
                  <a:schemeClr val="lt2"/>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None/>
              <a:defRPr sz="1600" b="0" i="0" u="none" strike="noStrike" cap="none">
                <a:solidFill>
                  <a:schemeClr val="lt2"/>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None/>
              <a:defRPr sz="1600" b="0" i="0" u="none" strike="noStrike" cap="none">
                <a:solidFill>
                  <a:schemeClr val="lt2"/>
                </a:solidFill>
                <a:latin typeface="Montserrat"/>
                <a:ea typeface="Montserrat"/>
                <a:cs typeface="Montserrat"/>
                <a:sym typeface="Montserrat"/>
              </a:defRPr>
            </a:lvl9pPr>
          </a:lstStyle>
          <a:p>
            <a:pPr marL="0" indent="0" algn="l"/>
            <a:r>
              <a:rPr lang="en-US" sz="2000" dirty="0"/>
              <a:t>Supervisors:</a:t>
            </a:r>
            <a:endParaRPr lang="en-US" sz="2000" b="1" dirty="0"/>
          </a:p>
          <a:p>
            <a:pPr marL="0" indent="0" algn="l"/>
            <a:r>
              <a:rPr lang="en-US" sz="2000" b="1" dirty="0"/>
              <a:t>Dr. Tarek Mustafa </a:t>
            </a:r>
          </a:p>
          <a:p>
            <a:pPr marL="0" indent="0" algn="l"/>
            <a:r>
              <a:rPr lang="en-US" sz="2000" b="1" dirty="0"/>
              <a:t>Dr. Ahmed Gamal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90"/>
                                        </p:tgtEl>
                                        <p:attrNameLst>
                                          <p:attrName>style.visibility</p:attrName>
                                        </p:attrNameLst>
                                      </p:cBhvr>
                                      <p:to>
                                        <p:strVal val="visible"/>
                                      </p:to>
                                    </p:set>
                                    <p:anim calcmode="lin" valueType="num">
                                      <p:cBhvr additive="base">
                                        <p:cTn id="7" dur="1000"/>
                                        <p:tgtEl>
                                          <p:spTgt spid="590"/>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5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sp>
        <p:nvSpPr>
          <p:cNvPr id="2293" name="Google Shape;2293;p81"/>
          <p:cNvSpPr/>
          <p:nvPr/>
        </p:nvSpPr>
        <p:spPr>
          <a:xfrm>
            <a:off x="4132214" y="2923073"/>
            <a:ext cx="37857" cy="42825"/>
          </a:xfrm>
          <a:custGeom>
            <a:avLst/>
            <a:gdLst/>
            <a:ahLst/>
            <a:cxnLst/>
            <a:rect l="l" t="t" r="r" b="b"/>
            <a:pathLst>
              <a:path w="663" h="750" extrusionOk="0">
                <a:moveTo>
                  <a:pt x="353" y="99"/>
                </a:moveTo>
                <a:cubicBezTo>
                  <a:pt x="409" y="99"/>
                  <a:pt x="452" y="118"/>
                  <a:pt x="489" y="155"/>
                </a:cubicBezTo>
                <a:cubicBezTo>
                  <a:pt x="526" y="192"/>
                  <a:pt x="545" y="242"/>
                  <a:pt x="545" y="310"/>
                </a:cubicBezTo>
                <a:lnTo>
                  <a:pt x="124" y="310"/>
                </a:lnTo>
                <a:cubicBezTo>
                  <a:pt x="130" y="242"/>
                  <a:pt x="155" y="192"/>
                  <a:pt x="192" y="155"/>
                </a:cubicBezTo>
                <a:cubicBezTo>
                  <a:pt x="229" y="118"/>
                  <a:pt x="285" y="99"/>
                  <a:pt x="353" y="99"/>
                </a:cubicBezTo>
                <a:close/>
                <a:moveTo>
                  <a:pt x="347" y="0"/>
                </a:moveTo>
                <a:cubicBezTo>
                  <a:pt x="241" y="0"/>
                  <a:pt x="155" y="31"/>
                  <a:pt x="93" y="99"/>
                </a:cubicBezTo>
                <a:cubicBezTo>
                  <a:pt x="31" y="167"/>
                  <a:pt x="0" y="260"/>
                  <a:pt x="0" y="378"/>
                </a:cubicBezTo>
                <a:cubicBezTo>
                  <a:pt x="0" y="496"/>
                  <a:pt x="31" y="582"/>
                  <a:pt x="99" y="650"/>
                </a:cubicBezTo>
                <a:cubicBezTo>
                  <a:pt x="167" y="718"/>
                  <a:pt x="254" y="749"/>
                  <a:pt x="371" y="749"/>
                </a:cubicBezTo>
                <a:cubicBezTo>
                  <a:pt x="415" y="749"/>
                  <a:pt x="458" y="743"/>
                  <a:pt x="501" y="737"/>
                </a:cubicBezTo>
                <a:cubicBezTo>
                  <a:pt x="551" y="725"/>
                  <a:pt x="594" y="712"/>
                  <a:pt x="631" y="694"/>
                </a:cubicBezTo>
                <a:lnTo>
                  <a:pt x="631" y="582"/>
                </a:lnTo>
                <a:cubicBezTo>
                  <a:pt x="594" y="607"/>
                  <a:pt x="551" y="619"/>
                  <a:pt x="508" y="632"/>
                </a:cubicBezTo>
                <a:cubicBezTo>
                  <a:pt x="464" y="644"/>
                  <a:pt x="421" y="650"/>
                  <a:pt x="378" y="650"/>
                </a:cubicBezTo>
                <a:cubicBezTo>
                  <a:pt x="297" y="650"/>
                  <a:pt x="235" y="626"/>
                  <a:pt x="192" y="588"/>
                </a:cubicBezTo>
                <a:cubicBezTo>
                  <a:pt x="149" y="545"/>
                  <a:pt x="124" y="483"/>
                  <a:pt x="124" y="403"/>
                </a:cubicBezTo>
                <a:lnTo>
                  <a:pt x="662" y="403"/>
                </a:lnTo>
                <a:lnTo>
                  <a:pt x="662" y="341"/>
                </a:lnTo>
                <a:cubicBezTo>
                  <a:pt x="662" y="236"/>
                  <a:pt x="631" y="155"/>
                  <a:pt x="576" y="93"/>
                </a:cubicBezTo>
                <a:cubicBezTo>
                  <a:pt x="520" y="31"/>
                  <a:pt x="446"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90;p77">
            <a:extLst>
              <a:ext uri="{FF2B5EF4-FFF2-40B4-BE49-F238E27FC236}">
                <a16:creationId xmlns:a16="http://schemas.microsoft.com/office/drawing/2014/main" id="{3EB9AFF6-27B3-4560-E038-3EAE2AC75E39}"/>
              </a:ext>
            </a:extLst>
          </p:cNvPr>
          <p:cNvSpPr txBox="1">
            <a:spLocks noGrp="1"/>
          </p:cNvSpPr>
          <p:nvPr>
            <p:ph type="title"/>
          </p:nvPr>
        </p:nvSpPr>
        <p:spPr>
          <a:xfrm>
            <a:off x="342300" y="128758"/>
            <a:ext cx="4229700" cy="527400"/>
          </a:xfrm>
          <a:prstGeom prst="rect">
            <a:avLst/>
          </a:prstGeom>
        </p:spPr>
        <p:txBody>
          <a:bodyPr spcFirstLastPara="1" wrap="square" lIns="91425" tIns="91425" rIns="91425" bIns="91425" anchor="ctr" anchorCtr="0">
            <a:noAutofit/>
          </a:bodyPr>
          <a:lstStyle/>
          <a:p>
            <a:pPr marL="0" indent="0"/>
            <a:r>
              <a:rPr lang="en-US" dirty="0"/>
              <a:t>Literature Reviews </a:t>
            </a:r>
          </a:p>
        </p:txBody>
      </p:sp>
      <p:sp>
        <p:nvSpPr>
          <p:cNvPr id="7" name="Google Shape;1691;p77">
            <a:extLst>
              <a:ext uri="{FF2B5EF4-FFF2-40B4-BE49-F238E27FC236}">
                <a16:creationId xmlns:a16="http://schemas.microsoft.com/office/drawing/2014/main" id="{815D97C9-83F4-837B-B608-63D319681D87}"/>
              </a:ext>
            </a:extLst>
          </p:cNvPr>
          <p:cNvSpPr/>
          <p:nvPr/>
        </p:nvSpPr>
        <p:spPr>
          <a:xfrm flipV="1">
            <a:off x="462915" y="632497"/>
            <a:ext cx="3249904" cy="4571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p:cNvSpPr txBox="1"/>
          <p:nvPr/>
        </p:nvSpPr>
        <p:spPr>
          <a:xfrm>
            <a:off x="852523" y="1065654"/>
            <a:ext cx="7583332" cy="2264081"/>
          </a:xfrm>
          <a:prstGeom prst="rect">
            <a:avLst/>
          </a:prstGeom>
          <a:noFill/>
        </p:spPr>
        <p:txBody>
          <a:bodyPr wrap="square" rtlCol="0">
            <a:spAutoFit/>
          </a:bodyPr>
          <a:lstStyle/>
          <a:p>
            <a:pPr>
              <a:lnSpc>
                <a:spcPct val="150000"/>
              </a:lnSpc>
            </a:pPr>
            <a:r>
              <a:rPr lang="en-US" sz="1600" b="1" i="0" dirty="0">
                <a:solidFill>
                  <a:schemeClr val="bg2">
                    <a:lumMod val="50000"/>
                  </a:schemeClr>
                </a:solidFill>
                <a:effectLst/>
                <a:latin typeface="Times New Roman" panose="02020603050405020304" pitchFamily="18" charset="0"/>
                <a:cs typeface="Times New Roman" panose="02020603050405020304" pitchFamily="18" charset="0"/>
              </a:rPr>
              <a:t>Meaning of Literature reviews :</a:t>
            </a:r>
          </a:p>
          <a:p>
            <a:pPr>
              <a:lnSpc>
                <a:spcPct val="150000"/>
              </a:lnSpc>
            </a:pPr>
            <a:r>
              <a:rPr lang="en-US" sz="1600" b="0" i="0" dirty="0">
                <a:solidFill>
                  <a:schemeClr val="bg2">
                    <a:lumMod val="50000"/>
                  </a:schemeClr>
                </a:solidFill>
                <a:effectLst/>
                <a:latin typeface="Times New Roman" panose="02020603050405020304" pitchFamily="18" charset="0"/>
                <a:cs typeface="Times New Roman" panose="02020603050405020304" pitchFamily="18" charset="0"/>
              </a:rPr>
              <a:t>Literature reviews are detailed examinations of previously published literature on a specific topic. They provide a comprehensive analysis of existing research, helping to establish the current knowledge and understanding of a subject. Literature reviews are essential for identifying gaps or areas requiring further investigation, making them a vital part of academic and research projects.</a:t>
            </a:r>
            <a:endParaRPr lang="en-US" sz="1600" dirty="0">
              <a:solidFill>
                <a:schemeClr val="bg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0333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sp>
        <p:nvSpPr>
          <p:cNvPr id="2293" name="Google Shape;2293;p81"/>
          <p:cNvSpPr/>
          <p:nvPr/>
        </p:nvSpPr>
        <p:spPr>
          <a:xfrm>
            <a:off x="4132214" y="2923073"/>
            <a:ext cx="37857" cy="42825"/>
          </a:xfrm>
          <a:custGeom>
            <a:avLst/>
            <a:gdLst/>
            <a:ahLst/>
            <a:cxnLst/>
            <a:rect l="l" t="t" r="r" b="b"/>
            <a:pathLst>
              <a:path w="663" h="750" extrusionOk="0">
                <a:moveTo>
                  <a:pt x="353" y="99"/>
                </a:moveTo>
                <a:cubicBezTo>
                  <a:pt x="409" y="99"/>
                  <a:pt x="452" y="118"/>
                  <a:pt x="489" y="155"/>
                </a:cubicBezTo>
                <a:cubicBezTo>
                  <a:pt x="526" y="192"/>
                  <a:pt x="545" y="242"/>
                  <a:pt x="545" y="310"/>
                </a:cubicBezTo>
                <a:lnTo>
                  <a:pt x="124" y="310"/>
                </a:lnTo>
                <a:cubicBezTo>
                  <a:pt x="130" y="242"/>
                  <a:pt x="155" y="192"/>
                  <a:pt x="192" y="155"/>
                </a:cubicBezTo>
                <a:cubicBezTo>
                  <a:pt x="229" y="118"/>
                  <a:pt x="285" y="99"/>
                  <a:pt x="353" y="99"/>
                </a:cubicBezTo>
                <a:close/>
                <a:moveTo>
                  <a:pt x="347" y="0"/>
                </a:moveTo>
                <a:cubicBezTo>
                  <a:pt x="241" y="0"/>
                  <a:pt x="155" y="31"/>
                  <a:pt x="93" y="99"/>
                </a:cubicBezTo>
                <a:cubicBezTo>
                  <a:pt x="31" y="167"/>
                  <a:pt x="0" y="260"/>
                  <a:pt x="0" y="378"/>
                </a:cubicBezTo>
                <a:cubicBezTo>
                  <a:pt x="0" y="496"/>
                  <a:pt x="31" y="582"/>
                  <a:pt x="99" y="650"/>
                </a:cubicBezTo>
                <a:cubicBezTo>
                  <a:pt x="167" y="718"/>
                  <a:pt x="254" y="749"/>
                  <a:pt x="371" y="749"/>
                </a:cubicBezTo>
                <a:cubicBezTo>
                  <a:pt x="415" y="749"/>
                  <a:pt x="458" y="743"/>
                  <a:pt x="501" y="737"/>
                </a:cubicBezTo>
                <a:cubicBezTo>
                  <a:pt x="551" y="725"/>
                  <a:pt x="594" y="712"/>
                  <a:pt x="631" y="694"/>
                </a:cubicBezTo>
                <a:lnTo>
                  <a:pt x="631" y="582"/>
                </a:lnTo>
                <a:cubicBezTo>
                  <a:pt x="594" y="607"/>
                  <a:pt x="551" y="619"/>
                  <a:pt x="508" y="632"/>
                </a:cubicBezTo>
                <a:cubicBezTo>
                  <a:pt x="464" y="644"/>
                  <a:pt x="421" y="650"/>
                  <a:pt x="378" y="650"/>
                </a:cubicBezTo>
                <a:cubicBezTo>
                  <a:pt x="297" y="650"/>
                  <a:pt x="235" y="626"/>
                  <a:pt x="192" y="588"/>
                </a:cubicBezTo>
                <a:cubicBezTo>
                  <a:pt x="149" y="545"/>
                  <a:pt x="124" y="483"/>
                  <a:pt x="124" y="403"/>
                </a:cubicBezTo>
                <a:lnTo>
                  <a:pt x="662" y="403"/>
                </a:lnTo>
                <a:lnTo>
                  <a:pt x="662" y="341"/>
                </a:lnTo>
                <a:cubicBezTo>
                  <a:pt x="662" y="236"/>
                  <a:pt x="631" y="155"/>
                  <a:pt x="576" y="93"/>
                </a:cubicBezTo>
                <a:cubicBezTo>
                  <a:pt x="520" y="31"/>
                  <a:pt x="446"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90;p77">
            <a:extLst>
              <a:ext uri="{FF2B5EF4-FFF2-40B4-BE49-F238E27FC236}">
                <a16:creationId xmlns:a16="http://schemas.microsoft.com/office/drawing/2014/main" id="{3EB9AFF6-27B3-4560-E038-3EAE2AC75E39}"/>
              </a:ext>
            </a:extLst>
          </p:cNvPr>
          <p:cNvSpPr txBox="1">
            <a:spLocks noGrp="1"/>
          </p:cNvSpPr>
          <p:nvPr>
            <p:ph type="title"/>
          </p:nvPr>
        </p:nvSpPr>
        <p:spPr>
          <a:xfrm>
            <a:off x="342300" y="128758"/>
            <a:ext cx="4229700" cy="527400"/>
          </a:xfrm>
          <a:prstGeom prst="rect">
            <a:avLst/>
          </a:prstGeom>
        </p:spPr>
        <p:txBody>
          <a:bodyPr spcFirstLastPara="1" wrap="square" lIns="91425" tIns="91425" rIns="91425" bIns="91425" anchor="ctr" anchorCtr="0">
            <a:noAutofit/>
          </a:bodyPr>
          <a:lstStyle/>
          <a:p>
            <a:pPr marL="0" indent="0"/>
            <a:r>
              <a:rPr lang="en-US" dirty="0"/>
              <a:t>Literature Reviews </a:t>
            </a:r>
          </a:p>
        </p:txBody>
      </p:sp>
      <p:sp>
        <p:nvSpPr>
          <p:cNvPr id="7" name="Google Shape;1691;p77">
            <a:extLst>
              <a:ext uri="{FF2B5EF4-FFF2-40B4-BE49-F238E27FC236}">
                <a16:creationId xmlns:a16="http://schemas.microsoft.com/office/drawing/2014/main" id="{815D97C9-83F4-837B-B608-63D319681D87}"/>
              </a:ext>
            </a:extLst>
          </p:cNvPr>
          <p:cNvSpPr/>
          <p:nvPr/>
        </p:nvSpPr>
        <p:spPr>
          <a:xfrm flipV="1">
            <a:off x="462915" y="632497"/>
            <a:ext cx="3249904" cy="4571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p:cNvSpPr txBox="1"/>
          <p:nvPr/>
        </p:nvSpPr>
        <p:spPr>
          <a:xfrm>
            <a:off x="852523" y="1065654"/>
            <a:ext cx="7583332" cy="2893100"/>
          </a:xfrm>
          <a:prstGeom prst="rect">
            <a:avLst/>
          </a:prstGeom>
          <a:noFill/>
        </p:spPr>
        <p:txBody>
          <a:bodyPr wrap="square" rtlCol="0">
            <a:spAutoFit/>
          </a:bodyPr>
          <a:lstStyle/>
          <a:p>
            <a:pPr>
              <a:lnSpc>
                <a:spcPct val="150000"/>
              </a:lnSpc>
            </a:pPr>
            <a:r>
              <a:rPr lang="en-US" b="1" dirty="0"/>
              <a:t>in paper[1]: </a:t>
            </a:r>
            <a:r>
              <a:rPr lang="en-US" sz="1600" b="0" i="0" dirty="0">
                <a:solidFill>
                  <a:schemeClr val="bg2">
                    <a:lumMod val="50000"/>
                  </a:schemeClr>
                </a:solidFill>
                <a:effectLst/>
                <a:latin typeface="Times New Roman" panose="02020603050405020304" pitchFamily="18" charset="0"/>
                <a:cs typeface="Times New Roman" panose="02020603050405020304" pitchFamily="18" charset="0"/>
              </a:rPr>
              <a:t>Artificial intelligence (AI) is being increasingly applied in healthcare systems, including laboratory medicine. AI can automate decision-making and support various functions such as image analysis, genomics, test utilization, error detection, and result interpretation. In the future, AI is expected to play a more significant role in clinical laboratories. Laboratorians have opportunities to participate in the creation of AI algorithms, and it is crucial to consider important factors while implementing and evaluating AI algorithms</a:t>
            </a:r>
            <a:r>
              <a:rPr lang="en-US" b="0" i="0" dirty="0">
                <a:solidFill>
                  <a:srgbClr val="D1D5DB"/>
                </a:solidFill>
                <a:effectLst/>
                <a:latin typeface="Söhne"/>
              </a:rPr>
              <a:t>.</a:t>
            </a:r>
            <a:endParaRPr lang="en-US" dirty="0">
              <a:latin typeface="Bahnschrift Light" panose="020B0502040204020203" pitchFamily="34" charset="0"/>
            </a:endParaRPr>
          </a:p>
          <a:p>
            <a:endParaRPr lang="en-US" dirty="0"/>
          </a:p>
        </p:txBody>
      </p:sp>
    </p:spTree>
    <p:extLst>
      <p:ext uri="{BB962C8B-B14F-4D97-AF65-F5344CB8AC3E}">
        <p14:creationId xmlns:p14="http://schemas.microsoft.com/office/powerpoint/2010/main" val="1703019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sp>
        <p:nvSpPr>
          <p:cNvPr id="2293" name="Google Shape;2293;p81"/>
          <p:cNvSpPr/>
          <p:nvPr/>
        </p:nvSpPr>
        <p:spPr>
          <a:xfrm>
            <a:off x="4132214" y="2923073"/>
            <a:ext cx="37857" cy="42825"/>
          </a:xfrm>
          <a:custGeom>
            <a:avLst/>
            <a:gdLst/>
            <a:ahLst/>
            <a:cxnLst/>
            <a:rect l="l" t="t" r="r" b="b"/>
            <a:pathLst>
              <a:path w="663" h="750" extrusionOk="0">
                <a:moveTo>
                  <a:pt x="353" y="99"/>
                </a:moveTo>
                <a:cubicBezTo>
                  <a:pt x="409" y="99"/>
                  <a:pt x="452" y="118"/>
                  <a:pt x="489" y="155"/>
                </a:cubicBezTo>
                <a:cubicBezTo>
                  <a:pt x="526" y="192"/>
                  <a:pt x="545" y="242"/>
                  <a:pt x="545" y="310"/>
                </a:cubicBezTo>
                <a:lnTo>
                  <a:pt x="124" y="310"/>
                </a:lnTo>
                <a:cubicBezTo>
                  <a:pt x="130" y="242"/>
                  <a:pt x="155" y="192"/>
                  <a:pt x="192" y="155"/>
                </a:cubicBezTo>
                <a:cubicBezTo>
                  <a:pt x="229" y="118"/>
                  <a:pt x="285" y="99"/>
                  <a:pt x="353" y="99"/>
                </a:cubicBezTo>
                <a:close/>
                <a:moveTo>
                  <a:pt x="347" y="0"/>
                </a:moveTo>
                <a:cubicBezTo>
                  <a:pt x="241" y="0"/>
                  <a:pt x="155" y="31"/>
                  <a:pt x="93" y="99"/>
                </a:cubicBezTo>
                <a:cubicBezTo>
                  <a:pt x="31" y="167"/>
                  <a:pt x="0" y="260"/>
                  <a:pt x="0" y="378"/>
                </a:cubicBezTo>
                <a:cubicBezTo>
                  <a:pt x="0" y="496"/>
                  <a:pt x="31" y="582"/>
                  <a:pt x="99" y="650"/>
                </a:cubicBezTo>
                <a:cubicBezTo>
                  <a:pt x="167" y="718"/>
                  <a:pt x="254" y="749"/>
                  <a:pt x="371" y="749"/>
                </a:cubicBezTo>
                <a:cubicBezTo>
                  <a:pt x="415" y="749"/>
                  <a:pt x="458" y="743"/>
                  <a:pt x="501" y="737"/>
                </a:cubicBezTo>
                <a:cubicBezTo>
                  <a:pt x="551" y="725"/>
                  <a:pt x="594" y="712"/>
                  <a:pt x="631" y="694"/>
                </a:cubicBezTo>
                <a:lnTo>
                  <a:pt x="631" y="582"/>
                </a:lnTo>
                <a:cubicBezTo>
                  <a:pt x="594" y="607"/>
                  <a:pt x="551" y="619"/>
                  <a:pt x="508" y="632"/>
                </a:cubicBezTo>
                <a:cubicBezTo>
                  <a:pt x="464" y="644"/>
                  <a:pt x="421" y="650"/>
                  <a:pt x="378" y="650"/>
                </a:cubicBezTo>
                <a:cubicBezTo>
                  <a:pt x="297" y="650"/>
                  <a:pt x="235" y="626"/>
                  <a:pt x="192" y="588"/>
                </a:cubicBezTo>
                <a:cubicBezTo>
                  <a:pt x="149" y="545"/>
                  <a:pt x="124" y="483"/>
                  <a:pt x="124" y="403"/>
                </a:cubicBezTo>
                <a:lnTo>
                  <a:pt x="662" y="403"/>
                </a:lnTo>
                <a:lnTo>
                  <a:pt x="662" y="341"/>
                </a:lnTo>
                <a:cubicBezTo>
                  <a:pt x="662" y="236"/>
                  <a:pt x="631" y="155"/>
                  <a:pt x="576" y="93"/>
                </a:cubicBezTo>
                <a:cubicBezTo>
                  <a:pt x="520" y="31"/>
                  <a:pt x="446"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90;p77">
            <a:extLst>
              <a:ext uri="{FF2B5EF4-FFF2-40B4-BE49-F238E27FC236}">
                <a16:creationId xmlns:a16="http://schemas.microsoft.com/office/drawing/2014/main" id="{3EB9AFF6-27B3-4560-E038-3EAE2AC75E39}"/>
              </a:ext>
            </a:extLst>
          </p:cNvPr>
          <p:cNvSpPr txBox="1">
            <a:spLocks noGrp="1"/>
          </p:cNvSpPr>
          <p:nvPr>
            <p:ph type="title"/>
          </p:nvPr>
        </p:nvSpPr>
        <p:spPr>
          <a:xfrm>
            <a:off x="342300" y="128758"/>
            <a:ext cx="4229700" cy="527400"/>
          </a:xfrm>
          <a:prstGeom prst="rect">
            <a:avLst/>
          </a:prstGeom>
        </p:spPr>
        <p:txBody>
          <a:bodyPr spcFirstLastPara="1" wrap="square" lIns="91425" tIns="91425" rIns="91425" bIns="91425" anchor="ctr" anchorCtr="0">
            <a:noAutofit/>
          </a:bodyPr>
          <a:lstStyle/>
          <a:p>
            <a:pPr marL="0" indent="0"/>
            <a:r>
              <a:rPr lang="en-US" dirty="0"/>
              <a:t>Literature Reviews </a:t>
            </a:r>
          </a:p>
        </p:txBody>
      </p:sp>
      <p:sp>
        <p:nvSpPr>
          <p:cNvPr id="7" name="Google Shape;1691;p77">
            <a:extLst>
              <a:ext uri="{FF2B5EF4-FFF2-40B4-BE49-F238E27FC236}">
                <a16:creationId xmlns:a16="http://schemas.microsoft.com/office/drawing/2014/main" id="{815D97C9-83F4-837B-B608-63D319681D87}"/>
              </a:ext>
            </a:extLst>
          </p:cNvPr>
          <p:cNvSpPr/>
          <p:nvPr/>
        </p:nvSpPr>
        <p:spPr>
          <a:xfrm flipV="1">
            <a:off x="462915" y="632497"/>
            <a:ext cx="3249904" cy="4571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p:cNvSpPr txBox="1"/>
          <p:nvPr/>
        </p:nvSpPr>
        <p:spPr>
          <a:xfrm>
            <a:off x="852523" y="1065654"/>
            <a:ext cx="7583332" cy="2268506"/>
          </a:xfrm>
          <a:prstGeom prst="rect">
            <a:avLst/>
          </a:prstGeom>
          <a:noFill/>
        </p:spPr>
        <p:txBody>
          <a:bodyPr wrap="square" rtlCol="0">
            <a:spAutoFit/>
          </a:bodyPr>
          <a:lstStyle/>
          <a:p>
            <a:pPr>
              <a:lnSpc>
                <a:spcPct val="150000"/>
              </a:lnSpc>
            </a:pPr>
            <a:r>
              <a:rPr lang="en-US" b="1" dirty="0"/>
              <a:t>in paper[2]: </a:t>
            </a:r>
            <a:r>
              <a:rPr lang="en-US" sz="1600" b="0" i="0" dirty="0">
                <a:solidFill>
                  <a:schemeClr val="bg2">
                    <a:lumMod val="50000"/>
                  </a:schemeClr>
                </a:solidFill>
                <a:effectLst/>
                <a:latin typeface="Times New Roman" panose="02020603050405020304" pitchFamily="18" charset="0"/>
                <a:cs typeface="Times New Roman" panose="02020603050405020304" pitchFamily="18" charset="0"/>
              </a:rPr>
              <a:t>Artificial intelligence is being increasingly used in medical diagnostics and has the potential to revolutionize healthcare. AI could act as the first point of contact for patients, freeing up medical staff to focus on complex treatments. However, AI systems must not only accurately diagnose and predict problems but also explain their process to medical professionals and patients. Without this transparency, legitimate diagnoses and treatments may be ignored or dismissed.</a:t>
            </a:r>
            <a:endParaRPr lang="en-US" sz="1600" dirty="0">
              <a:solidFill>
                <a:schemeClr val="bg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7217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sp>
        <p:nvSpPr>
          <p:cNvPr id="2293" name="Google Shape;2293;p81"/>
          <p:cNvSpPr/>
          <p:nvPr/>
        </p:nvSpPr>
        <p:spPr>
          <a:xfrm>
            <a:off x="4132214" y="2923073"/>
            <a:ext cx="37857" cy="42825"/>
          </a:xfrm>
          <a:custGeom>
            <a:avLst/>
            <a:gdLst/>
            <a:ahLst/>
            <a:cxnLst/>
            <a:rect l="l" t="t" r="r" b="b"/>
            <a:pathLst>
              <a:path w="663" h="750" extrusionOk="0">
                <a:moveTo>
                  <a:pt x="353" y="99"/>
                </a:moveTo>
                <a:cubicBezTo>
                  <a:pt x="409" y="99"/>
                  <a:pt x="452" y="118"/>
                  <a:pt x="489" y="155"/>
                </a:cubicBezTo>
                <a:cubicBezTo>
                  <a:pt x="526" y="192"/>
                  <a:pt x="545" y="242"/>
                  <a:pt x="545" y="310"/>
                </a:cubicBezTo>
                <a:lnTo>
                  <a:pt x="124" y="310"/>
                </a:lnTo>
                <a:cubicBezTo>
                  <a:pt x="130" y="242"/>
                  <a:pt x="155" y="192"/>
                  <a:pt x="192" y="155"/>
                </a:cubicBezTo>
                <a:cubicBezTo>
                  <a:pt x="229" y="118"/>
                  <a:pt x="285" y="99"/>
                  <a:pt x="353" y="99"/>
                </a:cubicBezTo>
                <a:close/>
                <a:moveTo>
                  <a:pt x="347" y="0"/>
                </a:moveTo>
                <a:cubicBezTo>
                  <a:pt x="241" y="0"/>
                  <a:pt x="155" y="31"/>
                  <a:pt x="93" y="99"/>
                </a:cubicBezTo>
                <a:cubicBezTo>
                  <a:pt x="31" y="167"/>
                  <a:pt x="0" y="260"/>
                  <a:pt x="0" y="378"/>
                </a:cubicBezTo>
                <a:cubicBezTo>
                  <a:pt x="0" y="496"/>
                  <a:pt x="31" y="582"/>
                  <a:pt x="99" y="650"/>
                </a:cubicBezTo>
                <a:cubicBezTo>
                  <a:pt x="167" y="718"/>
                  <a:pt x="254" y="749"/>
                  <a:pt x="371" y="749"/>
                </a:cubicBezTo>
                <a:cubicBezTo>
                  <a:pt x="415" y="749"/>
                  <a:pt x="458" y="743"/>
                  <a:pt x="501" y="737"/>
                </a:cubicBezTo>
                <a:cubicBezTo>
                  <a:pt x="551" y="725"/>
                  <a:pt x="594" y="712"/>
                  <a:pt x="631" y="694"/>
                </a:cubicBezTo>
                <a:lnTo>
                  <a:pt x="631" y="582"/>
                </a:lnTo>
                <a:cubicBezTo>
                  <a:pt x="594" y="607"/>
                  <a:pt x="551" y="619"/>
                  <a:pt x="508" y="632"/>
                </a:cubicBezTo>
                <a:cubicBezTo>
                  <a:pt x="464" y="644"/>
                  <a:pt x="421" y="650"/>
                  <a:pt x="378" y="650"/>
                </a:cubicBezTo>
                <a:cubicBezTo>
                  <a:pt x="297" y="650"/>
                  <a:pt x="235" y="626"/>
                  <a:pt x="192" y="588"/>
                </a:cubicBezTo>
                <a:cubicBezTo>
                  <a:pt x="149" y="545"/>
                  <a:pt x="124" y="483"/>
                  <a:pt x="124" y="403"/>
                </a:cubicBezTo>
                <a:lnTo>
                  <a:pt x="662" y="403"/>
                </a:lnTo>
                <a:lnTo>
                  <a:pt x="662" y="341"/>
                </a:lnTo>
                <a:cubicBezTo>
                  <a:pt x="662" y="236"/>
                  <a:pt x="631" y="155"/>
                  <a:pt x="576" y="93"/>
                </a:cubicBezTo>
                <a:cubicBezTo>
                  <a:pt x="520" y="31"/>
                  <a:pt x="446"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90;p77">
            <a:extLst>
              <a:ext uri="{FF2B5EF4-FFF2-40B4-BE49-F238E27FC236}">
                <a16:creationId xmlns:a16="http://schemas.microsoft.com/office/drawing/2014/main" id="{3EB9AFF6-27B3-4560-E038-3EAE2AC75E39}"/>
              </a:ext>
            </a:extLst>
          </p:cNvPr>
          <p:cNvSpPr txBox="1">
            <a:spLocks noGrp="1"/>
          </p:cNvSpPr>
          <p:nvPr>
            <p:ph type="title"/>
          </p:nvPr>
        </p:nvSpPr>
        <p:spPr>
          <a:xfrm>
            <a:off x="342300" y="128758"/>
            <a:ext cx="4229700" cy="527400"/>
          </a:xfrm>
          <a:prstGeom prst="rect">
            <a:avLst/>
          </a:prstGeom>
        </p:spPr>
        <p:txBody>
          <a:bodyPr spcFirstLastPara="1" wrap="square" lIns="91425" tIns="91425" rIns="91425" bIns="91425" anchor="ctr" anchorCtr="0">
            <a:noAutofit/>
          </a:bodyPr>
          <a:lstStyle/>
          <a:p>
            <a:pPr marL="0" indent="0"/>
            <a:r>
              <a:rPr lang="en-US" dirty="0"/>
              <a:t>Literature Reviews </a:t>
            </a:r>
          </a:p>
        </p:txBody>
      </p:sp>
      <p:sp>
        <p:nvSpPr>
          <p:cNvPr id="7" name="Google Shape;1691;p77">
            <a:extLst>
              <a:ext uri="{FF2B5EF4-FFF2-40B4-BE49-F238E27FC236}">
                <a16:creationId xmlns:a16="http://schemas.microsoft.com/office/drawing/2014/main" id="{815D97C9-83F4-837B-B608-63D319681D87}"/>
              </a:ext>
            </a:extLst>
          </p:cNvPr>
          <p:cNvSpPr/>
          <p:nvPr/>
        </p:nvSpPr>
        <p:spPr>
          <a:xfrm flipV="1">
            <a:off x="462915" y="632497"/>
            <a:ext cx="3249904" cy="4571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p:cNvSpPr txBox="1"/>
          <p:nvPr/>
        </p:nvSpPr>
        <p:spPr>
          <a:xfrm>
            <a:off x="852523" y="1065654"/>
            <a:ext cx="7583332" cy="3091616"/>
          </a:xfrm>
          <a:prstGeom prst="rect">
            <a:avLst/>
          </a:prstGeom>
          <a:noFill/>
        </p:spPr>
        <p:txBody>
          <a:bodyPr wrap="square" rtlCol="0">
            <a:spAutoFit/>
          </a:bodyPr>
          <a:lstStyle/>
          <a:p>
            <a:pPr>
              <a:lnSpc>
                <a:spcPct val="150000"/>
              </a:lnSpc>
            </a:pPr>
            <a:r>
              <a:rPr lang="en-US" b="1" dirty="0"/>
              <a:t>in paper[3]:</a:t>
            </a:r>
            <a:r>
              <a:rPr lang="en-US" sz="1600" b="0" i="0" dirty="0">
                <a:solidFill>
                  <a:schemeClr val="bg2">
                    <a:lumMod val="50000"/>
                  </a:schemeClr>
                </a:solidFill>
                <a:effectLst/>
                <a:latin typeface="Times New Roman" panose="02020603050405020304" pitchFamily="18" charset="0"/>
                <a:cs typeface="Times New Roman" panose="02020603050405020304" pitchFamily="18" charset="0"/>
              </a:rPr>
              <a:t>The use of automated image caption algorithms in medical image processing can greatly assist physicians in quickly and effortlessly diagnosing patients. However, current methods overlook the accuracy of pathological information in the generated reports. To address this issue, a detection model and a diagnosis generation model are proposed to extract precise pathological data from medical images and generate accurate diagnostic reports. This advancement in computer-aided diagnosis and deep learning promotes the use of computer algorithms to automatically generate more precise diagnostic reports in medical image analysis.</a:t>
            </a:r>
            <a:endParaRPr lang="en-US" sz="1600" dirty="0">
              <a:solidFill>
                <a:schemeClr val="bg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1167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65"/>
          <p:cNvSpPr txBox="1">
            <a:spLocks noGrp="1"/>
          </p:cNvSpPr>
          <p:nvPr>
            <p:ph type="title"/>
          </p:nvPr>
        </p:nvSpPr>
        <p:spPr>
          <a:xfrm>
            <a:off x="1890000" y="2445890"/>
            <a:ext cx="536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System Features</a:t>
            </a:r>
            <a:endParaRPr dirty="0"/>
          </a:p>
        </p:txBody>
      </p:sp>
      <p:sp>
        <p:nvSpPr>
          <p:cNvPr id="793" name="Google Shape;793;p65"/>
          <p:cNvSpPr txBox="1">
            <a:spLocks noGrp="1"/>
          </p:cNvSpPr>
          <p:nvPr>
            <p:ph type="title" idx="2"/>
          </p:nvPr>
        </p:nvSpPr>
        <p:spPr>
          <a:xfrm>
            <a:off x="3931500" y="1884600"/>
            <a:ext cx="1281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71"/>
          <p:cNvSpPr txBox="1">
            <a:spLocks noGrp="1"/>
          </p:cNvSpPr>
          <p:nvPr>
            <p:ph type="title"/>
          </p:nvPr>
        </p:nvSpPr>
        <p:spPr>
          <a:xfrm>
            <a:off x="4055566" y="1006612"/>
            <a:ext cx="5088434" cy="9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Intended users </a:t>
            </a:r>
            <a:endParaRPr sz="4800" dirty="0"/>
          </a:p>
        </p:txBody>
      </p:sp>
      <p:sp>
        <p:nvSpPr>
          <p:cNvPr id="1271" name="Google Shape;1271;p71"/>
          <p:cNvSpPr txBox="1">
            <a:spLocks noGrp="1"/>
          </p:cNvSpPr>
          <p:nvPr>
            <p:ph type="subTitle" idx="1"/>
          </p:nvPr>
        </p:nvSpPr>
        <p:spPr>
          <a:xfrm>
            <a:off x="3776545" y="2315378"/>
            <a:ext cx="5367455" cy="947400"/>
          </a:xfrm>
          <a:prstGeom prst="rect">
            <a:avLst/>
          </a:prstGeom>
        </p:spPr>
        <p:txBody>
          <a:bodyPr spcFirstLastPara="1" wrap="square" lIns="91425" tIns="91425" rIns="91425" bIns="91425" anchor="ctr" anchorCtr="0">
            <a:noAutofit/>
          </a:bodyPr>
          <a:lstStyle/>
          <a:p>
            <a:pPr marL="457200" lvl="1" indent="0">
              <a:buSzPct val="50000"/>
            </a:pPr>
            <a:r>
              <a:rPr lang="en-US" sz="2800" dirty="0"/>
              <a:t>- Normal users </a:t>
            </a:r>
          </a:p>
          <a:p>
            <a:pPr marL="457200" lvl="1" indent="0">
              <a:buSzPct val="50000"/>
            </a:pPr>
            <a:r>
              <a:rPr lang="en-US" sz="2800" dirty="0"/>
              <a:t>- Doctors</a:t>
            </a:r>
          </a:p>
          <a:p>
            <a:pPr marL="457200" lvl="1" indent="0">
              <a:buSzPct val="50000"/>
            </a:pPr>
            <a:r>
              <a:rPr lang="en-US" sz="2800" dirty="0"/>
              <a:t>- Users with special needs</a:t>
            </a:r>
          </a:p>
        </p:txBody>
      </p:sp>
      <p:grpSp>
        <p:nvGrpSpPr>
          <p:cNvPr id="2" name="Google Shape;3836;p121">
            <a:extLst>
              <a:ext uri="{FF2B5EF4-FFF2-40B4-BE49-F238E27FC236}">
                <a16:creationId xmlns:a16="http://schemas.microsoft.com/office/drawing/2014/main" id="{1C3E5239-5650-50EC-AEB6-15810076B71B}"/>
              </a:ext>
            </a:extLst>
          </p:cNvPr>
          <p:cNvGrpSpPr/>
          <p:nvPr/>
        </p:nvGrpSpPr>
        <p:grpSpPr>
          <a:xfrm>
            <a:off x="88788" y="1495344"/>
            <a:ext cx="2702400" cy="2455333"/>
            <a:chOff x="309225" y="2049275"/>
            <a:chExt cx="1796825" cy="1705525"/>
          </a:xfrm>
        </p:grpSpPr>
        <p:sp>
          <p:nvSpPr>
            <p:cNvPr id="3" name="Google Shape;3837;p121">
              <a:extLst>
                <a:ext uri="{FF2B5EF4-FFF2-40B4-BE49-F238E27FC236}">
                  <a16:creationId xmlns:a16="http://schemas.microsoft.com/office/drawing/2014/main" id="{90ECDCD0-84B6-DBAD-981C-C182DF34A68B}"/>
                </a:ext>
              </a:extLst>
            </p:cNvPr>
            <p:cNvSpPr/>
            <p:nvPr/>
          </p:nvSpPr>
          <p:spPr>
            <a:xfrm>
              <a:off x="309225" y="2717125"/>
              <a:ext cx="1796825" cy="1037675"/>
            </a:xfrm>
            <a:custGeom>
              <a:avLst/>
              <a:gdLst/>
              <a:ahLst/>
              <a:cxnLst/>
              <a:rect l="l" t="t" r="r" b="b"/>
              <a:pathLst>
                <a:path w="71873" h="41507" extrusionOk="0">
                  <a:moveTo>
                    <a:pt x="35942" y="1"/>
                  </a:moveTo>
                  <a:cubicBezTo>
                    <a:pt x="16083" y="1"/>
                    <a:pt x="0" y="9291"/>
                    <a:pt x="0" y="20754"/>
                  </a:cubicBezTo>
                  <a:cubicBezTo>
                    <a:pt x="0" y="32217"/>
                    <a:pt x="16083" y="41507"/>
                    <a:pt x="35942" y="41507"/>
                  </a:cubicBezTo>
                  <a:cubicBezTo>
                    <a:pt x="55789" y="41507"/>
                    <a:pt x="71872" y="32217"/>
                    <a:pt x="71872" y="20754"/>
                  </a:cubicBezTo>
                  <a:cubicBezTo>
                    <a:pt x="71872" y="9291"/>
                    <a:pt x="55789" y="1"/>
                    <a:pt x="35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838;p121">
              <a:extLst>
                <a:ext uri="{FF2B5EF4-FFF2-40B4-BE49-F238E27FC236}">
                  <a16:creationId xmlns:a16="http://schemas.microsoft.com/office/drawing/2014/main" id="{32241854-436E-6622-8069-8C4F6C0BF084}"/>
                </a:ext>
              </a:extLst>
            </p:cNvPr>
            <p:cNvSpPr/>
            <p:nvPr/>
          </p:nvSpPr>
          <p:spPr>
            <a:xfrm>
              <a:off x="540225" y="3108500"/>
              <a:ext cx="793325" cy="456450"/>
            </a:xfrm>
            <a:custGeom>
              <a:avLst/>
              <a:gdLst/>
              <a:ahLst/>
              <a:cxnLst/>
              <a:rect l="l" t="t" r="r" b="b"/>
              <a:pathLst>
                <a:path w="31733" h="18258" extrusionOk="0">
                  <a:moveTo>
                    <a:pt x="24051" y="1"/>
                  </a:moveTo>
                  <a:cubicBezTo>
                    <a:pt x="23920" y="1"/>
                    <a:pt x="23790" y="32"/>
                    <a:pt x="23672" y="94"/>
                  </a:cubicBezTo>
                  <a:lnTo>
                    <a:pt x="199" y="13656"/>
                  </a:lnTo>
                  <a:cubicBezTo>
                    <a:pt x="0" y="13780"/>
                    <a:pt x="0" y="13966"/>
                    <a:pt x="199" y="14091"/>
                  </a:cubicBezTo>
                  <a:lnTo>
                    <a:pt x="7278" y="18164"/>
                  </a:lnTo>
                  <a:cubicBezTo>
                    <a:pt x="7390" y="18226"/>
                    <a:pt x="7520" y="18257"/>
                    <a:pt x="7652" y="18257"/>
                  </a:cubicBezTo>
                  <a:cubicBezTo>
                    <a:pt x="7784" y="18257"/>
                    <a:pt x="7918" y="18226"/>
                    <a:pt x="8036" y="18164"/>
                  </a:cubicBezTo>
                  <a:lnTo>
                    <a:pt x="10135" y="16972"/>
                  </a:lnTo>
                  <a:cubicBezTo>
                    <a:pt x="10253" y="16910"/>
                    <a:pt x="10383" y="16879"/>
                    <a:pt x="10513" y="16879"/>
                  </a:cubicBezTo>
                  <a:cubicBezTo>
                    <a:pt x="10644" y="16879"/>
                    <a:pt x="10774" y="16910"/>
                    <a:pt x="10892" y="16972"/>
                  </a:cubicBezTo>
                  <a:lnTo>
                    <a:pt x="12246" y="17767"/>
                  </a:lnTo>
                  <a:cubicBezTo>
                    <a:pt x="12355" y="17827"/>
                    <a:pt x="12482" y="17858"/>
                    <a:pt x="12611" y="17858"/>
                  </a:cubicBezTo>
                  <a:cubicBezTo>
                    <a:pt x="12746" y="17858"/>
                    <a:pt x="12883" y="17824"/>
                    <a:pt x="13004" y="17754"/>
                  </a:cubicBezTo>
                  <a:lnTo>
                    <a:pt x="30764" y="7483"/>
                  </a:lnTo>
                  <a:cubicBezTo>
                    <a:pt x="30975" y="7359"/>
                    <a:pt x="30975" y="7173"/>
                    <a:pt x="30764" y="7049"/>
                  </a:cubicBezTo>
                  <a:lnTo>
                    <a:pt x="29410" y="6291"/>
                  </a:lnTo>
                  <a:cubicBezTo>
                    <a:pt x="29211" y="6179"/>
                    <a:pt x="29199" y="5981"/>
                    <a:pt x="29410" y="5856"/>
                  </a:cubicBezTo>
                  <a:lnTo>
                    <a:pt x="31509" y="4627"/>
                  </a:lnTo>
                  <a:cubicBezTo>
                    <a:pt x="31732" y="4490"/>
                    <a:pt x="31732" y="4304"/>
                    <a:pt x="31509" y="4180"/>
                  </a:cubicBezTo>
                  <a:lnTo>
                    <a:pt x="24430" y="94"/>
                  </a:lnTo>
                  <a:cubicBezTo>
                    <a:pt x="24312" y="32"/>
                    <a:pt x="24181" y="1"/>
                    <a:pt x="240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39;p121">
              <a:extLst>
                <a:ext uri="{FF2B5EF4-FFF2-40B4-BE49-F238E27FC236}">
                  <a16:creationId xmlns:a16="http://schemas.microsoft.com/office/drawing/2014/main" id="{73F88D61-8DE8-5026-15FD-15A7AE7E1051}"/>
                </a:ext>
              </a:extLst>
            </p:cNvPr>
            <p:cNvSpPr/>
            <p:nvPr/>
          </p:nvSpPr>
          <p:spPr>
            <a:xfrm>
              <a:off x="1381950" y="3308925"/>
              <a:ext cx="504575" cy="291250"/>
            </a:xfrm>
            <a:custGeom>
              <a:avLst/>
              <a:gdLst/>
              <a:ahLst/>
              <a:cxnLst/>
              <a:rect l="l" t="t" r="r" b="b"/>
              <a:pathLst>
                <a:path w="20183" h="11650" extrusionOk="0">
                  <a:moveTo>
                    <a:pt x="10085" y="0"/>
                  </a:moveTo>
                  <a:cubicBezTo>
                    <a:pt x="4522" y="0"/>
                    <a:pt x="1" y="2608"/>
                    <a:pt x="1" y="5825"/>
                  </a:cubicBezTo>
                  <a:cubicBezTo>
                    <a:pt x="1" y="9042"/>
                    <a:pt x="4522" y="11650"/>
                    <a:pt x="10085" y="11650"/>
                  </a:cubicBezTo>
                  <a:cubicBezTo>
                    <a:pt x="15662" y="11650"/>
                    <a:pt x="20183" y="9042"/>
                    <a:pt x="20183" y="5825"/>
                  </a:cubicBezTo>
                  <a:cubicBezTo>
                    <a:pt x="20183" y="2608"/>
                    <a:pt x="15662" y="0"/>
                    <a:pt x="100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840;p121">
              <a:extLst>
                <a:ext uri="{FF2B5EF4-FFF2-40B4-BE49-F238E27FC236}">
                  <a16:creationId xmlns:a16="http://schemas.microsoft.com/office/drawing/2014/main" id="{63E58EE7-5CC4-8D61-B6C2-AA4C0C6C2167}"/>
                </a:ext>
              </a:extLst>
            </p:cNvPr>
            <p:cNvSpPr/>
            <p:nvPr/>
          </p:nvSpPr>
          <p:spPr>
            <a:xfrm>
              <a:off x="501750" y="3046200"/>
              <a:ext cx="213925" cy="259650"/>
            </a:xfrm>
            <a:custGeom>
              <a:avLst/>
              <a:gdLst/>
              <a:ahLst/>
              <a:cxnLst/>
              <a:rect l="l" t="t" r="r" b="b"/>
              <a:pathLst>
                <a:path w="8557" h="10386" extrusionOk="0">
                  <a:moveTo>
                    <a:pt x="2500" y="0"/>
                  </a:moveTo>
                  <a:cubicBezTo>
                    <a:pt x="1065" y="0"/>
                    <a:pt x="1" y="1174"/>
                    <a:pt x="1427" y="2474"/>
                  </a:cubicBezTo>
                  <a:cubicBezTo>
                    <a:pt x="3104" y="3989"/>
                    <a:pt x="6246" y="5840"/>
                    <a:pt x="6954" y="10385"/>
                  </a:cubicBezTo>
                  <a:lnTo>
                    <a:pt x="8308" y="10149"/>
                  </a:lnTo>
                  <a:cubicBezTo>
                    <a:pt x="8308" y="10149"/>
                    <a:pt x="8556" y="7280"/>
                    <a:pt x="7625" y="4834"/>
                  </a:cubicBezTo>
                  <a:cubicBezTo>
                    <a:pt x="6693" y="2375"/>
                    <a:pt x="5029" y="624"/>
                    <a:pt x="3278" y="114"/>
                  </a:cubicBezTo>
                  <a:cubicBezTo>
                    <a:pt x="3015" y="36"/>
                    <a:pt x="2752" y="0"/>
                    <a:pt x="2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41;p121">
              <a:extLst>
                <a:ext uri="{FF2B5EF4-FFF2-40B4-BE49-F238E27FC236}">
                  <a16:creationId xmlns:a16="http://schemas.microsoft.com/office/drawing/2014/main" id="{B8E4D223-86FF-ED44-1FE1-532BDD2A087C}"/>
                </a:ext>
              </a:extLst>
            </p:cNvPr>
            <p:cNvSpPr/>
            <p:nvPr/>
          </p:nvSpPr>
          <p:spPr>
            <a:xfrm>
              <a:off x="501750" y="3046200"/>
              <a:ext cx="213925" cy="259650"/>
            </a:xfrm>
            <a:custGeom>
              <a:avLst/>
              <a:gdLst/>
              <a:ahLst/>
              <a:cxnLst/>
              <a:rect l="l" t="t" r="r" b="b"/>
              <a:pathLst>
                <a:path w="8557" h="10386" extrusionOk="0">
                  <a:moveTo>
                    <a:pt x="2500" y="0"/>
                  </a:moveTo>
                  <a:cubicBezTo>
                    <a:pt x="1065" y="0"/>
                    <a:pt x="1" y="1174"/>
                    <a:pt x="1427" y="2474"/>
                  </a:cubicBezTo>
                  <a:cubicBezTo>
                    <a:pt x="3104" y="3989"/>
                    <a:pt x="6246" y="5840"/>
                    <a:pt x="6954" y="10385"/>
                  </a:cubicBezTo>
                  <a:lnTo>
                    <a:pt x="8308" y="10149"/>
                  </a:lnTo>
                  <a:cubicBezTo>
                    <a:pt x="8308" y="10149"/>
                    <a:pt x="8556" y="7280"/>
                    <a:pt x="7625" y="4834"/>
                  </a:cubicBezTo>
                  <a:cubicBezTo>
                    <a:pt x="6693" y="2375"/>
                    <a:pt x="5029" y="624"/>
                    <a:pt x="3278" y="114"/>
                  </a:cubicBezTo>
                  <a:cubicBezTo>
                    <a:pt x="3015" y="36"/>
                    <a:pt x="2752" y="0"/>
                    <a:pt x="2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42;p121">
              <a:extLst>
                <a:ext uri="{FF2B5EF4-FFF2-40B4-BE49-F238E27FC236}">
                  <a16:creationId xmlns:a16="http://schemas.microsoft.com/office/drawing/2014/main" id="{154C8AD2-EB3E-3D14-417D-60C6A0BE586C}"/>
                </a:ext>
              </a:extLst>
            </p:cNvPr>
            <p:cNvSpPr/>
            <p:nvPr/>
          </p:nvSpPr>
          <p:spPr>
            <a:xfrm>
              <a:off x="556375" y="3065975"/>
              <a:ext cx="146250" cy="213475"/>
            </a:xfrm>
            <a:custGeom>
              <a:avLst/>
              <a:gdLst/>
              <a:ahLst/>
              <a:cxnLst/>
              <a:rect l="l" t="t" r="r" b="b"/>
              <a:pathLst>
                <a:path w="5850" h="8539" extrusionOk="0">
                  <a:moveTo>
                    <a:pt x="119" y="0"/>
                  </a:moveTo>
                  <a:cubicBezTo>
                    <a:pt x="84" y="0"/>
                    <a:pt x="49" y="19"/>
                    <a:pt x="25" y="44"/>
                  </a:cubicBezTo>
                  <a:cubicBezTo>
                    <a:pt x="0" y="93"/>
                    <a:pt x="13" y="155"/>
                    <a:pt x="62" y="193"/>
                  </a:cubicBezTo>
                  <a:cubicBezTo>
                    <a:pt x="62" y="193"/>
                    <a:pt x="75" y="193"/>
                    <a:pt x="75" y="205"/>
                  </a:cubicBezTo>
                  <a:cubicBezTo>
                    <a:pt x="1602" y="901"/>
                    <a:pt x="4720" y="3521"/>
                    <a:pt x="5639" y="8476"/>
                  </a:cubicBezTo>
                  <a:cubicBezTo>
                    <a:pt x="5663" y="8514"/>
                    <a:pt x="5701" y="8539"/>
                    <a:pt x="5750" y="8539"/>
                  </a:cubicBezTo>
                  <a:lnTo>
                    <a:pt x="5763" y="8539"/>
                  </a:lnTo>
                  <a:cubicBezTo>
                    <a:pt x="5812" y="8526"/>
                    <a:pt x="5850" y="8476"/>
                    <a:pt x="5837" y="8427"/>
                  </a:cubicBezTo>
                  <a:cubicBezTo>
                    <a:pt x="4906" y="3397"/>
                    <a:pt x="1726" y="714"/>
                    <a:pt x="174" y="19"/>
                  </a:cubicBezTo>
                  <a:cubicBezTo>
                    <a:pt x="157" y="6"/>
                    <a:pt x="138" y="0"/>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843;p121">
              <a:extLst>
                <a:ext uri="{FF2B5EF4-FFF2-40B4-BE49-F238E27FC236}">
                  <a16:creationId xmlns:a16="http://schemas.microsoft.com/office/drawing/2014/main" id="{293D9738-1E32-FFB6-AF6C-EE009E0E4445}"/>
                </a:ext>
              </a:extLst>
            </p:cNvPr>
            <p:cNvSpPr/>
            <p:nvPr/>
          </p:nvSpPr>
          <p:spPr>
            <a:xfrm>
              <a:off x="498925" y="3196225"/>
              <a:ext cx="232575" cy="300875"/>
            </a:xfrm>
            <a:custGeom>
              <a:avLst/>
              <a:gdLst/>
              <a:ahLst/>
              <a:cxnLst/>
              <a:rect l="l" t="t" r="r" b="b"/>
              <a:pathLst>
                <a:path w="9303" h="12035" extrusionOk="0">
                  <a:moveTo>
                    <a:pt x="1941" y="0"/>
                  </a:moveTo>
                  <a:cubicBezTo>
                    <a:pt x="1765" y="0"/>
                    <a:pt x="1589" y="23"/>
                    <a:pt x="1416" y="75"/>
                  </a:cubicBezTo>
                  <a:cubicBezTo>
                    <a:pt x="510" y="335"/>
                    <a:pt x="0" y="1279"/>
                    <a:pt x="261" y="2186"/>
                  </a:cubicBezTo>
                  <a:cubicBezTo>
                    <a:pt x="274" y="2248"/>
                    <a:pt x="299" y="2285"/>
                    <a:pt x="323" y="2347"/>
                  </a:cubicBezTo>
                  <a:cubicBezTo>
                    <a:pt x="485" y="2745"/>
                    <a:pt x="783" y="3030"/>
                    <a:pt x="982" y="3391"/>
                  </a:cubicBezTo>
                  <a:cubicBezTo>
                    <a:pt x="1180" y="3751"/>
                    <a:pt x="1305" y="4148"/>
                    <a:pt x="1143" y="4546"/>
                  </a:cubicBezTo>
                  <a:cubicBezTo>
                    <a:pt x="1031" y="4819"/>
                    <a:pt x="820" y="5042"/>
                    <a:pt x="721" y="5328"/>
                  </a:cubicBezTo>
                  <a:cubicBezTo>
                    <a:pt x="472" y="6098"/>
                    <a:pt x="609" y="6781"/>
                    <a:pt x="1367" y="7166"/>
                  </a:cubicBezTo>
                  <a:cubicBezTo>
                    <a:pt x="2161" y="7564"/>
                    <a:pt x="3416" y="7253"/>
                    <a:pt x="3801" y="8271"/>
                  </a:cubicBezTo>
                  <a:cubicBezTo>
                    <a:pt x="3962" y="8656"/>
                    <a:pt x="3962" y="9054"/>
                    <a:pt x="4037" y="9464"/>
                  </a:cubicBezTo>
                  <a:cubicBezTo>
                    <a:pt x="4211" y="10271"/>
                    <a:pt x="4670" y="10967"/>
                    <a:pt x="5341" y="11451"/>
                  </a:cubicBezTo>
                  <a:cubicBezTo>
                    <a:pt x="5833" y="11785"/>
                    <a:pt x="6505" y="12034"/>
                    <a:pt x="7148" y="12034"/>
                  </a:cubicBezTo>
                  <a:cubicBezTo>
                    <a:pt x="7463" y="12034"/>
                    <a:pt x="7771" y="11975"/>
                    <a:pt x="8048" y="11836"/>
                  </a:cubicBezTo>
                  <a:cubicBezTo>
                    <a:pt x="8731" y="11513"/>
                    <a:pt x="8582" y="10979"/>
                    <a:pt x="8607" y="10321"/>
                  </a:cubicBezTo>
                  <a:cubicBezTo>
                    <a:pt x="8620" y="9824"/>
                    <a:pt x="8582" y="9327"/>
                    <a:pt x="8570" y="8830"/>
                  </a:cubicBezTo>
                  <a:lnTo>
                    <a:pt x="8570" y="8396"/>
                  </a:lnTo>
                  <a:cubicBezTo>
                    <a:pt x="8570" y="7986"/>
                    <a:pt x="8632" y="7588"/>
                    <a:pt x="8744" y="7191"/>
                  </a:cubicBezTo>
                  <a:cubicBezTo>
                    <a:pt x="8856" y="6806"/>
                    <a:pt x="9116" y="6508"/>
                    <a:pt x="9203" y="6135"/>
                  </a:cubicBezTo>
                  <a:cubicBezTo>
                    <a:pt x="9303" y="5763"/>
                    <a:pt x="9141" y="5241"/>
                    <a:pt x="8918" y="4918"/>
                  </a:cubicBezTo>
                  <a:cubicBezTo>
                    <a:pt x="8682" y="4583"/>
                    <a:pt x="8322" y="4310"/>
                    <a:pt x="8197" y="3925"/>
                  </a:cubicBezTo>
                  <a:cubicBezTo>
                    <a:pt x="8048" y="3440"/>
                    <a:pt x="8334" y="2944"/>
                    <a:pt x="8210" y="2496"/>
                  </a:cubicBezTo>
                  <a:cubicBezTo>
                    <a:pt x="8086" y="2037"/>
                    <a:pt x="7576" y="1764"/>
                    <a:pt x="7179" y="1652"/>
                  </a:cubicBezTo>
                  <a:cubicBezTo>
                    <a:pt x="6633" y="1503"/>
                    <a:pt x="6036" y="1540"/>
                    <a:pt x="5502" y="1416"/>
                  </a:cubicBezTo>
                  <a:cubicBezTo>
                    <a:pt x="4782" y="1254"/>
                    <a:pt x="4161" y="820"/>
                    <a:pt x="3528" y="472"/>
                  </a:cubicBezTo>
                  <a:cubicBezTo>
                    <a:pt x="3039" y="219"/>
                    <a:pt x="2487" y="0"/>
                    <a:pt x="19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44;p121">
              <a:extLst>
                <a:ext uri="{FF2B5EF4-FFF2-40B4-BE49-F238E27FC236}">
                  <a16:creationId xmlns:a16="http://schemas.microsoft.com/office/drawing/2014/main" id="{E234429B-AC34-D05B-9F8A-AFF33AA55125}"/>
                </a:ext>
              </a:extLst>
            </p:cNvPr>
            <p:cNvSpPr/>
            <p:nvPr/>
          </p:nvSpPr>
          <p:spPr>
            <a:xfrm>
              <a:off x="565675" y="3320550"/>
              <a:ext cx="110575" cy="20150"/>
            </a:xfrm>
            <a:custGeom>
              <a:avLst/>
              <a:gdLst/>
              <a:ahLst/>
              <a:cxnLst/>
              <a:rect l="l" t="t" r="r" b="b"/>
              <a:pathLst>
                <a:path w="4423" h="806" extrusionOk="0">
                  <a:moveTo>
                    <a:pt x="1861" y="0"/>
                  </a:moveTo>
                  <a:cubicBezTo>
                    <a:pt x="799" y="0"/>
                    <a:pt x="85" y="330"/>
                    <a:pt x="63" y="330"/>
                  </a:cubicBezTo>
                  <a:cubicBezTo>
                    <a:pt x="13" y="343"/>
                    <a:pt x="1" y="405"/>
                    <a:pt x="13" y="454"/>
                  </a:cubicBezTo>
                  <a:cubicBezTo>
                    <a:pt x="50" y="479"/>
                    <a:pt x="63" y="504"/>
                    <a:pt x="100" y="504"/>
                  </a:cubicBezTo>
                  <a:lnTo>
                    <a:pt x="137" y="504"/>
                  </a:lnTo>
                  <a:cubicBezTo>
                    <a:pt x="152" y="489"/>
                    <a:pt x="838" y="172"/>
                    <a:pt x="1859" y="172"/>
                  </a:cubicBezTo>
                  <a:cubicBezTo>
                    <a:pt x="2546" y="172"/>
                    <a:pt x="3384" y="316"/>
                    <a:pt x="4273" y="790"/>
                  </a:cubicBezTo>
                  <a:cubicBezTo>
                    <a:pt x="4288" y="801"/>
                    <a:pt x="4302" y="806"/>
                    <a:pt x="4315" y="806"/>
                  </a:cubicBezTo>
                  <a:cubicBezTo>
                    <a:pt x="4345" y="806"/>
                    <a:pt x="4371" y="782"/>
                    <a:pt x="4397" y="765"/>
                  </a:cubicBezTo>
                  <a:cubicBezTo>
                    <a:pt x="4422" y="715"/>
                    <a:pt x="4410" y="666"/>
                    <a:pt x="4360" y="641"/>
                  </a:cubicBezTo>
                  <a:cubicBezTo>
                    <a:pt x="3439" y="148"/>
                    <a:pt x="2572" y="0"/>
                    <a:pt x="18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45;p121">
              <a:extLst>
                <a:ext uri="{FF2B5EF4-FFF2-40B4-BE49-F238E27FC236}">
                  <a16:creationId xmlns:a16="http://schemas.microsoft.com/office/drawing/2014/main" id="{FF322798-2A38-994B-0833-209ED356BF39}"/>
                </a:ext>
              </a:extLst>
            </p:cNvPr>
            <p:cNvSpPr/>
            <p:nvPr/>
          </p:nvSpPr>
          <p:spPr>
            <a:xfrm>
              <a:off x="547050" y="3223150"/>
              <a:ext cx="171725" cy="231425"/>
            </a:xfrm>
            <a:custGeom>
              <a:avLst/>
              <a:gdLst/>
              <a:ahLst/>
              <a:cxnLst/>
              <a:rect l="l" t="t" r="r" b="b"/>
              <a:pathLst>
                <a:path w="6869" h="9257" extrusionOk="0">
                  <a:moveTo>
                    <a:pt x="100" y="0"/>
                  </a:moveTo>
                  <a:cubicBezTo>
                    <a:pt x="63" y="0"/>
                    <a:pt x="33" y="25"/>
                    <a:pt x="13" y="66"/>
                  </a:cubicBezTo>
                  <a:cubicBezTo>
                    <a:pt x="0" y="115"/>
                    <a:pt x="38" y="153"/>
                    <a:pt x="75" y="177"/>
                  </a:cubicBezTo>
                  <a:cubicBezTo>
                    <a:pt x="2671" y="1270"/>
                    <a:pt x="6521" y="5344"/>
                    <a:pt x="6682" y="9182"/>
                  </a:cubicBezTo>
                  <a:cubicBezTo>
                    <a:pt x="6695" y="9219"/>
                    <a:pt x="6719" y="9256"/>
                    <a:pt x="6769" y="9256"/>
                  </a:cubicBezTo>
                  <a:cubicBezTo>
                    <a:pt x="6831" y="9256"/>
                    <a:pt x="6869" y="9219"/>
                    <a:pt x="6844" y="9182"/>
                  </a:cubicBezTo>
                  <a:cubicBezTo>
                    <a:pt x="6682" y="5269"/>
                    <a:pt x="2770" y="1134"/>
                    <a:pt x="137" y="16"/>
                  </a:cubicBezTo>
                  <a:cubicBezTo>
                    <a:pt x="137" y="4"/>
                    <a:pt x="137" y="4"/>
                    <a:pt x="125" y="4"/>
                  </a:cubicBezTo>
                  <a:cubicBezTo>
                    <a:pt x="116" y="1"/>
                    <a:pt x="108"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46;p121">
              <a:extLst>
                <a:ext uri="{FF2B5EF4-FFF2-40B4-BE49-F238E27FC236}">
                  <a16:creationId xmlns:a16="http://schemas.microsoft.com/office/drawing/2014/main" id="{524F20BE-7B9A-5038-5F64-F455792D7E48}"/>
                </a:ext>
              </a:extLst>
            </p:cNvPr>
            <p:cNvSpPr/>
            <p:nvPr/>
          </p:nvSpPr>
          <p:spPr>
            <a:xfrm>
              <a:off x="751350" y="2080550"/>
              <a:ext cx="513275" cy="1452025"/>
            </a:xfrm>
            <a:custGeom>
              <a:avLst/>
              <a:gdLst/>
              <a:ahLst/>
              <a:cxnLst/>
              <a:rect l="l" t="t" r="r" b="b"/>
              <a:pathLst>
                <a:path w="20531" h="58081" extrusionOk="0">
                  <a:moveTo>
                    <a:pt x="19214" y="4159"/>
                  </a:moveTo>
                  <a:cubicBezTo>
                    <a:pt x="19340" y="4159"/>
                    <a:pt x="19463" y="4227"/>
                    <a:pt x="19537" y="4351"/>
                  </a:cubicBezTo>
                  <a:cubicBezTo>
                    <a:pt x="19574" y="4413"/>
                    <a:pt x="19586" y="4475"/>
                    <a:pt x="19586" y="4537"/>
                  </a:cubicBezTo>
                  <a:lnTo>
                    <a:pt x="19586" y="42404"/>
                  </a:lnTo>
                  <a:cubicBezTo>
                    <a:pt x="19586" y="42752"/>
                    <a:pt x="19338" y="42975"/>
                    <a:pt x="19027" y="43162"/>
                  </a:cubicBezTo>
                  <a:lnTo>
                    <a:pt x="1416" y="53333"/>
                  </a:lnTo>
                  <a:cubicBezTo>
                    <a:pt x="1329" y="53378"/>
                    <a:pt x="1247" y="53400"/>
                    <a:pt x="1174" y="53400"/>
                  </a:cubicBezTo>
                  <a:cubicBezTo>
                    <a:pt x="986" y="53400"/>
                    <a:pt x="858" y="53257"/>
                    <a:pt x="858" y="52998"/>
                  </a:cubicBezTo>
                  <a:lnTo>
                    <a:pt x="858" y="15354"/>
                  </a:lnTo>
                  <a:cubicBezTo>
                    <a:pt x="858" y="14957"/>
                    <a:pt x="1081" y="14597"/>
                    <a:pt x="1416" y="14398"/>
                  </a:cubicBezTo>
                  <a:lnTo>
                    <a:pt x="19027" y="4214"/>
                  </a:lnTo>
                  <a:cubicBezTo>
                    <a:pt x="19086" y="4176"/>
                    <a:pt x="19151" y="4159"/>
                    <a:pt x="19214" y="4159"/>
                  </a:cubicBezTo>
                  <a:close/>
                  <a:moveTo>
                    <a:pt x="20174" y="1"/>
                  </a:moveTo>
                  <a:cubicBezTo>
                    <a:pt x="20087" y="1"/>
                    <a:pt x="19989" y="30"/>
                    <a:pt x="19884" y="91"/>
                  </a:cubicBezTo>
                  <a:lnTo>
                    <a:pt x="646" y="11194"/>
                  </a:lnTo>
                  <a:cubicBezTo>
                    <a:pt x="261" y="11442"/>
                    <a:pt x="25" y="11865"/>
                    <a:pt x="1" y="12324"/>
                  </a:cubicBezTo>
                  <a:lnTo>
                    <a:pt x="1" y="57618"/>
                  </a:lnTo>
                  <a:cubicBezTo>
                    <a:pt x="1" y="57909"/>
                    <a:pt x="144" y="58081"/>
                    <a:pt x="357" y="58081"/>
                  </a:cubicBezTo>
                  <a:cubicBezTo>
                    <a:pt x="443" y="58081"/>
                    <a:pt x="542" y="58052"/>
                    <a:pt x="646" y="57990"/>
                  </a:cubicBezTo>
                  <a:lnTo>
                    <a:pt x="19884" y="46887"/>
                  </a:lnTo>
                  <a:cubicBezTo>
                    <a:pt x="20269" y="46639"/>
                    <a:pt x="20505" y="46217"/>
                    <a:pt x="20530" y="45745"/>
                  </a:cubicBezTo>
                  <a:lnTo>
                    <a:pt x="20530" y="464"/>
                  </a:lnTo>
                  <a:cubicBezTo>
                    <a:pt x="20530" y="173"/>
                    <a:pt x="20386" y="1"/>
                    <a:pt x="20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47;p121">
              <a:extLst>
                <a:ext uri="{FF2B5EF4-FFF2-40B4-BE49-F238E27FC236}">
                  <a16:creationId xmlns:a16="http://schemas.microsoft.com/office/drawing/2014/main" id="{560056F2-AF33-A21E-7733-9B070CD537FF}"/>
                </a:ext>
              </a:extLst>
            </p:cNvPr>
            <p:cNvSpPr/>
            <p:nvPr/>
          </p:nvSpPr>
          <p:spPr>
            <a:xfrm>
              <a:off x="751350" y="2080550"/>
              <a:ext cx="513275" cy="1452025"/>
            </a:xfrm>
            <a:custGeom>
              <a:avLst/>
              <a:gdLst/>
              <a:ahLst/>
              <a:cxnLst/>
              <a:rect l="l" t="t" r="r" b="b"/>
              <a:pathLst>
                <a:path w="20531" h="58081" extrusionOk="0">
                  <a:moveTo>
                    <a:pt x="19214" y="4159"/>
                  </a:moveTo>
                  <a:cubicBezTo>
                    <a:pt x="19340" y="4159"/>
                    <a:pt x="19463" y="4227"/>
                    <a:pt x="19537" y="4351"/>
                  </a:cubicBezTo>
                  <a:cubicBezTo>
                    <a:pt x="19574" y="4413"/>
                    <a:pt x="19586" y="4475"/>
                    <a:pt x="19586" y="4537"/>
                  </a:cubicBezTo>
                  <a:lnTo>
                    <a:pt x="19586" y="42404"/>
                  </a:lnTo>
                  <a:cubicBezTo>
                    <a:pt x="19586" y="42752"/>
                    <a:pt x="19338" y="42975"/>
                    <a:pt x="19027" y="43162"/>
                  </a:cubicBezTo>
                  <a:lnTo>
                    <a:pt x="1416" y="53333"/>
                  </a:lnTo>
                  <a:cubicBezTo>
                    <a:pt x="1329" y="53378"/>
                    <a:pt x="1247" y="53400"/>
                    <a:pt x="1174" y="53400"/>
                  </a:cubicBezTo>
                  <a:cubicBezTo>
                    <a:pt x="986" y="53400"/>
                    <a:pt x="858" y="53257"/>
                    <a:pt x="858" y="52998"/>
                  </a:cubicBezTo>
                  <a:lnTo>
                    <a:pt x="858" y="15354"/>
                  </a:lnTo>
                  <a:cubicBezTo>
                    <a:pt x="858" y="14957"/>
                    <a:pt x="1081" y="14597"/>
                    <a:pt x="1416" y="14398"/>
                  </a:cubicBezTo>
                  <a:lnTo>
                    <a:pt x="19027" y="4214"/>
                  </a:lnTo>
                  <a:cubicBezTo>
                    <a:pt x="19086" y="4176"/>
                    <a:pt x="19151" y="4159"/>
                    <a:pt x="19214" y="4159"/>
                  </a:cubicBezTo>
                  <a:close/>
                  <a:moveTo>
                    <a:pt x="20174" y="1"/>
                  </a:moveTo>
                  <a:cubicBezTo>
                    <a:pt x="20087" y="1"/>
                    <a:pt x="19989" y="30"/>
                    <a:pt x="19884" y="91"/>
                  </a:cubicBezTo>
                  <a:lnTo>
                    <a:pt x="646" y="11194"/>
                  </a:lnTo>
                  <a:cubicBezTo>
                    <a:pt x="261" y="11442"/>
                    <a:pt x="25" y="11865"/>
                    <a:pt x="1" y="12324"/>
                  </a:cubicBezTo>
                  <a:lnTo>
                    <a:pt x="1" y="57618"/>
                  </a:lnTo>
                  <a:cubicBezTo>
                    <a:pt x="1" y="57909"/>
                    <a:pt x="144" y="58081"/>
                    <a:pt x="357" y="58081"/>
                  </a:cubicBezTo>
                  <a:cubicBezTo>
                    <a:pt x="443" y="58081"/>
                    <a:pt x="542" y="58052"/>
                    <a:pt x="646" y="57990"/>
                  </a:cubicBezTo>
                  <a:lnTo>
                    <a:pt x="19884" y="46887"/>
                  </a:lnTo>
                  <a:cubicBezTo>
                    <a:pt x="20269" y="46639"/>
                    <a:pt x="20505" y="46217"/>
                    <a:pt x="20530" y="45745"/>
                  </a:cubicBezTo>
                  <a:lnTo>
                    <a:pt x="20530" y="464"/>
                  </a:lnTo>
                  <a:cubicBezTo>
                    <a:pt x="20530" y="173"/>
                    <a:pt x="20386" y="1"/>
                    <a:pt x="20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48;p121">
              <a:extLst>
                <a:ext uri="{FF2B5EF4-FFF2-40B4-BE49-F238E27FC236}">
                  <a16:creationId xmlns:a16="http://schemas.microsoft.com/office/drawing/2014/main" id="{9706E9AA-75B5-0998-B88E-83FD7F31F35F}"/>
                </a:ext>
              </a:extLst>
            </p:cNvPr>
            <p:cNvSpPr/>
            <p:nvPr/>
          </p:nvSpPr>
          <p:spPr>
            <a:xfrm>
              <a:off x="772775" y="2184500"/>
              <a:ext cx="468250" cy="1231075"/>
            </a:xfrm>
            <a:custGeom>
              <a:avLst/>
              <a:gdLst/>
              <a:ahLst/>
              <a:cxnLst/>
              <a:rect l="l" t="t" r="r" b="b"/>
              <a:pathLst>
                <a:path w="18730" h="49243" extrusionOk="0">
                  <a:moveTo>
                    <a:pt x="18357" y="1"/>
                  </a:moveTo>
                  <a:cubicBezTo>
                    <a:pt x="18294" y="1"/>
                    <a:pt x="18229" y="18"/>
                    <a:pt x="18170" y="56"/>
                  </a:cubicBezTo>
                  <a:lnTo>
                    <a:pt x="559" y="10240"/>
                  </a:lnTo>
                  <a:cubicBezTo>
                    <a:pt x="224" y="10439"/>
                    <a:pt x="1" y="10799"/>
                    <a:pt x="1" y="11196"/>
                  </a:cubicBezTo>
                  <a:lnTo>
                    <a:pt x="1" y="48840"/>
                  </a:lnTo>
                  <a:cubicBezTo>
                    <a:pt x="1" y="49099"/>
                    <a:pt x="129" y="49242"/>
                    <a:pt x="317" y="49242"/>
                  </a:cubicBezTo>
                  <a:cubicBezTo>
                    <a:pt x="390" y="49242"/>
                    <a:pt x="472" y="49220"/>
                    <a:pt x="559" y="49175"/>
                  </a:cubicBezTo>
                  <a:lnTo>
                    <a:pt x="18170" y="39004"/>
                  </a:lnTo>
                  <a:cubicBezTo>
                    <a:pt x="18481" y="38817"/>
                    <a:pt x="18729" y="38594"/>
                    <a:pt x="18729" y="38246"/>
                  </a:cubicBezTo>
                  <a:lnTo>
                    <a:pt x="18729" y="379"/>
                  </a:lnTo>
                  <a:cubicBezTo>
                    <a:pt x="18729" y="317"/>
                    <a:pt x="18717" y="255"/>
                    <a:pt x="18680" y="193"/>
                  </a:cubicBezTo>
                  <a:cubicBezTo>
                    <a:pt x="18606" y="69"/>
                    <a:pt x="18483" y="1"/>
                    <a:pt x="18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49;p121">
              <a:extLst>
                <a:ext uri="{FF2B5EF4-FFF2-40B4-BE49-F238E27FC236}">
                  <a16:creationId xmlns:a16="http://schemas.microsoft.com/office/drawing/2014/main" id="{A3063788-E4D1-3440-85B1-1AEC009D2F8C}"/>
                </a:ext>
              </a:extLst>
            </p:cNvPr>
            <p:cNvSpPr/>
            <p:nvPr/>
          </p:nvSpPr>
          <p:spPr>
            <a:xfrm>
              <a:off x="772775" y="2184500"/>
              <a:ext cx="468250" cy="1231075"/>
            </a:xfrm>
            <a:custGeom>
              <a:avLst/>
              <a:gdLst/>
              <a:ahLst/>
              <a:cxnLst/>
              <a:rect l="l" t="t" r="r" b="b"/>
              <a:pathLst>
                <a:path w="18730" h="49243" extrusionOk="0">
                  <a:moveTo>
                    <a:pt x="18357" y="1"/>
                  </a:moveTo>
                  <a:cubicBezTo>
                    <a:pt x="18294" y="1"/>
                    <a:pt x="18229" y="18"/>
                    <a:pt x="18170" y="56"/>
                  </a:cubicBezTo>
                  <a:lnTo>
                    <a:pt x="559" y="10240"/>
                  </a:lnTo>
                  <a:cubicBezTo>
                    <a:pt x="224" y="10439"/>
                    <a:pt x="1" y="10799"/>
                    <a:pt x="1" y="11196"/>
                  </a:cubicBezTo>
                  <a:lnTo>
                    <a:pt x="1" y="48840"/>
                  </a:lnTo>
                  <a:cubicBezTo>
                    <a:pt x="1" y="49099"/>
                    <a:pt x="129" y="49242"/>
                    <a:pt x="317" y="49242"/>
                  </a:cubicBezTo>
                  <a:cubicBezTo>
                    <a:pt x="390" y="49242"/>
                    <a:pt x="472" y="49220"/>
                    <a:pt x="559" y="49175"/>
                  </a:cubicBezTo>
                  <a:lnTo>
                    <a:pt x="18170" y="39004"/>
                  </a:lnTo>
                  <a:cubicBezTo>
                    <a:pt x="18481" y="38817"/>
                    <a:pt x="18729" y="38594"/>
                    <a:pt x="18729" y="38246"/>
                  </a:cubicBezTo>
                  <a:lnTo>
                    <a:pt x="18729" y="379"/>
                  </a:lnTo>
                  <a:cubicBezTo>
                    <a:pt x="18729" y="317"/>
                    <a:pt x="18717" y="255"/>
                    <a:pt x="18680" y="193"/>
                  </a:cubicBezTo>
                  <a:cubicBezTo>
                    <a:pt x="18606" y="69"/>
                    <a:pt x="18483" y="1"/>
                    <a:pt x="183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50;p121">
              <a:extLst>
                <a:ext uri="{FF2B5EF4-FFF2-40B4-BE49-F238E27FC236}">
                  <a16:creationId xmlns:a16="http://schemas.microsoft.com/office/drawing/2014/main" id="{949175E1-3123-AC74-19ED-301886580CBA}"/>
                </a:ext>
              </a:extLst>
            </p:cNvPr>
            <p:cNvSpPr/>
            <p:nvPr/>
          </p:nvSpPr>
          <p:spPr>
            <a:xfrm>
              <a:off x="773075" y="2892875"/>
              <a:ext cx="462050" cy="522700"/>
            </a:xfrm>
            <a:custGeom>
              <a:avLst/>
              <a:gdLst/>
              <a:ahLst/>
              <a:cxnLst/>
              <a:rect l="l" t="t" r="r" b="b"/>
              <a:pathLst>
                <a:path w="18482" h="20908" extrusionOk="0">
                  <a:moveTo>
                    <a:pt x="1" y="0"/>
                  </a:moveTo>
                  <a:lnTo>
                    <a:pt x="1" y="20505"/>
                  </a:lnTo>
                  <a:cubicBezTo>
                    <a:pt x="10" y="20764"/>
                    <a:pt x="141" y="20907"/>
                    <a:pt x="325" y="20907"/>
                  </a:cubicBezTo>
                  <a:cubicBezTo>
                    <a:pt x="396" y="20907"/>
                    <a:pt x="476" y="20885"/>
                    <a:pt x="560" y="20840"/>
                  </a:cubicBezTo>
                  <a:lnTo>
                    <a:pt x="18158" y="10669"/>
                  </a:lnTo>
                  <a:cubicBezTo>
                    <a:pt x="18283" y="10607"/>
                    <a:pt x="18394" y="10507"/>
                    <a:pt x="18481" y="10420"/>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51;p121">
              <a:extLst>
                <a:ext uri="{FF2B5EF4-FFF2-40B4-BE49-F238E27FC236}">
                  <a16:creationId xmlns:a16="http://schemas.microsoft.com/office/drawing/2014/main" id="{B91449D5-7B1F-E0A7-AE5E-86480AD7308D}"/>
                </a:ext>
              </a:extLst>
            </p:cNvPr>
            <p:cNvSpPr/>
            <p:nvPr/>
          </p:nvSpPr>
          <p:spPr>
            <a:xfrm>
              <a:off x="773075" y="2892875"/>
              <a:ext cx="462050" cy="522700"/>
            </a:xfrm>
            <a:custGeom>
              <a:avLst/>
              <a:gdLst/>
              <a:ahLst/>
              <a:cxnLst/>
              <a:rect l="l" t="t" r="r" b="b"/>
              <a:pathLst>
                <a:path w="18482" h="20908" extrusionOk="0">
                  <a:moveTo>
                    <a:pt x="1" y="0"/>
                  </a:moveTo>
                  <a:lnTo>
                    <a:pt x="1" y="20505"/>
                  </a:lnTo>
                  <a:cubicBezTo>
                    <a:pt x="10" y="20764"/>
                    <a:pt x="141" y="20907"/>
                    <a:pt x="325" y="20907"/>
                  </a:cubicBezTo>
                  <a:cubicBezTo>
                    <a:pt x="396" y="20907"/>
                    <a:pt x="476" y="20885"/>
                    <a:pt x="560" y="20840"/>
                  </a:cubicBezTo>
                  <a:lnTo>
                    <a:pt x="18158" y="10669"/>
                  </a:lnTo>
                  <a:cubicBezTo>
                    <a:pt x="18283" y="10607"/>
                    <a:pt x="18394" y="10507"/>
                    <a:pt x="18481" y="10420"/>
                  </a:cubicBez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2;p121">
              <a:extLst>
                <a:ext uri="{FF2B5EF4-FFF2-40B4-BE49-F238E27FC236}">
                  <a16:creationId xmlns:a16="http://schemas.microsoft.com/office/drawing/2014/main" id="{9F8FF7DC-20A1-655B-6C21-9BFCB1386104}"/>
                </a:ext>
              </a:extLst>
            </p:cNvPr>
            <p:cNvSpPr/>
            <p:nvPr/>
          </p:nvSpPr>
          <p:spPr>
            <a:xfrm>
              <a:off x="773400" y="2198625"/>
              <a:ext cx="432225" cy="1186075"/>
            </a:xfrm>
            <a:custGeom>
              <a:avLst/>
              <a:gdLst/>
              <a:ahLst/>
              <a:cxnLst/>
              <a:rect l="l" t="t" r="r" b="b"/>
              <a:pathLst>
                <a:path w="17289" h="47443" extrusionOk="0">
                  <a:moveTo>
                    <a:pt x="17288" y="0"/>
                  </a:moveTo>
                  <a:lnTo>
                    <a:pt x="559" y="9675"/>
                  </a:lnTo>
                  <a:cubicBezTo>
                    <a:pt x="212" y="9874"/>
                    <a:pt x="0" y="10234"/>
                    <a:pt x="0" y="10631"/>
                  </a:cubicBezTo>
                  <a:lnTo>
                    <a:pt x="0" y="47443"/>
                  </a:lnTo>
                  <a:lnTo>
                    <a:pt x="16730" y="37768"/>
                  </a:lnTo>
                  <a:cubicBezTo>
                    <a:pt x="17040" y="37594"/>
                    <a:pt x="17288" y="37371"/>
                    <a:pt x="17288" y="37023"/>
                  </a:cubicBezTo>
                  <a:lnTo>
                    <a:pt x="172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53;p121">
              <a:extLst>
                <a:ext uri="{FF2B5EF4-FFF2-40B4-BE49-F238E27FC236}">
                  <a16:creationId xmlns:a16="http://schemas.microsoft.com/office/drawing/2014/main" id="{FD6EDACB-C2BD-51AE-3137-6F465EB3D184}"/>
                </a:ext>
              </a:extLst>
            </p:cNvPr>
            <p:cNvSpPr/>
            <p:nvPr/>
          </p:nvSpPr>
          <p:spPr>
            <a:xfrm>
              <a:off x="700125" y="2343300"/>
              <a:ext cx="65525" cy="1191025"/>
            </a:xfrm>
            <a:custGeom>
              <a:avLst/>
              <a:gdLst/>
              <a:ahLst/>
              <a:cxnLst/>
              <a:rect l="l" t="t" r="r" b="b"/>
              <a:pathLst>
                <a:path w="2621" h="47641" extrusionOk="0">
                  <a:moveTo>
                    <a:pt x="2621" y="47518"/>
                  </a:moveTo>
                  <a:cubicBezTo>
                    <a:pt x="2614" y="47521"/>
                    <a:pt x="2607" y="47524"/>
                    <a:pt x="2601" y="47527"/>
                  </a:cubicBezTo>
                  <a:lnTo>
                    <a:pt x="2601" y="47527"/>
                  </a:lnTo>
                  <a:cubicBezTo>
                    <a:pt x="2607" y="47524"/>
                    <a:pt x="2614" y="47521"/>
                    <a:pt x="2621" y="47518"/>
                  </a:cubicBezTo>
                  <a:close/>
                  <a:moveTo>
                    <a:pt x="187" y="1"/>
                  </a:moveTo>
                  <a:cubicBezTo>
                    <a:pt x="149" y="51"/>
                    <a:pt x="125" y="113"/>
                    <a:pt x="100" y="162"/>
                  </a:cubicBezTo>
                  <a:cubicBezTo>
                    <a:pt x="38" y="299"/>
                    <a:pt x="0" y="473"/>
                    <a:pt x="0" y="634"/>
                  </a:cubicBezTo>
                  <a:lnTo>
                    <a:pt x="0" y="45928"/>
                  </a:lnTo>
                  <a:cubicBezTo>
                    <a:pt x="25" y="46388"/>
                    <a:pt x="261" y="46810"/>
                    <a:pt x="646" y="47058"/>
                  </a:cubicBezTo>
                  <a:lnTo>
                    <a:pt x="1391" y="47493"/>
                  </a:lnTo>
                  <a:cubicBezTo>
                    <a:pt x="1594" y="47591"/>
                    <a:pt x="1817" y="47641"/>
                    <a:pt x="2039" y="47641"/>
                  </a:cubicBezTo>
                  <a:cubicBezTo>
                    <a:pt x="2232" y="47641"/>
                    <a:pt x="2424" y="47603"/>
                    <a:pt x="2601" y="47527"/>
                  </a:cubicBezTo>
                  <a:lnTo>
                    <a:pt x="2601" y="47527"/>
                  </a:lnTo>
                  <a:cubicBezTo>
                    <a:pt x="2532" y="47555"/>
                    <a:pt x="2467" y="47569"/>
                    <a:pt x="2407" y="47569"/>
                  </a:cubicBezTo>
                  <a:cubicBezTo>
                    <a:pt x="2191" y="47569"/>
                    <a:pt x="2040" y="47393"/>
                    <a:pt x="2050" y="47108"/>
                  </a:cubicBezTo>
                  <a:lnTo>
                    <a:pt x="2050" y="1814"/>
                  </a:lnTo>
                  <a:cubicBezTo>
                    <a:pt x="2050" y="1678"/>
                    <a:pt x="2074" y="1541"/>
                    <a:pt x="2124" y="1417"/>
                  </a:cubicBezTo>
                  <a:cubicBezTo>
                    <a:pt x="2149" y="1342"/>
                    <a:pt x="2186" y="1255"/>
                    <a:pt x="2236" y="1181"/>
                  </a:cubicBezTo>
                  <a:lnTo>
                    <a:pt x="1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54;p121">
              <a:extLst>
                <a:ext uri="{FF2B5EF4-FFF2-40B4-BE49-F238E27FC236}">
                  <a16:creationId xmlns:a16="http://schemas.microsoft.com/office/drawing/2014/main" id="{8D190CC1-9DAE-B902-5450-F81308539430}"/>
                </a:ext>
              </a:extLst>
            </p:cNvPr>
            <p:cNvSpPr/>
            <p:nvPr/>
          </p:nvSpPr>
          <p:spPr>
            <a:xfrm>
              <a:off x="700125" y="2343300"/>
              <a:ext cx="65525" cy="1191025"/>
            </a:xfrm>
            <a:custGeom>
              <a:avLst/>
              <a:gdLst/>
              <a:ahLst/>
              <a:cxnLst/>
              <a:rect l="l" t="t" r="r" b="b"/>
              <a:pathLst>
                <a:path w="2621" h="47641" extrusionOk="0">
                  <a:moveTo>
                    <a:pt x="2621" y="47518"/>
                  </a:moveTo>
                  <a:cubicBezTo>
                    <a:pt x="2614" y="47521"/>
                    <a:pt x="2607" y="47524"/>
                    <a:pt x="2601" y="47527"/>
                  </a:cubicBezTo>
                  <a:lnTo>
                    <a:pt x="2601" y="47527"/>
                  </a:lnTo>
                  <a:cubicBezTo>
                    <a:pt x="2607" y="47524"/>
                    <a:pt x="2614" y="47521"/>
                    <a:pt x="2621" y="47518"/>
                  </a:cubicBezTo>
                  <a:close/>
                  <a:moveTo>
                    <a:pt x="187" y="1"/>
                  </a:moveTo>
                  <a:cubicBezTo>
                    <a:pt x="149" y="51"/>
                    <a:pt x="125" y="113"/>
                    <a:pt x="100" y="162"/>
                  </a:cubicBezTo>
                  <a:cubicBezTo>
                    <a:pt x="38" y="299"/>
                    <a:pt x="0" y="473"/>
                    <a:pt x="0" y="634"/>
                  </a:cubicBezTo>
                  <a:lnTo>
                    <a:pt x="0" y="45928"/>
                  </a:lnTo>
                  <a:cubicBezTo>
                    <a:pt x="25" y="46388"/>
                    <a:pt x="261" y="46810"/>
                    <a:pt x="646" y="47058"/>
                  </a:cubicBezTo>
                  <a:lnTo>
                    <a:pt x="1391" y="47493"/>
                  </a:lnTo>
                  <a:cubicBezTo>
                    <a:pt x="1594" y="47591"/>
                    <a:pt x="1817" y="47641"/>
                    <a:pt x="2039" y="47641"/>
                  </a:cubicBezTo>
                  <a:cubicBezTo>
                    <a:pt x="2232" y="47641"/>
                    <a:pt x="2424" y="47603"/>
                    <a:pt x="2601" y="47527"/>
                  </a:cubicBezTo>
                  <a:lnTo>
                    <a:pt x="2601" y="47527"/>
                  </a:lnTo>
                  <a:cubicBezTo>
                    <a:pt x="2532" y="47555"/>
                    <a:pt x="2467" y="47569"/>
                    <a:pt x="2407" y="47569"/>
                  </a:cubicBezTo>
                  <a:cubicBezTo>
                    <a:pt x="2191" y="47569"/>
                    <a:pt x="2040" y="47393"/>
                    <a:pt x="2050" y="47108"/>
                  </a:cubicBezTo>
                  <a:lnTo>
                    <a:pt x="2050" y="1814"/>
                  </a:lnTo>
                  <a:cubicBezTo>
                    <a:pt x="2050" y="1678"/>
                    <a:pt x="2074" y="1541"/>
                    <a:pt x="2124" y="1417"/>
                  </a:cubicBezTo>
                  <a:cubicBezTo>
                    <a:pt x="2149" y="1342"/>
                    <a:pt x="2186" y="1255"/>
                    <a:pt x="2236" y="1181"/>
                  </a:cubicBezTo>
                  <a:lnTo>
                    <a:pt x="1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55;p121">
              <a:extLst>
                <a:ext uri="{FF2B5EF4-FFF2-40B4-BE49-F238E27FC236}">
                  <a16:creationId xmlns:a16="http://schemas.microsoft.com/office/drawing/2014/main" id="{7C374AE8-00DC-EC0C-D22F-363F15F4FADA}"/>
                </a:ext>
              </a:extLst>
            </p:cNvPr>
            <p:cNvSpPr/>
            <p:nvPr/>
          </p:nvSpPr>
          <p:spPr>
            <a:xfrm>
              <a:off x="982050" y="3303025"/>
              <a:ext cx="52175" cy="70825"/>
            </a:xfrm>
            <a:custGeom>
              <a:avLst/>
              <a:gdLst/>
              <a:ahLst/>
              <a:cxnLst/>
              <a:rect l="l" t="t" r="r" b="b"/>
              <a:pathLst>
                <a:path w="2087" h="2833" extrusionOk="0">
                  <a:moveTo>
                    <a:pt x="1615" y="0"/>
                  </a:moveTo>
                  <a:cubicBezTo>
                    <a:pt x="1453" y="25"/>
                    <a:pt x="1292" y="63"/>
                    <a:pt x="1168" y="162"/>
                  </a:cubicBezTo>
                  <a:cubicBezTo>
                    <a:pt x="534" y="522"/>
                    <a:pt x="0" y="1429"/>
                    <a:pt x="0" y="2161"/>
                  </a:cubicBezTo>
                  <a:cubicBezTo>
                    <a:pt x="0" y="2360"/>
                    <a:pt x="50" y="2832"/>
                    <a:pt x="472" y="2832"/>
                  </a:cubicBezTo>
                  <a:cubicBezTo>
                    <a:pt x="621" y="2832"/>
                    <a:pt x="783" y="2770"/>
                    <a:pt x="919" y="2695"/>
                  </a:cubicBezTo>
                  <a:cubicBezTo>
                    <a:pt x="1553" y="2323"/>
                    <a:pt x="2087" y="1404"/>
                    <a:pt x="2087" y="671"/>
                  </a:cubicBezTo>
                  <a:cubicBezTo>
                    <a:pt x="2087" y="472"/>
                    <a:pt x="2037" y="0"/>
                    <a:pt x="1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56;p121">
              <a:extLst>
                <a:ext uri="{FF2B5EF4-FFF2-40B4-BE49-F238E27FC236}">
                  <a16:creationId xmlns:a16="http://schemas.microsoft.com/office/drawing/2014/main" id="{81CBCE66-0DA7-237C-B867-F59EAE7463C9}"/>
                </a:ext>
              </a:extLst>
            </p:cNvPr>
            <p:cNvSpPr/>
            <p:nvPr/>
          </p:nvSpPr>
          <p:spPr>
            <a:xfrm>
              <a:off x="1000050" y="2238575"/>
              <a:ext cx="15875" cy="20550"/>
            </a:xfrm>
            <a:custGeom>
              <a:avLst/>
              <a:gdLst/>
              <a:ahLst/>
              <a:cxnLst/>
              <a:rect l="l" t="t" r="r" b="b"/>
              <a:pathLst>
                <a:path w="635" h="822" extrusionOk="0">
                  <a:moveTo>
                    <a:pt x="450" y="1"/>
                  </a:moveTo>
                  <a:cubicBezTo>
                    <a:pt x="407" y="1"/>
                    <a:pt x="360" y="14"/>
                    <a:pt x="311" y="42"/>
                  </a:cubicBezTo>
                  <a:cubicBezTo>
                    <a:pt x="125" y="166"/>
                    <a:pt x="1" y="377"/>
                    <a:pt x="1" y="588"/>
                  </a:cubicBezTo>
                  <a:cubicBezTo>
                    <a:pt x="1" y="730"/>
                    <a:pt x="70" y="821"/>
                    <a:pt x="173" y="821"/>
                  </a:cubicBezTo>
                  <a:cubicBezTo>
                    <a:pt x="215" y="821"/>
                    <a:pt x="261" y="807"/>
                    <a:pt x="311" y="775"/>
                  </a:cubicBezTo>
                  <a:cubicBezTo>
                    <a:pt x="510" y="663"/>
                    <a:pt x="622" y="452"/>
                    <a:pt x="634" y="228"/>
                  </a:cubicBezTo>
                  <a:cubicBezTo>
                    <a:pt x="634" y="86"/>
                    <a:pt x="557" y="1"/>
                    <a:pt x="4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57;p121">
              <a:extLst>
                <a:ext uri="{FF2B5EF4-FFF2-40B4-BE49-F238E27FC236}">
                  <a16:creationId xmlns:a16="http://schemas.microsoft.com/office/drawing/2014/main" id="{8F38825D-4DB1-9F89-D11D-804714C0795C}"/>
                </a:ext>
              </a:extLst>
            </p:cNvPr>
            <p:cNvSpPr/>
            <p:nvPr/>
          </p:nvSpPr>
          <p:spPr>
            <a:xfrm>
              <a:off x="949450" y="2305875"/>
              <a:ext cx="14000" cy="18700"/>
            </a:xfrm>
            <a:custGeom>
              <a:avLst/>
              <a:gdLst/>
              <a:ahLst/>
              <a:cxnLst/>
              <a:rect l="l" t="t" r="r" b="b"/>
              <a:pathLst>
                <a:path w="560" h="748" extrusionOk="0">
                  <a:moveTo>
                    <a:pt x="411" y="1"/>
                  </a:moveTo>
                  <a:cubicBezTo>
                    <a:pt x="374" y="1"/>
                    <a:pt x="331" y="15"/>
                    <a:pt x="286" y="45"/>
                  </a:cubicBezTo>
                  <a:cubicBezTo>
                    <a:pt x="112" y="144"/>
                    <a:pt x="0" y="330"/>
                    <a:pt x="0" y="554"/>
                  </a:cubicBezTo>
                  <a:cubicBezTo>
                    <a:pt x="0" y="675"/>
                    <a:pt x="60" y="748"/>
                    <a:pt x="151" y="748"/>
                  </a:cubicBezTo>
                  <a:cubicBezTo>
                    <a:pt x="191" y="748"/>
                    <a:pt x="237" y="733"/>
                    <a:pt x="286" y="703"/>
                  </a:cubicBezTo>
                  <a:cubicBezTo>
                    <a:pt x="460" y="604"/>
                    <a:pt x="547" y="417"/>
                    <a:pt x="559" y="206"/>
                  </a:cubicBezTo>
                  <a:cubicBezTo>
                    <a:pt x="559" y="76"/>
                    <a:pt x="499" y="1"/>
                    <a:pt x="4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58;p121">
              <a:extLst>
                <a:ext uri="{FF2B5EF4-FFF2-40B4-BE49-F238E27FC236}">
                  <a16:creationId xmlns:a16="http://schemas.microsoft.com/office/drawing/2014/main" id="{2787CF83-32D2-2CC1-965A-6028710B46DE}"/>
                </a:ext>
              </a:extLst>
            </p:cNvPr>
            <p:cNvSpPr/>
            <p:nvPr/>
          </p:nvSpPr>
          <p:spPr>
            <a:xfrm>
              <a:off x="972100" y="2246275"/>
              <a:ext cx="94425" cy="64400"/>
            </a:xfrm>
            <a:custGeom>
              <a:avLst/>
              <a:gdLst/>
              <a:ahLst/>
              <a:cxnLst/>
              <a:rect l="l" t="t" r="r" b="b"/>
              <a:pathLst>
                <a:path w="3777" h="2576" extrusionOk="0">
                  <a:moveTo>
                    <a:pt x="3605" y="0"/>
                  </a:moveTo>
                  <a:cubicBezTo>
                    <a:pt x="3562" y="0"/>
                    <a:pt x="3515" y="14"/>
                    <a:pt x="3466" y="44"/>
                  </a:cubicBezTo>
                  <a:lnTo>
                    <a:pt x="311" y="1870"/>
                  </a:lnTo>
                  <a:cubicBezTo>
                    <a:pt x="138" y="1969"/>
                    <a:pt x="13" y="2180"/>
                    <a:pt x="1" y="2379"/>
                  </a:cubicBezTo>
                  <a:cubicBezTo>
                    <a:pt x="1" y="2506"/>
                    <a:pt x="64" y="2575"/>
                    <a:pt x="159" y="2575"/>
                  </a:cubicBezTo>
                  <a:cubicBezTo>
                    <a:pt x="204" y="2575"/>
                    <a:pt x="256" y="2560"/>
                    <a:pt x="311" y="2528"/>
                  </a:cubicBezTo>
                  <a:lnTo>
                    <a:pt x="3466" y="715"/>
                  </a:lnTo>
                  <a:cubicBezTo>
                    <a:pt x="3652" y="603"/>
                    <a:pt x="3752" y="417"/>
                    <a:pt x="3776" y="206"/>
                  </a:cubicBezTo>
                  <a:cubicBezTo>
                    <a:pt x="3776" y="76"/>
                    <a:pt x="3704" y="0"/>
                    <a:pt x="36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59;p121">
              <a:extLst>
                <a:ext uri="{FF2B5EF4-FFF2-40B4-BE49-F238E27FC236}">
                  <a16:creationId xmlns:a16="http://schemas.microsoft.com/office/drawing/2014/main" id="{60146CD6-3855-E9AC-68CE-08899BF5D945}"/>
                </a:ext>
              </a:extLst>
            </p:cNvPr>
            <p:cNvSpPr/>
            <p:nvPr/>
          </p:nvSpPr>
          <p:spPr>
            <a:xfrm>
              <a:off x="704475" y="2049275"/>
              <a:ext cx="559825" cy="322625"/>
            </a:xfrm>
            <a:custGeom>
              <a:avLst/>
              <a:gdLst/>
              <a:ahLst/>
              <a:cxnLst/>
              <a:rect l="l" t="t" r="r" b="b"/>
              <a:pathLst>
                <a:path w="22393" h="12905" extrusionOk="0">
                  <a:moveTo>
                    <a:pt x="20353" y="1"/>
                  </a:moveTo>
                  <a:cubicBezTo>
                    <a:pt x="20129" y="1"/>
                    <a:pt x="19909" y="50"/>
                    <a:pt x="19710" y="150"/>
                  </a:cubicBezTo>
                  <a:lnTo>
                    <a:pt x="472" y="11253"/>
                  </a:lnTo>
                  <a:cubicBezTo>
                    <a:pt x="273" y="11377"/>
                    <a:pt x="112" y="11526"/>
                    <a:pt x="0" y="11737"/>
                  </a:cubicBezTo>
                  <a:lnTo>
                    <a:pt x="2049" y="12904"/>
                  </a:lnTo>
                  <a:cubicBezTo>
                    <a:pt x="2161" y="12706"/>
                    <a:pt x="2323" y="12557"/>
                    <a:pt x="2521" y="12433"/>
                  </a:cubicBezTo>
                  <a:lnTo>
                    <a:pt x="21759" y="1330"/>
                  </a:lnTo>
                  <a:cubicBezTo>
                    <a:pt x="21861" y="1271"/>
                    <a:pt x="21956" y="1243"/>
                    <a:pt x="22040" y="1243"/>
                  </a:cubicBezTo>
                  <a:cubicBezTo>
                    <a:pt x="22225" y="1243"/>
                    <a:pt x="22359" y="1377"/>
                    <a:pt x="22393" y="1615"/>
                  </a:cubicBezTo>
                  <a:cubicBezTo>
                    <a:pt x="22343" y="1193"/>
                    <a:pt x="22120" y="820"/>
                    <a:pt x="21759" y="584"/>
                  </a:cubicBezTo>
                  <a:lnTo>
                    <a:pt x="21014" y="150"/>
                  </a:lnTo>
                  <a:cubicBezTo>
                    <a:pt x="20803" y="50"/>
                    <a:pt x="20576" y="1"/>
                    <a:pt x="20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60;p121">
              <a:extLst>
                <a:ext uri="{FF2B5EF4-FFF2-40B4-BE49-F238E27FC236}">
                  <a16:creationId xmlns:a16="http://schemas.microsoft.com/office/drawing/2014/main" id="{8D172F49-FDB2-46B0-2ADB-43312DFDEDB8}"/>
                </a:ext>
              </a:extLst>
            </p:cNvPr>
            <p:cNvSpPr/>
            <p:nvPr/>
          </p:nvSpPr>
          <p:spPr>
            <a:xfrm>
              <a:off x="704475" y="2049275"/>
              <a:ext cx="559825" cy="322625"/>
            </a:xfrm>
            <a:custGeom>
              <a:avLst/>
              <a:gdLst/>
              <a:ahLst/>
              <a:cxnLst/>
              <a:rect l="l" t="t" r="r" b="b"/>
              <a:pathLst>
                <a:path w="22393" h="12905" extrusionOk="0">
                  <a:moveTo>
                    <a:pt x="20353" y="1"/>
                  </a:moveTo>
                  <a:cubicBezTo>
                    <a:pt x="20129" y="1"/>
                    <a:pt x="19909" y="50"/>
                    <a:pt x="19710" y="150"/>
                  </a:cubicBezTo>
                  <a:lnTo>
                    <a:pt x="472" y="11253"/>
                  </a:lnTo>
                  <a:cubicBezTo>
                    <a:pt x="273" y="11377"/>
                    <a:pt x="112" y="11526"/>
                    <a:pt x="0" y="11737"/>
                  </a:cubicBezTo>
                  <a:lnTo>
                    <a:pt x="2049" y="12904"/>
                  </a:lnTo>
                  <a:cubicBezTo>
                    <a:pt x="2161" y="12706"/>
                    <a:pt x="2323" y="12557"/>
                    <a:pt x="2521" y="12433"/>
                  </a:cubicBezTo>
                  <a:lnTo>
                    <a:pt x="21759" y="1330"/>
                  </a:lnTo>
                  <a:cubicBezTo>
                    <a:pt x="21861" y="1271"/>
                    <a:pt x="21956" y="1243"/>
                    <a:pt x="22040" y="1243"/>
                  </a:cubicBezTo>
                  <a:cubicBezTo>
                    <a:pt x="22225" y="1243"/>
                    <a:pt x="22359" y="1377"/>
                    <a:pt x="22393" y="1615"/>
                  </a:cubicBezTo>
                  <a:cubicBezTo>
                    <a:pt x="22343" y="1193"/>
                    <a:pt x="22120" y="820"/>
                    <a:pt x="21759" y="584"/>
                  </a:cubicBezTo>
                  <a:lnTo>
                    <a:pt x="21014" y="150"/>
                  </a:lnTo>
                  <a:cubicBezTo>
                    <a:pt x="20803" y="50"/>
                    <a:pt x="20576" y="1"/>
                    <a:pt x="203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61;p121">
              <a:extLst>
                <a:ext uri="{FF2B5EF4-FFF2-40B4-BE49-F238E27FC236}">
                  <a16:creationId xmlns:a16="http://schemas.microsoft.com/office/drawing/2014/main" id="{BCB4DD06-4061-D7BC-323A-8F20AF075FD3}"/>
                </a:ext>
              </a:extLst>
            </p:cNvPr>
            <p:cNvSpPr/>
            <p:nvPr/>
          </p:nvSpPr>
          <p:spPr>
            <a:xfrm>
              <a:off x="1118650" y="2075700"/>
              <a:ext cx="74550" cy="50575"/>
            </a:xfrm>
            <a:custGeom>
              <a:avLst/>
              <a:gdLst/>
              <a:ahLst/>
              <a:cxnLst/>
              <a:rect l="l" t="t" r="r" b="b"/>
              <a:pathLst>
                <a:path w="2982" h="2023" extrusionOk="0">
                  <a:moveTo>
                    <a:pt x="2544" y="1"/>
                  </a:moveTo>
                  <a:cubicBezTo>
                    <a:pt x="2429" y="1"/>
                    <a:pt x="2314" y="29"/>
                    <a:pt x="2212" y="86"/>
                  </a:cubicBezTo>
                  <a:lnTo>
                    <a:pt x="150" y="1279"/>
                  </a:lnTo>
                  <a:cubicBezTo>
                    <a:pt x="63" y="1328"/>
                    <a:pt x="26" y="1390"/>
                    <a:pt x="1" y="1490"/>
                  </a:cubicBezTo>
                  <a:lnTo>
                    <a:pt x="1" y="1763"/>
                  </a:lnTo>
                  <a:cubicBezTo>
                    <a:pt x="1" y="1862"/>
                    <a:pt x="51" y="1924"/>
                    <a:pt x="125" y="1949"/>
                  </a:cubicBezTo>
                  <a:cubicBezTo>
                    <a:pt x="228" y="1997"/>
                    <a:pt x="339" y="2022"/>
                    <a:pt x="449" y="2022"/>
                  </a:cubicBezTo>
                  <a:cubicBezTo>
                    <a:pt x="566" y="2022"/>
                    <a:pt x="681" y="1994"/>
                    <a:pt x="783" y="1937"/>
                  </a:cubicBezTo>
                  <a:lnTo>
                    <a:pt x="2845" y="720"/>
                  </a:lnTo>
                  <a:cubicBezTo>
                    <a:pt x="2920" y="682"/>
                    <a:pt x="2969" y="620"/>
                    <a:pt x="2982" y="521"/>
                  </a:cubicBezTo>
                  <a:lnTo>
                    <a:pt x="2982" y="248"/>
                  </a:lnTo>
                  <a:cubicBezTo>
                    <a:pt x="2969" y="161"/>
                    <a:pt x="2920" y="99"/>
                    <a:pt x="2857" y="74"/>
                  </a:cubicBezTo>
                  <a:cubicBezTo>
                    <a:pt x="2761" y="26"/>
                    <a:pt x="2653" y="1"/>
                    <a:pt x="2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62;p121">
              <a:extLst>
                <a:ext uri="{FF2B5EF4-FFF2-40B4-BE49-F238E27FC236}">
                  <a16:creationId xmlns:a16="http://schemas.microsoft.com/office/drawing/2014/main" id="{26CCAAE9-8A6A-A3B8-2DC2-1ED402744073}"/>
                </a:ext>
              </a:extLst>
            </p:cNvPr>
            <p:cNvSpPr/>
            <p:nvPr/>
          </p:nvSpPr>
          <p:spPr>
            <a:xfrm>
              <a:off x="1118650" y="2075700"/>
              <a:ext cx="74550" cy="50575"/>
            </a:xfrm>
            <a:custGeom>
              <a:avLst/>
              <a:gdLst/>
              <a:ahLst/>
              <a:cxnLst/>
              <a:rect l="l" t="t" r="r" b="b"/>
              <a:pathLst>
                <a:path w="2982" h="2023" extrusionOk="0">
                  <a:moveTo>
                    <a:pt x="2544" y="1"/>
                  </a:moveTo>
                  <a:cubicBezTo>
                    <a:pt x="2429" y="1"/>
                    <a:pt x="2314" y="29"/>
                    <a:pt x="2212" y="86"/>
                  </a:cubicBezTo>
                  <a:lnTo>
                    <a:pt x="150" y="1279"/>
                  </a:lnTo>
                  <a:cubicBezTo>
                    <a:pt x="63" y="1328"/>
                    <a:pt x="26" y="1390"/>
                    <a:pt x="1" y="1490"/>
                  </a:cubicBezTo>
                  <a:lnTo>
                    <a:pt x="1" y="1763"/>
                  </a:lnTo>
                  <a:cubicBezTo>
                    <a:pt x="1" y="1862"/>
                    <a:pt x="51" y="1924"/>
                    <a:pt x="125" y="1949"/>
                  </a:cubicBezTo>
                  <a:cubicBezTo>
                    <a:pt x="228" y="1997"/>
                    <a:pt x="339" y="2022"/>
                    <a:pt x="449" y="2022"/>
                  </a:cubicBezTo>
                  <a:cubicBezTo>
                    <a:pt x="566" y="2022"/>
                    <a:pt x="681" y="1994"/>
                    <a:pt x="783" y="1937"/>
                  </a:cubicBezTo>
                  <a:lnTo>
                    <a:pt x="2845" y="720"/>
                  </a:lnTo>
                  <a:cubicBezTo>
                    <a:pt x="2920" y="682"/>
                    <a:pt x="2969" y="620"/>
                    <a:pt x="2982" y="521"/>
                  </a:cubicBezTo>
                  <a:lnTo>
                    <a:pt x="2982" y="248"/>
                  </a:lnTo>
                  <a:cubicBezTo>
                    <a:pt x="2969" y="161"/>
                    <a:pt x="2920" y="99"/>
                    <a:pt x="2857" y="74"/>
                  </a:cubicBezTo>
                  <a:cubicBezTo>
                    <a:pt x="2761" y="26"/>
                    <a:pt x="2653" y="1"/>
                    <a:pt x="25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63;p121">
              <a:extLst>
                <a:ext uri="{FF2B5EF4-FFF2-40B4-BE49-F238E27FC236}">
                  <a16:creationId xmlns:a16="http://schemas.microsoft.com/office/drawing/2014/main" id="{F030B3A8-DEFF-1512-F5F3-4D54FD8C0072}"/>
                </a:ext>
              </a:extLst>
            </p:cNvPr>
            <p:cNvSpPr/>
            <p:nvPr/>
          </p:nvSpPr>
          <p:spPr>
            <a:xfrm>
              <a:off x="1117100" y="2076250"/>
              <a:ext cx="77650" cy="43050"/>
            </a:xfrm>
            <a:custGeom>
              <a:avLst/>
              <a:gdLst/>
              <a:ahLst/>
              <a:cxnLst/>
              <a:rect l="l" t="t" r="r" b="b"/>
              <a:pathLst>
                <a:path w="3106" h="1722" extrusionOk="0">
                  <a:moveTo>
                    <a:pt x="2608" y="1"/>
                  </a:moveTo>
                  <a:cubicBezTo>
                    <a:pt x="2492" y="1"/>
                    <a:pt x="2376" y="25"/>
                    <a:pt x="2274" y="77"/>
                  </a:cubicBezTo>
                  <a:lnTo>
                    <a:pt x="212" y="1281"/>
                  </a:lnTo>
                  <a:cubicBezTo>
                    <a:pt x="26" y="1381"/>
                    <a:pt x="1" y="1555"/>
                    <a:pt x="187" y="1654"/>
                  </a:cubicBezTo>
                  <a:cubicBezTo>
                    <a:pt x="289" y="1699"/>
                    <a:pt x="394" y="1721"/>
                    <a:pt x="496" y="1721"/>
                  </a:cubicBezTo>
                  <a:cubicBezTo>
                    <a:pt x="618" y="1721"/>
                    <a:pt x="737" y="1690"/>
                    <a:pt x="845" y="1629"/>
                  </a:cubicBezTo>
                  <a:lnTo>
                    <a:pt x="2907" y="437"/>
                  </a:lnTo>
                  <a:cubicBezTo>
                    <a:pt x="3093" y="325"/>
                    <a:pt x="3106" y="164"/>
                    <a:pt x="2919" y="64"/>
                  </a:cubicBezTo>
                  <a:cubicBezTo>
                    <a:pt x="2823" y="22"/>
                    <a:pt x="2716" y="1"/>
                    <a:pt x="2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64;p121">
              <a:extLst>
                <a:ext uri="{FF2B5EF4-FFF2-40B4-BE49-F238E27FC236}">
                  <a16:creationId xmlns:a16="http://schemas.microsoft.com/office/drawing/2014/main" id="{EA65832A-B1E0-B861-9A48-F3F08212AF90}"/>
                </a:ext>
              </a:extLst>
            </p:cNvPr>
            <p:cNvSpPr/>
            <p:nvPr/>
          </p:nvSpPr>
          <p:spPr>
            <a:xfrm>
              <a:off x="1117100" y="2076250"/>
              <a:ext cx="77650" cy="43050"/>
            </a:xfrm>
            <a:custGeom>
              <a:avLst/>
              <a:gdLst/>
              <a:ahLst/>
              <a:cxnLst/>
              <a:rect l="l" t="t" r="r" b="b"/>
              <a:pathLst>
                <a:path w="3106" h="1722" extrusionOk="0">
                  <a:moveTo>
                    <a:pt x="2608" y="1"/>
                  </a:moveTo>
                  <a:cubicBezTo>
                    <a:pt x="2492" y="1"/>
                    <a:pt x="2376" y="25"/>
                    <a:pt x="2274" y="77"/>
                  </a:cubicBezTo>
                  <a:lnTo>
                    <a:pt x="212" y="1281"/>
                  </a:lnTo>
                  <a:cubicBezTo>
                    <a:pt x="26" y="1381"/>
                    <a:pt x="1" y="1555"/>
                    <a:pt x="187" y="1654"/>
                  </a:cubicBezTo>
                  <a:cubicBezTo>
                    <a:pt x="289" y="1699"/>
                    <a:pt x="394" y="1721"/>
                    <a:pt x="496" y="1721"/>
                  </a:cubicBezTo>
                  <a:cubicBezTo>
                    <a:pt x="618" y="1721"/>
                    <a:pt x="737" y="1690"/>
                    <a:pt x="845" y="1629"/>
                  </a:cubicBezTo>
                  <a:lnTo>
                    <a:pt x="2907" y="437"/>
                  </a:lnTo>
                  <a:cubicBezTo>
                    <a:pt x="3093" y="325"/>
                    <a:pt x="3106" y="164"/>
                    <a:pt x="2919" y="64"/>
                  </a:cubicBezTo>
                  <a:cubicBezTo>
                    <a:pt x="2823" y="22"/>
                    <a:pt x="2716" y="1"/>
                    <a:pt x="26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65;p121">
              <a:extLst>
                <a:ext uri="{FF2B5EF4-FFF2-40B4-BE49-F238E27FC236}">
                  <a16:creationId xmlns:a16="http://schemas.microsoft.com/office/drawing/2014/main" id="{057417CB-7F03-7ACD-811C-026EB033C9D8}"/>
                </a:ext>
              </a:extLst>
            </p:cNvPr>
            <p:cNvSpPr/>
            <p:nvPr/>
          </p:nvSpPr>
          <p:spPr>
            <a:xfrm>
              <a:off x="710375" y="2514350"/>
              <a:ext cx="22375" cy="151000"/>
            </a:xfrm>
            <a:custGeom>
              <a:avLst/>
              <a:gdLst/>
              <a:ahLst/>
              <a:cxnLst/>
              <a:rect l="l" t="t" r="r" b="b"/>
              <a:pathLst>
                <a:path w="895" h="6040" extrusionOk="0">
                  <a:moveTo>
                    <a:pt x="450" y="0"/>
                  </a:moveTo>
                  <a:cubicBezTo>
                    <a:pt x="417" y="0"/>
                    <a:pt x="383" y="10"/>
                    <a:pt x="348" y="27"/>
                  </a:cubicBezTo>
                  <a:cubicBezTo>
                    <a:pt x="311" y="39"/>
                    <a:pt x="149" y="126"/>
                    <a:pt x="112" y="163"/>
                  </a:cubicBezTo>
                  <a:cubicBezTo>
                    <a:pt x="37" y="213"/>
                    <a:pt x="0" y="300"/>
                    <a:pt x="25" y="375"/>
                  </a:cubicBezTo>
                  <a:lnTo>
                    <a:pt x="25" y="5429"/>
                  </a:lnTo>
                  <a:cubicBezTo>
                    <a:pt x="25" y="5653"/>
                    <a:pt x="149" y="5864"/>
                    <a:pt x="336" y="6001"/>
                  </a:cubicBezTo>
                  <a:cubicBezTo>
                    <a:pt x="369" y="6027"/>
                    <a:pt x="406" y="6040"/>
                    <a:pt x="442" y="6040"/>
                  </a:cubicBezTo>
                  <a:cubicBezTo>
                    <a:pt x="474" y="6040"/>
                    <a:pt x="505" y="6030"/>
                    <a:pt x="534" y="6013"/>
                  </a:cubicBezTo>
                  <a:cubicBezTo>
                    <a:pt x="584" y="6001"/>
                    <a:pt x="733" y="5901"/>
                    <a:pt x="783" y="5876"/>
                  </a:cubicBezTo>
                  <a:cubicBezTo>
                    <a:pt x="845" y="5827"/>
                    <a:pt x="894" y="5740"/>
                    <a:pt x="870" y="5653"/>
                  </a:cubicBezTo>
                  <a:lnTo>
                    <a:pt x="870" y="611"/>
                  </a:lnTo>
                  <a:cubicBezTo>
                    <a:pt x="870" y="375"/>
                    <a:pt x="745" y="176"/>
                    <a:pt x="559" y="39"/>
                  </a:cubicBezTo>
                  <a:cubicBezTo>
                    <a:pt x="526" y="13"/>
                    <a:pt x="489" y="0"/>
                    <a:pt x="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866;p121">
              <a:extLst>
                <a:ext uri="{FF2B5EF4-FFF2-40B4-BE49-F238E27FC236}">
                  <a16:creationId xmlns:a16="http://schemas.microsoft.com/office/drawing/2014/main" id="{82DE9A4F-AA97-918C-80BF-38DAF4A6F891}"/>
                </a:ext>
              </a:extLst>
            </p:cNvPr>
            <p:cNvSpPr/>
            <p:nvPr/>
          </p:nvSpPr>
          <p:spPr>
            <a:xfrm>
              <a:off x="710375" y="2514350"/>
              <a:ext cx="22375" cy="151000"/>
            </a:xfrm>
            <a:custGeom>
              <a:avLst/>
              <a:gdLst/>
              <a:ahLst/>
              <a:cxnLst/>
              <a:rect l="l" t="t" r="r" b="b"/>
              <a:pathLst>
                <a:path w="895" h="6040" extrusionOk="0">
                  <a:moveTo>
                    <a:pt x="450" y="0"/>
                  </a:moveTo>
                  <a:cubicBezTo>
                    <a:pt x="417" y="0"/>
                    <a:pt x="383" y="10"/>
                    <a:pt x="348" y="27"/>
                  </a:cubicBezTo>
                  <a:cubicBezTo>
                    <a:pt x="311" y="39"/>
                    <a:pt x="149" y="126"/>
                    <a:pt x="112" y="163"/>
                  </a:cubicBezTo>
                  <a:cubicBezTo>
                    <a:pt x="37" y="213"/>
                    <a:pt x="0" y="300"/>
                    <a:pt x="25" y="375"/>
                  </a:cubicBezTo>
                  <a:lnTo>
                    <a:pt x="25" y="5429"/>
                  </a:lnTo>
                  <a:cubicBezTo>
                    <a:pt x="25" y="5653"/>
                    <a:pt x="149" y="5864"/>
                    <a:pt x="336" y="6001"/>
                  </a:cubicBezTo>
                  <a:cubicBezTo>
                    <a:pt x="369" y="6027"/>
                    <a:pt x="406" y="6040"/>
                    <a:pt x="442" y="6040"/>
                  </a:cubicBezTo>
                  <a:cubicBezTo>
                    <a:pt x="474" y="6040"/>
                    <a:pt x="505" y="6030"/>
                    <a:pt x="534" y="6013"/>
                  </a:cubicBezTo>
                  <a:cubicBezTo>
                    <a:pt x="584" y="6001"/>
                    <a:pt x="733" y="5901"/>
                    <a:pt x="783" y="5876"/>
                  </a:cubicBezTo>
                  <a:cubicBezTo>
                    <a:pt x="845" y="5827"/>
                    <a:pt x="894" y="5740"/>
                    <a:pt x="870" y="5653"/>
                  </a:cubicBezTo>
                  <a:lnTo>
                    <a:pt x="870" y="611"/>
                  </a:lnTo>
                  <a:cubicBezTo>
                    <a:pt x="870" y="375"/>
                    <a:pt x="745" y="176"/>
                    <a:pt x="559" y="39"/>
                  </a:cubicBezTo>
                  <a:cubicBezTo>
                    <a:pt x="526" y="13"/>
                    <a:pt x="489" y="0"/>
                    <a:pt x="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867;p121">
              <a:extLst>
                <a:ext uri="{FF2B5EF4-FFF2-40B4-BE49-F238E27FC236}">
                  <a16:creationId xmlns:a16="http://schemas.microsoft.com/office/drawing/2014/main" id="{14B19B3D-EAD5-8981-7CC0-79637F8C6032}"/>
                </a:ext>
              </a:extLst>
            </p:cNvPr>
            <p:cNvSpPr/>
            <p:nvPr/>
          </p:nvSpPr>
          <p:spPr>
            <a:xfrm>
              <a:off x="711000" y="2517575"/>
              <a:ext cx="15550" cy="147975"/>
            </a:xfrm>
            <a:custGeom>
              <a:avLst/>
              <a:gdLst/>
              <a:ahLst/>
              <a:cxnLst/>
              <a:rect l="l" t="t" r="r" b="b"/>
              <a:pathLst>
                <a:path w="622" h="5919" extrusionOk="0">
                  <a:moveTo>
                    <a:pt x="174" y="0"/>
                  </a:moveTo>
                  <a:cubicBezTo>
                    <a:pt x="70" y="0"/>
                    <a:pt x="0" y="94"/>
                    <a:pt x="0" y="246"/>
                  </a:cubicBezTo>
                  <a:lnTo>
                    <a:pt x="0" y="5300"/>
                  </a:lnTo>
                  <a:cubicBezTo>
                    <a:pt x="0" y="5524"/>
                    <a:pt x="124" y="5747"/>
                    <a:pt x="311" y="5872"/>
                  </a:cubicBezTo>
                  <a:cubicBezTo>
                    <a:pt x="356" y="5903"/>
                    <a:pt x="401" y="5918"/>
                    <a:pt x="442" y="5918"/>
                  </a:cubicBezTo>
                  <a:cubicBezTo>
                    <a:pt x="545" y="5918"/>
                    <a:pt x="621" y="5824"/>
                    <a:pt x="621" y="5673"/>
                  </a:cubicBezTo>
                  <a:lnTo>
                    <a:pt x="621" y="618"/>
                  </a:lnTo>
                  <a:cubicBezTo>
                    <a:pt x="621" y="395"/>
                    <a:pt x="497" y="171"/>
                    <a:pt x="311" y="47"/>
                  </a:cubicBezTo>
                  <a:cubicBezTo>
                    <a:pt x="261" y="15"/>
                    <a:pt x="215" y="0"/>
                    <a:pt x="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868;p121">
              <a:extLst>
                <a:ext uri="{FF2B5EF4-FFF2-40B4-BE49-F238E27FC236}">
                  <a16:creationId xmlns:a16="http://schemas.microsoft.com/office/drawing/2014/main" id="{7A18843E-3469-EDAF-BAF1-B248589FDC55}"/>
                </a:ext>
              </a:extLst>
            </p:cNvPr>
            <p:cNvSpPr/>
            <p:nvPr/>
          </p:nvSpPr>
          <p:spPr>
            <a:xfrm>
              <a:off x="711000" y="2517575"/>
              <a:ext cx="15550" cy="147975"/>
            </a:xfrm>
            <a:custGeom>
              <a:avLst/>
              <a:gdLst/>
              <a:ahLst/>
              <a:cxnLst/>
              <a:rect l="l" t="t" r="r" b="b"/>
              <a:pathLst>
                <a:path w="622" h="5919" extrusionOk="0">
                  <a:moveTo>
                    <a:pt x="174" y="0"/>
                  </a:moveTo>
                  <a:cubicBezTo>
                    <a:pt x="70" y="0"/>
                    <a:pt x="0" y="94"/>
                    <a:pt x="0" y="246"/>
                  </a:cubicBezTo>
                  <a:lnTo>
                    <a:pt x="0" y="5300"/>
                  </a:lnTo>
                  <a:cubicBezTo>
                    <a:pt x="0" y="5524"/>
                    <a:pt x="124" y="5747"/>
                    <a:pt x="311" y="5872"/>
                  </a:cubicBezTo>
                  <a:cubicBezTo>
                    <a:pt x="356" y="5903"/>
                    <a:pt x="401" y="5918"/>
                    <a:pt x="442" y="5918"/>
                  </a:cubicBezTo>
                  <a:cubicBezTo>
                    <a:pt x="545" y="5918"/>
                    <a:pt x="621" y="5824"/>
                    <a:pt x="621" y="5673"/>
                  </a:cubicBezTo>
                  <a:lnTo>
                    <a:pt x="621" y="618"/>
                  </a:lnTo>
                  <a:cubicBezTo>
                    <a:pt x="621" y="395"/>
                    <a:pt x="497" y="171"/>
                    <a:pt x="311" y="47"/>
                  </a:cubicBezTo>
                  <a:cubicBezTo>
                    <a:pt x="261" y="15"/>
                    <a:pt x="215" y="0"/>
                    <a:pt x="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69;p121">
              <a:extLst>
                <a:ext uri="{FF2B5EF4-FFF2-40B4-BE49-F238E27FC236}">
                  <a16:creationId xmlns:a16="http://schemas.microsoft.com/office/drawing/2014/main" id="{8D6B6288-B3E9-5C7A-1ECD-A716CDADF2B6}"/>
                </a:ext>
              </a:extLst>
            </p:cNvPr>
            <p:cNvSpPr/>
            <p:nvPr/>
          </p:nvSpPr>
          <p:spPr>
            <a:xfrm>
              <a:off x="710375" y="2683200"/>
              <a:ext cx="22375" cy="84075"/>
            </a:xfrm>
            <a:custGeom>
              <a:avLst/>
              <a:gdLst/>
              <a:ahLst/>
              <a:cxnLst/>
              <a:rect l="l" t="t" r="r" b="b"/>
              <a:pathLst>
                <a:path w="895" h="3363" extrusionOk="0">
                  <a:moveTo>
                    <a:pt x="440" y="0"/>
                  </a:moveTo>
                  <a:cubicBezTo>
                    <a:pt x="410" y="0"/>
                    <a:pt x="379" y="6"/>
                    <a:pt x="348" y="17"/>
                  </a:cubicBezTo>
                  <a:cubicBezTo>
                    <a:pt x="311" y="54"/>
                    <a:pt x="149" y="128"/>
                    <a:pt x="112" y="166"/>
                  </a:cubicBezTo>
                  <a:cubicBezTo>
                    <a:pt x="50" y="203"/>
                    <a:pt x="0" y="302"/>
                    <a:pt x="25" y="377"/>
                  </a:cubicBezTo>
                  <a:lnTo>
                    <a:pt x="25" y="2749"/>
                  </a:lnTo>
                  <a:cubicBezTo>
                    <a:pt x="25" y="2985"/>
                    <a:pt x="149" y="3184"/>
                    <a:pt x="336" y="3333"/>
                  </a:cubicBezTo>
                  <a:cubicBezTo>
                    <a:pt x="370" y="3353"/>
                    <a:pt x="408" y="3362"/>
                    <a:pt x="445" y="3362"/>
                  </a:cubicBezTo>
                  <a:cubicBezTo>
                    <a:pt x="476" y="3362"/>
                    <a:pt x="506" y="3356"/>
                    <a:pt x="534" y="3345"/>
                  </a:cubicBezTo>
                  <a:cubicBezTo>
                    <a:pt x="584" y="3333"/>
                    <a:pt x="733" y="3233"/>
                    <a:pt x="783" y="3208"/>
                  </a:cubicBezTo>
                  <a:cubicBezTo>
                    <a:pt x="845" y="3159"/>
                    <a:pt x="894" y="3059"/>
                    <a:pt x="870" y="2985"/>
                  </a:cubicBezTo>
                  <a:lnTo>
                    <a:pt x="870" y="613"/>
                  </a:lnTo>
                  <a:cubicBezTo>
                    <a:pt x="870" y="377"/>
                    <a:pt x="745" y="178"/>
                    <a:pt x="559" y="41"/>
                  </a:cubicBezTo>
                  <a:cubicBezTo>
                    <a:pt x="523" y="12"/>
                    <a:pt x="482" y="0"/>
                    <a:pt x="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70;p121">
              <a:extLst>
                <a:ext uri="{FF2B5EF4-FFF2-40B4-BE49-F238E27FC236}">
                  <a16:creationId xmlns:a16="http://schemas.microsoft.com/office/drawing/2014/main" id="{BE115991-E637-4A01-88F8-9E91A558C3B7}"/>
                </a:ext>
              </a:extLst>
            </p:cNvPr>
            <p:cNvSpPr/>
            <p:nvPr/>
          </p:nvSpPr>
          <p:spPr>
            <a:xfrm>
              <a:off x="710375" y="2683200"/>
              <a:ext cx="22375" cy="84075"/>
            </a:xfrm>
            <a:custGeom>
              <a:avLst/>
              <a:gdLst/>
              <a:ahLst/>
              <a:cxnLst/>
              <a:rect l="l" t="t" r="r" b="b"/>
              <a:pathLst>
                <a:path w="895" h="3363" extrusionOk="0">
                  <a:moveTo>
                    <a:pt x="440" y="0"/>
                  </a:moveTo>
                  <a:cubicBezTo>
                    <a:pt x="410" y="0"/>
                    <a:pt x="379" y="6"/>
                    <a:pt x="348" y="17"/>
                  </a:cubicBezTo>
                  <a:cubicBezTo>
                    <a:pt x="311" y="54"/>
                    <a:pt x="149" y="128"/>
                    <a:pt x="112" y="166"/>
                  </a:cubicBezTo>
                  <a:cubicBezTo>
                    <a:pt x="50" y="203"/>
                    <a:pt x="0" y="302"/>
                    <a:pt x="25" y="377"/>
                  </a:cubicBezTo>
                  <a:lnTo>
                    <a:pt x="25" y="2749"/>
                  </a:lnTo>
                  <a:cubicBezTo>
                    <a:pt x="25" y="2985"/>
                    <a:pt x="149" y="3184"/>
                    <a:pt x="336" y="3333"/>
                  </a:cubicBezTo>
                  <a:cubicBezTo>
                    <a:pt x="370" y="3353"/>
                    <a:pt x="408" y="3362"/>
                    <a:pt x="445" y="3362"/>
                  </a:cubicBezTo>
                  <a:cubicBezTo>
                    <a:pt x="476" y="3362"/>
                    <a:pt x="506" y="3356"/>
                    <a:pt x="534" y="3345"/>
                  </a:cubicBezTo>
                  <a:cubicBezTo>
                    <a:pt x="584" y="3333"/>
                    <a:pt x="733" y="3233"/>
                    <a:pt x="783" y="3208"/>
                  </a:cubicBezTo>
                  <a:cubicBezTo>
                    <a:pt x="845" y="3159"/>
                    <a:pt x="894" y="3059"/>
                    <a:pt x="870" y="2985"/>
                  </a:cubicBezTo>
                  <a:lnTo>
                    <a:pt x="870" y="613"/>
                  </a:lnTo>
                  <a:cubicBezTo>
                    <a:pt x="870" y="377"/>
                    <a:pt x="745" y="178"/>
                    <a:pt x="559" y="41"/>
                  </a:cubicBezTo>
                  <a:cubicBezTo>
                    <a:pt x="523" y="12"/>
                    <a:pt x="482" y="0"/>
                    <a:pt x="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871;p121">
              <a:extLst>
                <a:ext uri="{FF2B5EF4-FFF2-40B4-BE49-F238E27FC236}">
                  <a16:creationId xmlns:a16="http://schemas.microsoft.com/office/drawing/2014/main" id="{862FFF1D-E925-12C1-61FC-B47C08094F97}"/>
                </a:ext>
              </a:extLst>
            </p:cNvPr>
            <p:cNvSpPr/>
            <p:nvPr/>
          </p:nvSpPr>
          <p:spPr>
            <a:xfrm>
              <a:off x="711000" y="2686475"/>
              <a:ext cx="15550" cy="81075"/>
            </a:xfrm>
            <a:custGeom>
              <a:avLst/>
              <a:gdLst/>
              <a:ahLst/>
              <a:cxnLst/>
              <a:rect l="l" t="t" r="r" b="b"/>
              <a:pathLst>
                <a:path w="622" h="3243" extrusionOk="0">
                  <a:moveTo>
                    <a:pt x="174" y="1"/>
                  </a:moveTo>
                  <a:cubicBezTo>
                    <a:pt x="70" y="1"/>
                    <a:pt x="0" y="95"/>
                    <a:pt x="0" y="246"/>
                  </a:cubicBezTo>
                  <a:lnTo>
                    <a:pt x="0" y="2618"/>
                  </a:lnTo>
                  <a:cubicBezTo>
                    <a:pt x="0" y="2854"/>
                    <a:pt x="124" y="3077"/>
                    <a:pt x="311" y="3202"/>
                  </a:cubicBezTo>
                  <a:cubicBezTo>
                    <a:pt x="355" y="3229"/>
                    <a:pt x="399" y="3242"/>
                    <a:pt x="439" y="3242"/>
                  </a:cubicBezTo>
                  <a:cubicBezTo>
                    <a:pt x="543" y="3242"/>
                    <a:pt x="621" y="3152"/>
                    <a:pt x="621" y="2990"/>
                  </a:cubicBezTo>
                  <a:lnTo>
                    <a:pt x="621" y="618"/>
                  </a:lnTo>
                  <a:cubicBezTo>
                    <a:pt x="621" y="382"/>
                    <a:pt x="497" y="184"/>
                    <a:pt x="311" y="47"/>
                  </a:cubicBezTo>
                  <a:cubicBezTo>
                    <a:pt x="261" y="15"/>
                    <a:pt x="215" y="1"/>
                    <a:pt x="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72;p121">
              <a:extLst>
                <a:ext uri="{FF2B5EF4-FFF2-40B4-BE49-F238E27FC236}">
                  <a16:creationId xmlns:a16="http://schemas.microsoft.com/office/drawing/2014/main" id="{DDBF1246-3803-01CB-ED07-EB04FA468306}"/>
                </a:ext>
              </a:extLst>
            </p:cNvPr>
            <p:cNvSpPr/>
            <p:nvPr/>
          </p:nvSpPr>
          <p:spPr>
            <a:xfrm>
              <a:off x="711000" y="2686475"/>
              <a:ext cx="15550" cy="81075"/>
            </a:xfrm>
            <a:custGeom>
              <a:avLst/>
              <a:gdLst/>
              <a:ahLst/>
              <a:cxnLst/>
              <a:rect l="l" t="t" r="r" b="b"/>
              <a:pathLst>
                <a:path w="622" h="3243" extrusionOk="0">
                  <a:moveTo>
                    <a:pt x="174" y="1"/>
                  </a:moveTo>
                  <a:cubicBezTo>
                    <a:pt x="70" y="1"/>
                    <a:pt x="0" y="95"/>
                    <a:pt x="0" y="246"/>
                  </a:cubicBezTo>
                  <a:lnTo>
                    <a:pt x="0" y="2618"/>
                  </a:lnTo>
                  <a:cubicBezTo>
                    <a:pt x="0" y="2854"/>
                    <a:pt x="124" y="3077"/>
                    <a:pt x="311" y="3202"/>
                  </a:cubicBezTo>
                  <a:cubicBezTo>
                    <a:pt x="355" y="3229"/>
                    <a:pt x="399" y="3242"/>
                    <a:pt x="439" y="3242"/>
                  </a:cubicBezTo>
                  <a:cubicBezTo>
                    <a:pt x="543" y="3242"/>
                    <a:pt x="621" y="3152"/>
                    <a:pt x="621" y="2990"/>
                  </a:cubicBezTo>
                  <a:lnTo>
                    <a:pt x="621" y="618"/>
                  </a:lnTo>
                  <a:cubicBezTo>
                    <a:pt x="621" y="382"/>
                    <a:pt x="497" y="184"/>
                    <a:pt x="311" y="47"/>
                  </a:cubicBezTo>
                  <a:cubicBezTo>
                    <a:pt x="261" y="15"/>
                    <a:pt x="215" y="1"/>
                    <a:pt x="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873;p121">
              <a:extLst>
                <a:ext uri="{FF2B5EF4-FFF2-40B4-BE49-F238E27FC236}">
                  <a16:creationId xmlns:a16="http://schemas.microsoft.com/office/drawing/2014/main" id="{9E5A235D-2CC6-46CD-ED73-6AC8095240C1}"/>
                </a:ext>
              </a:extLst>
            </p:cNvPr>
            <p:cNvSpPr/>
            <p:nvPr/>
          </p:nvSpPr>
          <p:spPr>
            <a:xfrm>
              <a:off x="827425" y="2215750"/>
              <a:ext cx="490900" cy="1239275"/>
            </a:xfrm>
            <a:custGeom>
              <a:avLst/>
              <a:gdLst/>
              <a:ahLst/>
              <a:cxnLst/>
              <a:rect l="l" t="t" r="r" b="b"/>
              <a:pathLst>
                <a:path w="19636" h="49571" extrusionOk="0">
                  <a:moveTo>
                    <a:pt x="18550" y="0"/>
                  </a:moveTo>
                  <a:cubicBezTo>
                    <a:pt x="18413" y="0"/>
                    <a:pt x="18280" y="37"/>
                    <a:pt x="18158" y="110"/>
                  </a:cubicBezTo>
                  <a:lnTo>
                    <a:pt x="398" y="10356"/>
                  </a:lnTo>
                  <a:cubicBezTo>
                    <a:pt x="162" y="10505"/>
                    <a:pt x="13" y="10754"/>
                    <a:pt x="0" y="11052"/>
                  </a:cubicBezTo>
                  <a:lnTo>
                    <a:pt x="0" y="48633"/>
                  </a:lnTo>
                  <a:cubicBezTo>
                    <a:pt x="13" y="48919"/>
                    <a:pt x="162" y="49180"/>
                    <a:pt x="398" y="49329"/>
                  </a:cubicBezTo>
                  <a:lnTo>
                    <a:pt x="646" y="49478"/>
                  </a:lnTo>
                  <a:cubicBezTo>
                    <a:pt x="770" y="49540"/>
                    <a:pt x="907" y="49571"/>
                    <a:pt x="1045" y="49571"/>
                  </a:cubicBezTo>
                  <a:cubicBezTo>
                    <a:pt x="1183" y="49571"/>
                    <a:pt x="1323" y="49540"/>
                    <a:pt x="1453" y="49478"/>
                  </a:cubicBezTo>
                  <a:lnTo>
                    <a:pt x="19226" y="39207"/>
                  </a:lnTo>
                  <a:cubicBezTo>
                    <a:pt x="19462" y="39058"/>
                    <a:pt x="19623" y="38809"/>
                    <a:pt x="19636" y="38511"/>
                  </a:cubicBezTo>
                  <a:lnTo>
                    <a:pt x="19636" y="942"/>
                  </a:lnTo>
                  <a:cubicBezTo>
                    <a:pt x="19623" y="669"/>
                    <a:pt x="19462" y="396"/>
                    <a:pt x="19226" y="259"/>
                  </a:cubicBezTo>
                  <a:lnTo>
                    <a:pt x="18978" y="123"/>
                  </a:lnTo>
                  <a:cubicBezTo>
                    <a:pt x="18838" y="40"/>
                    <a:pt x="18692" y="0"/>
                    <a:pt x="185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874;p121">
              <a:extLst>
                <a:ext uri="{FF2B5EF4-FFF2-40B4-BE49-F238E27FC236}">
                  <a16:creationId xmlns:a16="http://schemas.microsoft.com/office/drawing/2014/main" id="{6AEB465E-78B1-4A1C-3D7B-ACBF6E599596}"/>
                </a:ext>
              </a:extLst>
            </p:cNvPr>
            <p:cNvSpPr/>
            <p:nvPr/>
          </p:nvSpPr>
          <p:spPr>
            <a:xfrm>
              <a:off x="852875" y="2233775"/>
              <a:ext cx="464525" cy="1217950"/>
            </a:xfrm>
            <a:custGeom>
              <a:avLst/>
              <a:gdLst/>
              <a:ahLst/>
              <a:cxnLst/>
              <a:rect l="l" t="t" r="r" b="b"/>
              <a:pathLst>
                <a:path w="18581" h="48718" extrusionOk="0">
                  <a:moveTo>
                    <a:pt x="18200" y="0"/>
                  </a:moveTo>
                  <a:cubicBezTo>
                    <a:pt x="18139" y="0"/>
                    <a:pt x="18077" y="16"/>
                    <a:pt x="18022" y="48"/>
                  </a:cubicBezTo>
                  <a:lnTo>
                    <a:pt x="560" y="10145"/>
                  </a:lnTo>
                  <a:cubicBezTo>
                    <a:pt x="200" y="10331"/>
                    <a:pt x="1" y="10703"/>
                    <a:pt x="1" y="11088"/>
                  </a:cubicBezTo>
                  <a:lnTo>
                    <a:pt x="1" y="48322"/>
                  </a:lnTo>
                  <a:cubicBezTo>
                    <a:pt x="1" y="48571"/>
                    <a:pt x="128" y="48718"/>
                    <a:pt x="314" y="48718"/>
                  </a:cubicBezTo>
                  <a:cubicBezTo>
                    <a:pt x="388" y="48718"/>
                    <a:pt x="471" y="48694"/>
                    <a:pt x="560" y="48645"/>
                  </a:cubicBezTo>
                  <a:lnTo>
                    <a:pt x="18022" y="38548"/>
                  </a:lnTo>
                  <a:cubicBezTo>
                    <a:pt x="18332" y="38386"/>
                    <a:pt x="18581" y="38163"/>
                    <a:pt x="18581" y="37803"/>
                  </a:cubicBezTo>
                  <a:lnTo>
                    <a:pt x="18568" y="383"/>
                  </a:lnTo>
                  <a:cubicBezTo>
                    <a:pt x="18568" y="321"/>
                    <a:pt x="18556" y="259"/>
                    <a:pt x="18518" y="197"/>
                  </a:cubicBezTo>
                  <a:cubicBezTo>
                    <a:pt x="18459" y="70"/>
                    <a:pt x="18331" y="0"/>
                    <a:pt x="182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875;p121">
              <a:extLst>
                <a:ext uri="{FF2B5EF4-FFF2-40B4-BE49-F238E27FC236}">
                  <a16:creationId xmlns:a16="http://schemas.microsoft.com/office/drawing/2014/main" id="{114358F7-0670-563F-7906-BB2D83966FAC}"/>
                </a:ext>
              </a:extLst>
            </p:cNvPr>
            <p:cNvSpPr/>
            <p:nvPr/>
          </p:nvSpPr>
          <p:spPr>
            <a:xfrm>
              <a:off x="853200" y="2374675"/>
              <a:ext cx="464825" cy="1077050"/>
            </a:xfrm>
            <a:custGeom>
              <a:avLst/>
              <a:gdLst/>
              <a:ahLst/>
              <a:cxnLst/>
              <a:rect l="l" t="t" r="r" b="b"/>
              <a:pathLst>
                <a:path w="18593" h="43082" extrusionOk="0">
                  <a:moveTo>
                    <a:pt x="18592" y="0"/>
                  </a:moveTo>
                  <a:lnTo>
                    <a:pt x="0" y="10731"/>
                  </a:lnTo>
                  <a:lnTo>
                    <a:pt x="0" y="42686"/>
                  </a:lnTo>
                  <a:cubicBezTo>
                    <a:pt x="0" y="42935"/>
                    <a:pt x="127" y="43082"/>
                    <a:pt x="313" y="43082"/>
                  </a:cubicBezTo>
                  <a:cubicBezTo>
                    <a:pt x="387" y="43082"/>
                    <a:pt x="471" y="43058"/>
                    <a:pt x="559" y="43009"/>
                  </a:cubicBezTo>
                  <a:lnTo>
                    <a:pt x="18033" y="32912"/>
                  </a:lnTo>
                  <a:cubicBezTo>
                    <a:pt x="18344" y="32750"/>
                    <a:pt x="18592" y="32514"/>
                    <a:pt x="18592" y="32167"/>
                  </a:cubicBezTo>
                  <a:lnTo>
                    <a:pt x="185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876;p121">
              <a:extLst>
                <a:ext uri="{FF2B5EF4-FFF2-40B4-BE49-F238E27FC236}">
                  <a16:creationId xmlns:a16="http://schemas.microsoft.com/office/drawing/2014/main" id="{A8C64BEA-09E4-EBC0-F985-7DA367E4E49D}"/>
                </a:ext>
              </a:extLst>
            </p:cNvPr>
            <p:cNvSpPr/>
            <p:nvPr/>
          </p:nvSpPr>
          <p:spPr>
            <a:xfrm>
              <a:off x="852875" y="2233400"/>
              <a:ext cx="464525" cy="1218050"/>
            </a:xfrm>
            <a:custGeom>
              <a:avLst/>
              <a:gdLst/>
              <a:ahLst/>
              <a:cxnLst/>
              <a:rect l="l" t="t" r="r" b="b"/>
              <a:pathLst>
                <a:path w="18581" h="48722" extrusionOk="0">
                  <a:moveTo>
                    <a:pt x="18208" y="162"/>
                  </a:moveTo>
                  <a:cubicBezTo>
                    <a:pt x="18332" y="162"/>
                    <a:pt x="18431" y="249"/>
                    <a:pt x="18431" y="373"/>
                  </a:cubicBezTo>
                  <a:lnTo>
                    <a:pt x="18431" y="37818"/>
                  </a:lnTo>
                  <a:cubicBezTo>
                    <a:pt x="18431" y="38054"/>
                    <a:pt x="18295" y="38252"/>
                    <a:pt x="17947" y="38439"/>
                  </a:cubicBezTo>
                  <a:lnTo>
                    <a:pt x="498" y="48523"/>
                  </a:lnTo>
                  <a:cubicBezTo>
                    <a:pt x="448" y="48548"/>
                    <a:pt x="386" y="48560"/>
                    <a:pt x="324" y="48585"/>
                  </a:cubicBezTo>
                  <a:cubicBezTo>
                    <a:pt x="187" y="48585"/>
                    <a:pt x="175" y="48424"/>
                    <a:pt x="175" y="48349"/>
                  </a:cubicBezTo>
                  <a:lnTo>
                    <a:pt x="175" y="11103"/>
                  </a:lnTo>
                  <a:cubicBezTo>
                    <a:pt x="175" y="10768"/>
                    <a:pt x="361" y="10458"/>
                    <a:pt x="659" y="10284"/>
                  </a:cubicBezTo>
                  <a:lnTo>
                    <a:pt x="18121" y="187"/>
                  </a:lnTo>
                  <a:cubicBezTo>
                    <a:pt x="18133" y="174"/>
                    <a:pt x="18183" y="162"/>
                    <a:pt x="18208" y="162"/>
                  </a:cubicBezTo>
                  <a:close/>
                  <a:moveTo>
                    <a:pt x="18208" y="0"/>
                  </a:moveTo>
                  <a:cubicBezTo>
                    <a:pt x="18146" y="0"/>
                    <a:pt x="18084" y="25"/>
                    <a:pt x="18022" y="50"/>
                  </a:cubicBezTo>
                  <a:lnTo>
                    <a:pt x="560" y="10147"/>
                  </a:lnTo>
                  <a:cubicBezTo>
                    <a:pt x="224" y="10346"/>
                    <a:pt x="1" y="10706"/>
                    <a:pt x="1" y="11091"/>
                  </a:cubicBezTo>
                  <a:lnTo>
                    <a:pt x="1" y="48337"/>
                  </a:lnTo>
                  <a:cubicBezTo>
                    <a:pt x="1" y="48585"/>
                    <a:pt x="125" y="48722"/>
                    <a:pt x="311" y="48722"/>
                  </a:cubicBezTo>
                  <a:cubicBezTo>
                    <a:pt x="411" y="48722"/>
                    <a:pt x="485" y="48685"/>
                    <a:pt x="560" y="48647"/>
                  </a:cubicBezTo>
                  <a:lnTo>
                    <a:pt x="18022" y="38550"/>
                  </a:lnTo>
                  <a:cubicBezTo>
                    <a:pt x="18332" y="38377"/>
                    <a:pt x="18581" y="38153"/>
                    <a:pt x="18581" y="37805"/>
                  </a:cubicBezTo>
                  <a:lnTo>
                    <a:pt x="18581" y="373"/>
                  </a:lnTo>
                  <a:cubicBezTo>
                    <a:pt x="18581" y="174"/>
                    <a:pt x="18419" y="25"/>
                    <a:pt x="18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877;p121">
              <a:extLst>
                <a:ext uri="{FF2B5EF4-FFF2-40B4-BE49-F238E27FC236}">
                  <a16:creationId xmlns:a16="http://schemas.microsoft.com/office/drawing/2014/main" id="{8E18EA3B-8C55-53AC-EAA8-0037FA857828}"/>
                </a:ext>
              </a:extLst>
            </p:cNvPr>
            <p:cNvSpPr/>
            <p:nvPr/>
          </p:nvSpPr>
          <p:spPr>
            <a:xfrm>
              <a:off x="829600" y="2216175"/>
              <a:ext cx="487800" cy="281775"/>
            </a:xfrm>
            <a:custGeom>
              <a:avLst/>
              <a:gdLst/>
              <a:ahLst/>
              <a:cxnLst/>
              <a:rect l="l" t="t" r="r" b="b"/>
              <a:pathLst>
                <a:path w="19512" h="11271" extrusionOk="0">
                  <a:moveTo>
                    <a:pt x="18457" y="0"/>
                  </a:moveTo>
                  <a:cubicBezTo>
                    <a:pt x="18319" y="0"/>
                    <a:pt x="18183" y="31"/>
                    <a:pt x="18058" y="93"/>
                  </a:cubicBezTo>
                  <a:lnTo>
                    <a:pt x="298" y="10339"/>
                  </a:lnTo>
                  <a:cubicBezTo>
                    <a:pt x="174" y="10414"/>
                    <a:pt x="62" y="10513"/>
                    <a:pt x="0" y="10650"/>
                  </a:cubicBezTo>
                  <a:lnTo>
                    <a:pt x="1093" y="11271"/>
                  </a:lnTo>
                  <a:lnTo>
                    <a:pt x="1093" y="11246"/>
                  </a:lnTo>
                  <a:cubicBezTo>
                    <a:pt x="1180" y="11084"/>
                    <a:pt x="1317" y="10935"/>
                    <a:pt x="1491" y="10849"/>
                  </a:cubicBezTo>
                  <a:lnTo>
                    <a:pt x="18977" y="752"/>
                  </a:lnTo>
                  <a:cubicBezTo>
                    <a:pt x="19015" y="727"/>
                    <a:pt x="19077" y="714"/>
                    <a:pt x="19139" y="714"/>
                  </a:cubicBezTo>
                  <a:cubicBezTo>
                    <a:pt x="19152" y="713"/>
                    <a:pt x="19166" y="712"/>
                    <a:pt x="19179" y="712"/>
                  </a:cubicBezTo>
                  <a:cubicBezTo>
                    <a:pt x="19370" y="712"/>
                    <a:pt x="19512" y="876"/>
                    <a:pt x="19512" y="1062"/>
                  </a:cubicBezTo>
                  <a:lnTo>
                    <a:pt x="19512" y="913"/>
                  </a:lnTo>
                  <a:cubicBezTo>
                    <a:pt x="19499" y="627"/>
                    <a:pt x="19350" y="366"/>
                    <a:pt x="19114" y="230"/>
                  </a:cubicBezTo>
                  <a:lnTo>
                    <a:pt x="18866" y="93"/>
                  </a:lnTo>
                  <a:cubicBezTo>
                    <a:pt x="18735" y="31"/>
                    <a:pt x="18596" y="0"/>
                    <a:pt x="18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878;p121">
              <a:extLst>
                <a:ext uri="{FF2B5EF4-FFF2-40B4-BE49-F238E27FC236}">
                  <a16:creationId xmlns:a16="http://schemas.microsoft.com/office/drawing/2014/main" id="{EB15734D-24D7-EA7D-740F-562A546BCFE9}"/>
                </a:ext>
              </a:extLst>
            </p:cNvPr>
            <p:cNvSpPr/>
            <p:nvPr/>
          </p:nvSpPr>
          <p:spPr>
            <a:xfrm>
              <a:off x="887350" y="2563700"/>
              <a:ext cx="171725" cy="110375"/>
            </a:xfrm>
            <a:custGeom>
              <a:avLst/>
              <a:gdLst/>
              <a:ahLst/>
              <a:cxnLst/>
              <a:rect l="l" t="t" r="r" b="b"/>
              <a:pathLst>
                <a:path w="6869" h="4415" extrusionOk="0">
                  <a:moveTo>
                    <a:pt x="6703" y="1"/>
                  </a:moveTo>
                  <a:cubicBezTo>
                    <a:pt x="6657" y="1"/>
                    <a:pt x="6604" y="17"/>
                    <a:pt x="6545" y="52"/>
                  </a:cubicBezTo>
                  <a:lnTo>
                    <a:pt x="336" y="3642"/>
                  </a:lnTo>
                  <a:cubicBezTo>
                    <a:pt x="125" y="3766"/>
                    <a:pt x="0" y="3965"/>
                    <a:pt x="0" y="4200"/>
                  </a:cubicBezTo>
                  <a:cubicBezTo>
                    <a:pt x="0" y="4336"/>
                    <a:pt x="70" y="4414"/>
                    <a:pt x="173" y="4414"/>
                  </a:cubicBezTo>
                  <a:cubicBezTo>
                    <a:pt x="221" y="4414"/>
                    <a:pt x="277" y="4397"/>
                    <a:pt x="336" y="4362"/>
                  </a:cubicBezTo>
                  <a:lnTo>
                    <a:pt x="6545" y="785"/>
                  </a:lnTo>
                  <a:cubicBezTo>
                    <a:pt x="6732" y="661"/>
                    <a:pt x="6856" y="450"/>
                    <a:pt x="6868" y="226"/>
                  </a:cubicBezTo>
                  <a:cubicBezTo>
                    <a:pt x="6868" y="81"/>
                    <a:pt x="6804" y="1"/>
                    <a:pt x="67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879;p121">
              <a:extLst>
                <a:ext uri="{FF2B5EF4-FFF2-40B4-BE49-F238E27FC236}">
                  <a16:creationId xmlns:a16="http://schemas.microsoft.com/office/drawing/2014/main" id="{9DE26A24-158C-CB09-6775-F24F85F79F69}"/>
                </a:ext>
              </a:extLst>
            </p:cNvPr>
            <p:cNvSpPr/>
            <p:nvPr/>
          </p:nvSpPr>
          <p:spPr>
            <a:xfrm>
              <a:off x="902875" y="2654975"/>
              <a:ext cx="107750" cy="73425"/>
            </a:xfrm>
            <a:custGeom>
              <a:avLst/>
              <a:gdLst/>
              <a:ahLst/>
              <a:cxnLst/>
              <a:rect l="l" t="t" r="r" b="b"/>
              <a:pathLst>
                <a:path w="4310" h="2937" extrusionOk="0">
                  <a:moveTo>
                    <a:pt x="4137" y="1"/>
                  </a:moveTo>
                  <a:cubicBezTo>
                    <a:pt x="4089" y="1"/>
                    <a:pt x="4034" y="17"/>
                    <a:pt x="3975" y="53"/>
                  </a:cubicBezTo>
                  <a:lnTo>
                    <a:pt x="336" y="2164"/>
                  </a:lnTo>
                  <a:cubicBezTo>
                    <a:pt x="149" y="2288"/>
                    <a:pt x="25" y="2487"/>
                    <a:pt x="0" y="2723"/>
                  </a:cubicBezTo>
                  <a:cubicBezTo>
                    <a:pt x="0" y="2859"/>
                    <a:pt x="70" y="2936"/>
                    <a:pt x="173" y="2936"/>
                  </a:cubicBezTo>
                  <a:cubicBezTo>
                    <a:pt x="221" y="2936"/>
                    <a:pt x="277" y="2920"/>
                    <a:pt x="336" y="2884"/>
                  </a:cubicBezTo>
                  <a:lnTo>
                    <a:pt x="3975" y="773"/>
                  </a:lnTo>
                  <a:cubicBezTo>
                    <a:pt x="4161" y="649"/>
                    <a:pt x="4285" y="450"/>
                    <a:pt x="4310" y="214"/>
                  </a:cubicBezTo>
                  <a:cubicBezTo>
                    <a:pt x="4310" y="78"/>
                    <a:pt x="4240" y="1"/>
                    <a:pt x="4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880;p121">
              <a:extLst>
                <a:ext uri="{FF2B5EF4-FFF2-40B4-BE49-F238E27FC236}">
                  <a16:creationId xmlns:a16="http://schemas.microsoft.com/office/drawing/2014/main" id="{258B1AB0-ECC9-7434-8D2A-CD4F1AA07C0E}"/>
                </a:ext>
              </a:extLst>
            </p:cNvPr>
            <p:cNvSpPr/>
            <p:nvPr/>
          </p:nvSpPr>
          <p:spPr>
            <a:xfrm>
              <a:off x="885175" y="2459250"/>
              <a:ext cx="410800" cy="238350"/>
            </a:xfrm>
            <a:custGeom>
              <a:avLst/>
              <a:gdLst/>
              <a:ahLst/>
              <a:cxnLst/>
              <a:rect l="l" t="t" r="r" b="b"/>
              <a:pathLst>
                <a:path w="16432" h="9534" extrusionOk="0">
                  <a:moveTo>
                    <a:pt x="16351" y="0"/>
                  </a:moveTo>
                  <a:cubicBezTo>
                    <a:pt x="16336" y="0"/>
                    <a:pt x="16321" y="3"/>
                    <a:pt x="16307" y="8"/>
                  </a:cubicBezTo>
                  <a:lnTo>
                    <a:pt x="38" y="9397"/>
                  </a:lnTo>
                  <a:cubicBezTo>
                    <a:pt x="0" y="9434"/>
                    <a:pt x="0" y="9471"/>
                    <a:pt x="13" y="9509"/>
                  </a:cubicBezTo>
                  <a:cubicBezTo>
                    <a:pt x="25" y="9521"/>
                    <a:pt x="50" y="9533"/>
                    <a:pt x="75" y="9533"/>
                  </a:cubicBezTo>
                  <a:cubicBezTo>
                    <a:pt x="87" y="9533"/>
                    <a:pt x="112" y="9521"/>
                    <a:pt x="125" y="9521"/>
                  </a:cubicBezTo>
                  <a:lnTo>
                    <a:pt x="16394" y="144"/>
                  </a:lnTo>
                  <a:cubicBezTo>
                    <a:pt x="16419" y="120"/>
                    <a:pt x="16432" y="70"/>
                    <a:pt x="16419" y="33"/>
                  </a:cubicBezTo>
                  <a:cubicBezTo>
                    <a:pt x="16403" y="9"/>
                    <a:pt x="16378" y="0"/>
                    <a:pt x="163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881;p121">
              <a:extLst>
                <a:ext uri="{FF2B5EF4-FFF2-40B4-BE49-F238E27FC236}">
                  <a16:creationId xmlns:a16="http://schemas.microsoft.com/office/drawing/2014/main" id="{D5101349-63D1-7838-6B7C-E74037908775}"/>
                </a:ext>
              </a:extLst>
            </p:cNvPr>
            <p:cNvSpPr/>
            <p:nvPr/>
          </p:nvSpPr>
          <p:spPr>
            <a:xfrm>
              <a:off x="885175" y="2531300"/>
              <a:ext cx="411100" cy="238650"/>
            </a:xfrm>
            <a:custGeom>
              <a:avLst/>
              <a:gdLst/>
              <a:ahLst/>
              <a:cxnLst/>
              <a:rect l="l" t="t" r="r" b="b"/>
              <a:pathLst>
                <a:path w="16444" h="9546" extrusionOk="0">
                  <a:moveTo>
                    <a:pt x="16351" y="0"/>
                  </a:moveTo>
                  <a:cubicBezTo>
                    <a:pt x="16339" y="0"/>
                    <a:pt x="16328" y="3"/>
                    <a:pt x="16320" y="7"/>
                  </a:cubicBezTo>
                  <a:lnTo>
                    <a:pt x="50" y="9409"/>
                  </a:lnTo>
                  <a:cubicBezTo>
                    <a:pt x="13" y="9409"/>
                    <a:pt x="0" y="9433"/>
                    <a:pt x="0" y="9471"/>
                  </a:cubicBezTo>
                  <a:cubicBezTo>
                    <a:pt x="0" y="9508"/>
                    <a:pt x="25" y="9545"/>
                    <a:pt x="75" y="9545"/>
                  </a:cubicBezTo>
                  <a:cubicBezTo>
                    <a:pt x="83" y="9545"/>
                    <a:pt x="97" y="9540"/>
                    <a:pt x="113" y="9540"/>
                  </a:cubicBezTo>
                  <a:cubicBezTo>
                    <a:pt x="120" y="9540"/>
                    <a:pt x="129" y="9541"/>
                    <a:pt x="137" y="9545"/>
                  </a:cubicBezTo>
                  <a:lnTo>
                    <a:pt x="16394" y="144"/>
                  </a:lnTo>
                  <a:cubicBezTo>
                    <a:pt x="16419" y="119"/>
                    <a:pt x="16444" y="69"/>
                    <a:pt x="16419" y="44"/>
                  </a:cubicBezTo>
                  <a:cubicBezTo>
                    <a:pt x="16403" y="11"/>
                    <a:pt x="16375" y="0"/>
                    <a:pt x="163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882;p121">
              <a:extLst>
                <a:ext uri="{FF2B5EF4-FFF2-40B4-BE49-F238E27FC236}">
                  <a16:creationId xmlns:a16="http://schemas.microsoft.com/office/drawing/2014/main" id="{4A3405D5-743D-5A2E-8277-526E92ED6EF5}"/>
                </a:ext>
              </a:extLst>
            </p:cNvPr>
            <p:cNvSpPr/>
            <p:nvPr/>
          </p:nvSpPr>
          <p:spPr>
            <a:xfrm>
              <a:off x="1225475" y="2522800"/>
              <a:ext cx="14000" cy="17975"/>
            </a:xfrm>
            <a:custGeom>
              <a:avLst/>
              <a:gdLst/>
              <a:ahLst/>
              <a:cxnLst/>
              <a:rect l="l" t="t" r="r" b="b"/>
              <a:pathLst>
                <a:path w="560" h="719" extrusionOk="0">
                  <a:moveTo>
                    <a:pt x="405" y="0"/>
                  </a:moveTo>
                  <a:cubicBezTo>
                    <a:pt x="369" y="0"/>
                    <a:pt x="328" y="12"/>
                    <a:pt x="286" y="37"/>
                  </a:cubicBezTo>
                  <a:cubicBezTo>
                    <a:pt x="125" y="148"/>
                    <a:pt x="13" y="335"/>
                    <a:pt x="0" y="509"/>
                  </a:cubicBezTo>
                  <a:cubicBezTo>
                    <a:pt x="0" y="642"/>
                    <a:pt x="64" y="719"/>
                    <a:pt x="160" y="719"/>
                  </a:cubicBezTo>
                  <a:cubicBezTo>
                    <a:pt x="198" y="719"/>
                    <a:pt x="241" y="707"/>
                    <a:pt x="286" y="682"/>
                  </a:cubicBezTo>
                  <a:cubicBezTo>
                    <a:pt x="435" y="571"/>
                    <a:pt x="547" y="397"/>
                    <a:pt x="559" y="198"/>
                  </a:cubicBezTo>
                  <a:cubicBezTo>
                    <a:pt x="559" y="74"/>
                    <a:pt x="496" y="0"/>
                    <a:pt x="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883;p121">
              <a:extLst>
                <a:ext uri="{FF2B5EF4-FFF2-40B4-BE49-F238E27FC236}">
                  <a16:creationId xmlns:a16="http://schemas.microsoft.com/office/drawing/2014/main" id="{E34F3721-3F81-058F-30F4-2A4BAC61FF43}"/>
                </a:ext>
              </a:extLst>
            </p:cNvPr>
            <p:cNvSpPr/>
            <p:nvPr/>
          </p:nvSpPr>
          <p:spPr>
            <a:xfrm>
              <a:off x="1220500" y="2502650"/>
              <a:ext cx="50025" cy="44375"/>
            </a:xfrm>
            <a:custGeom>
              <a:avLst/>
              <a:gdLst/>
              <a:ahLst/>
              <a:cxnLst/>
              <a:rect l="l" t="t" r="r" b="b"/>
              <a:pathLst>
                <a:path w="2001" h="1775" extrusionOk="0">
                  <a:moveTo>
                    <a:pt x="1641" y="97"/>
                  </a:moveTo>
                  <a:cubicBezTo>
                    <a:pt x="1684" y="97"/>
                    <a:pt x="1726" y="106"/>
                    <a:pt x="1764" y="122"/>
                  </a:cubicBezTo>
                  <a:cubicBezTo>
                    <a:pt x="1826" y="160"/>
                    <a:pt x="1876" y="246"/>
                    <a:pt x="1864" y="333"/>
                  </a:cubicBezTo>
                  <a:cubicBezTo>
                    <a:pt x="1851" y="631"/>
                    <a:pt x="1677" y="892"/>
                    <a:pt x="1429" y="1054"/>
                  </a:cubicBezTo>
                  <a:lnTo>
                    <a:pt x="485" y="1613"/>
                  </a:lnTo>
                  <a:cubicBezTo>
                    <a:pt x="436" y="1648"/>
                    <a:pt x="383" y="1663"/>
                    <a:pt x="328" y="1663"/>
                  </a:cubicBezTo>
                  <a:cubicBezTo>
                    <a:pt x="286" y="1663"/>
                    <a:pt x="243" y="1654"/>
                    <a:pt x="199" y="1637"/>
                  </a:cubicBezTo>
                  <a:cubicBezTo>
                    <a:pt x="137" y="1588"/>
                    <a:pt x="88" y="1513"/>
                    <a:pt x="112" y="1426"/>
                  </a:cubicBezTo>
                  <a:cubicBezTo>
                    <a:pt x="125" y="1128"/>
                    <a:pt x="299" y="867"/>
                    <a:pt x="535" y="706"/>
                  </a:cubicBezTo>
                  <a:lnTo>
                    <a:pt x="1491" y="147"/>
                  </a:lnTo>
                  <a:cubicBezTo>
                    <a:pt x="1533" y="112"/>
                    <a:pt x="1587" y="97"/>
                    <a:pt x="1641" y="97"/>
                  </a:cubicBezTo>
                  <a:close/>
                  <a:moveTo>
                    <a:pt x="1673" y="0"/>
                  </a:moveTo>
                  <a:cubicBezTo>
                    <a:pt x="1592" y="0"/>
                    <a:pt x="1509" y="27"/>
                    <a:pt x="1441" y="73"/>
                  </a:cubicBezTo>
                  <a:lnTo>
                    <a:pt x="497" y="631"/>
                  </a:lnTo>
                  <a:cubicBezTo>
                    <a:pt x="212" y="805"/>
                    <a:pt x="25" y="1116"/>
                    <a:pt x="13" y="1439"/>
                  </a:cubicBezTo>
                  <a:cubicBezTo>
                    <a:pt x="1" y="1563"/>
                    <a:pt x="63" y="1687"/>
                    <a:pt x="174" y="1749"/>
                  </a:cubicBezTo>
                  <a:cubicBezTo>
                    <a:pt x="199" y="1762"/>
                    <a:pt x="261" y="1774"/>
                    <a:pt x="311" y="1774"/>
                  </a:cubicBezTo>
                  <a:cubicBezTo>
                    <a:pt x="386" y="1774"/>
                    <a:pt x="485" y="1749"/>
                    <a:pt x="559" y="1712"/>
                  </a:cubicBezTo>
                  <a:lnTo>
                    <a:pt x="1503" y="1153"/>
                  </a:lnTo>
                  <a:cubicBezTo>
                    <a:pt x="1789" y="992"/>
                    <a:pt x="1975" y="681"/>
                    <a:pt x="1988" y="346"/>
                  </a:cubicBezTo>
                  <a:cubicBezTo>
                    <a:pt x="2000" y="222"/>
                    <a:pt x="1938" y="97"/>
                    <a:pt x="1826" y="35"/>
                  </a:cubicBezTo>
                  <a:cubicBezTo>
                    <a:pt x="1778" y="11"/>
                    <a:pt x="1726" y="0"/>
                    <a:pt x="16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884;p121">
              <a:extLst>
                <a:ext uri="{FF2B5EF4-FFF2-40B4-BE49-F238E27FC236}">
                  <a16:creationId xmlns:a16="http://schemas.microsoft.com/office/drawing/2014/main" id="{6C953624-2639-8DD0-4AF1-1B4F5C7767C3}"/>
                </a:ext>
              </a:extLst>
            </p:cNvPr>
            <p:cNvSpPr/>
            <p:nvPr/>
          </p:nvSpPr>
          <p:spPr>
            <a:xfrm>
              <a:off x="902875" y="2699125"/>
              <a:ext cx="156200" cy="101400"/>
            </a:xfrm>
            <a:custGeom>
              <a:avLst/>
              <a:gdLst/>
              <a:ahLst/>
              <a:cxnLst/>
              <a:rect l="l" t="t" r="r" b="b"/>
              <a:pathLst>
                <a:path w="6248" h="4056" extrusionOk="0">
                  <a:moveTo>
                    <a:pt x="6077" y="1"/>
                  </a:moveTo>
                  <a:cubicBezTo>
                    <a:pt x="6032" y="1"/>
                    <a:pt x="5981" y="17"/>
                    <a:pt x="5924" y="50"/>
                  </a:cubicBezTo>
                  <a:lnTo>
                    <a:pt x="336" y="3279"/>
                  </a:lnTo>
                  <a:cubicBezTo>
                    <a:pt x="149" y="3404"/>
                    <a:pt x="25" y="3602"/>
                    <a:pt x="0" y="3838"/>
                  </a:cubicBezTo>
                  <a:cubicBezTo>
                    <a:pt x="0" y="3978"/>
                    <a:pt x="74" y="4056"/>
                    <a:pt x="182" y="4056"/>
                  </a:cubicBezTo>
                  <a:cubicBezTo>
                    <a:pt x="228" y="4056"/>
                    <a:pt x="280" y="4042"/>
                    <a:pt x="336" y="4012"/>
                  </a:cubicBezTo>
                  <a:lnTo>
                    <a:pt x="5924" y="783"/>
                  </a:lnTo>
                  <a:cubicBezTo>
                    <a:pt x="6111" y="659"/>
                    <a:pt x="6235" y="448"/>
                    <a:pt x="6247" y="224"/>
                  </a:cubicBezTo>
                  <a:cubicBezTo>
                    <a:pt x="6247" y="85"/>
                    <a:pt x="6181" y="1"/>
                    <a:pt x="6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85;p121">
              <a:extLst>
                <a:ext uri="{FF2B5EF4-FFF2-40B4-BE49-F238E27FC236}">
                  <a16:creationId xmlns:a16="http://schemas.microsoft.com/office/drawing/2014/main" id="{52645919-0B3C-7EE7-70C0-20B83C73C870}"/>
                </a:ext>
              </a:extLst>
            </p:cNvPr>
            <p:cNvSpPr/>
            <p:nvPr/>
          </p:nvSpPr>
          <p:spPr>
            <a:xfrm>
              <a:off x="885175" y="2603625"/>
              <a:ext cx="410800" cy="238350"/>
            </a:xfrm>
            <a:custGeom>
              <a:avLst/>
              <a:gdLst/>
              <a:ahLst/>
              <a:cxnLst/>
              <a:rect l="l" t="t" r="r" b="b"/>
              <a:pathLst>
                <a:path w="16432" h="9534" extrusionOk="0">
                  <a:moveTo>
                    <a:pt x="16351" y="0"/>
                  </a:moveTo>
                  <a:cubicBezTo>
                    <a:pt x="16336" y="0"/>
                    <a:pt x="16321" y="3"/>
                    <a:pt x="16307" y="8"/>
                  </a:cubicBezTo>
                  <a:lnTo>
                    <a:pt x="38" y="9397"/>
                  </a:lnTo>
                  <a:cubicBezTo>
                    <a:pt x="0" y="9434"/>
                    <a:pt x="0" y="9471"/>
                    <a:pt x="13" y="9509"/>
                  </a:cubicBezTo>
                  <a:cubicBezTo>
                    <a:pt x="25" y="9521"/>
                    <a:pt x="50" y="9534"/>
                    <a:pt x="75" y="9534"/>
                  </a:cubicBezTo>
                  <a:cubicBezTo>
                    <a:pt x="83" y="9534"/>
                    <a:pt x="97" y="9528"/>
                    <a:pt x="113" y="9528"/>
                  </a:cubicBezTo>
                  <a:cubicBezTo>
                    <a:pt x="120" y="9528"/>
                    <a:pt x="129" y="9529"/>
                    <a:pt x="137" y="9534"/>
                  </a:cubicBezTo>
                  <a:lnTo>
                    <a:pt x="16394" y="144"/>
                  </a:lnTo>
                  <a:cubicBezTo>
                    <a:pt x="16419" y="120"/>
                    <a:pt x="16432" y="70"/>
                    <a:pt x="16419" y="33"/>
                  </a:cubicBezTo>
                  <a:cubicBezTo>
                    <a:pt x="16403" y="9"/>
                    <a:pt x="16378" y="0"/>
                    <a:pt x="163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886;p121">
              <a:extLst>
                <a:ext uri="{FF2B5EF4-FFF2-40B4-BE49-F238E27FC236}">
                  <a16:creationId xmlns:a16="http://schemas.microsoft.com/office/drawing/2014/main" id="{6BC17B6C-3DE4-FD0F-F24E-5CB685FD6FF1}"/>
                </a:ext>
              </a:extLst>
            </p:cNvPr>
            <p:cNvSpPr/>
            <p:nvPr/>
          </p:nvSpPr>
          <p:spPr>
            <a:xfrm>
              <a:off x="1220500" y="2574875"/>
              <a:ext cx="50025" cy="44475"/>
            </a:xfrm>
            <a:custGeom>
              <a:avLst/>
              <a:gdLst/>
              <a:ahLst/>
              <a:cxnLst/>
              <a:rect l="l" t="t" r="r" b="b"/>
              <a:pathLst>
                <a:path w="2001" h="1779" extrusionOk="0">
                  <a:moveTo>
                    <a:pt x="1656" y="0"/>
                  </a:moveTo>
                  <a:cubicBezTo>
                    <a:pt x="1580" y="0"/>
                    <a:pt x="1505" y="23"/>
                    <a:pt x="1441" y="65"/>
                  </a:cubicBezTo>
                  <a:lnTo>
                    <a:pt x="497" y="624"/>
                  </a:lnTo>
                  <a:cubicBezTo>
                    <a:pt x="212" y="798"/>
                    <a:pt x="25" y="1108"/>
                    <a:pt x="13" y="1431"/>
                  </a:cubicBezTo>
                  <a:cubicBezTo>
                    <a:pt x="1" y="1555"/>
                    <a:pt x="63" y="1679"/>
                    <a:pt x="174" y="1742"/>
                  </a:cubicBezTo>
                  <a:cubicBezTo>
                    <a:pt x="199" y="1766"/>
                    <a:pt x="261" y="1779"/>
                    <a:pt x="311" y="1779"/>
                  </a:cubicBezTo>
                  <a:cubicBezTo>
                    <a:pt x="386" y="1779"/>
                    <a:pt x="485" y="1742"/>
                    <a:pt x="559" y="1717"/>
                  </a:cubicBezTo>
                  <a:lnTo>
                    <a:pt x="1503" y="1158"/>
                  </a:lnTo>
                  <a:cubicBezTo>
                    <a:pt x="1789" y="984"/>
                    <a:pt x="1975" y="673"/>
                    <a:pt x="1988" y="351"/>
                  </a:cubicBezTo>
                  <a:cubicBezTo>
                    <a:pt x="2000" y="226"/>
                    <a:pt x="1938" y="102"/>
                    <a:pt x="1826" y="40"/>
                  </a:cubicBezTo>
                  <a:cubicBezTo>
                    <a:pt x="1773" y="13"/>
                    <a:pt x="1714" y="0"/>
                    <a:pt x="16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887;p121">
              <a:extLst>
                <a:ext uri="{FF2B5EF4-FFF2-40B4-BE49-F238E27FC236}">
                  <a16:creationId xmlns:a16="http://schemas.microsoft.com/office/drawing/2014/main" id="{0CD46935-6CCD-42EB-4CC7-C21B3C788E2F}"/>
                </a:ext>
              </a:extLst>
            </p:cNvPr>
            <p:cNvSpPr/>
            <p:nvPr/>
          </p:nvSpPr>
          <p:spPr>
            <a:xfrm>
              <a:off x="1251250" y="2580225"/>
              <a:ext cx="14000" cy="18000"/>
            </a:xfrm>
            <a:custGeom>
              <a:avLst/>
              <a:gdLst/>
              <a:ahLst/>
              <a:cxnLst/>
              <a:rect l="l" t="t" r="r" b="b"/>
              <a:pathLst>
                <a:path w="560" h="720" extrusionOk="0">
                  <a:moveTo>
                    <a:pt x="400" y="1"/>
                  </a:moveTo>
                  <a:cubicBezTo>
                    <a:pt x="362" y="1"/>
                    <a:pt x="319" y="12"/>
                    <a:pt x="273" y="37"/>
                  </a:cubicBezTo>
                  <a:cubicBezTo>
                    <a:pt x="124" y="149"/>
                    <a:pt x="13" y="323"/>
                    <a:pt x="0" y="509"/>
                  </a:cubicBezTo>
                  <a:cubicBezTo>
                    <a:pt x="0" y="643"/>
                    <a:pt x="64" y="719"/>
                    <a:pt x="156" y="719"/>
                  </a:cubicBezTo>
                  <a:cubicBezTo>
                    <a:pt x="191" y="719"/>
                    <a:pt x="231" y="707"/>
                    <a:pt x="273" y="683"/>
                  </a:cubicBezTo>
                  <a:cubicBezTo>
                    <a:pt x="435" y="571"/>
                    <a:pt x="534" y="397"/>
                    <a:pt x="559" y="199"/>
                  </a:cubicBezTo>
                  <a:cubicBezTo>
                    <a:pt x="559" y="74"/>
                    <a:pt x="495"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888;p121">
              <a:extLst>
                <a:ext uri="{FF2B5EF4-FFF2-40B4-BE49-F238E27FC236}">
                  <a16:creationId xmlns:a16="http://schemas.microsoft.com/office/drawing/2014/main" id="{7FCD465E-7638-48AD-739B-44F365B0C246}"/>
                </a:ext>
              </a:extLst>
            </p:cNvPr>
            <p:cNvSpPr/>
            <p:nvPr/>
          </p:nvSpPr>
          <p:spPr>
            <a:xfrm>
              <a:off x="1220825" y="2719250"/>
              <a:ext cx="50000" cy="44475"/>
            </a:xfrm>
            <a:custGeom>
              <a:avLst/>
              <a:gdLst/>
              <a:ahLst/>
              <a:cxnLst/>
              <a:rect l="l" t="t" r="r" b="b"/>
              <a:pathLst>
                <a:path w="2000" h="1779" extrusionOk="0">
                  <a:moveTo>
                    <a:pt x="1663" y="0"/>
                  </a:moveTo>
                  <a:cubicBezTo>
                    <a:pt x="1584" y="0"/>
                    <a:pt x="1504" y="23"/>
                    <a:pt x="1441" y="65"/>
                  </a:cubicBezTo>
                  <a:lnTo>
                    <a:pt x="484" y="624"/>
                  </a:lnTo>
                  <a:cubicBezTo>
                    <a:pt x="199" y="798"/>
                    <a:pt x="12" y="1108"/>
                    <a:pt x="0" y="1431"/>
                  </a:cubicBezTo>
                  <a:cubicBezTo>
                    <a:pt x="0" y="1555"/>
                    <a:pt x="50" y="1679"/>
                    <a:pt x="161" y="1742"/>
                  </a:cubicBezTo>
                  <a:cubicBezTo>
                    <a:pt x="186" y="1766"/>
                    <a:pt x="248" y="1779"/>
                    <a:pt x="298" y="1779"/>
                  </a:cubicBezTo>
                  <a:cubicBezTo>
                    <a:pt x="373" y="1766"/>
                    <a:pt x="472" y="1742"/>
                    <a:pt x="559" y="1717"/>
                  </a:cubicBezTo>
                  <a:lnTo>
                    <a:pt x="1503" y="1158"/>
                  </a:lnTo>
                  <a:cubicBezTo>
                    <a:pt x="1788" y="984"/>
                    <a:pt x="1975" y="673"/>
                    <a:pt x="1987" y="351"/>
                  </a:cubicBezTo>
                  <a:cubicBezTo>
                    <a:pt x="2000" y="226"/>
                    <a:pt x="1937" y="102"/>
                    <a:pt x="1838" y="40"/>
                  </a:cubicBezTo>
                  <a:cubicBezTo>
                    <a:pt x="1784" y="13"/>
                    <a:pt x="1724" y="0"/>
                    <a:pt x="16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889;p121">
              <a:extLst>
                <a:ext uri="{FF2B5EF4-FFF2-40B4-BE49-F238E27FC236}">
                  <a16:creationId xmlns:a16="http://schemas.microsoft.com/office/drawing/2014/main" id="{7524237F-3B1C-A508-413E-B546341EE19B}"/>
                </a:ext>
              </a:extLst>
            </p:cNvPr>
            <p:cNvSpPr/>
            <p:nvPr/>
          </p:nvSpPr>
          <p:spPr>
            <a:xfrm>
              <a:off x="1251250" y="2724625"/>
              <a:ext cx="14000" cy="18275"/>
            </a:xfrm>
            <a:custGeom>
              <a:avLst/>
              <a:gdLst/>
              <a:ahLst/>
              <a:cxnLst/>
              <a:rect l="l" t="t" r="r" b="b"/>
              <a:pathLst>
                <a:path w="560" h="731" extrusionOk="0">
                  <a:moveTo>
                    <a:pt x="399" y="0"/>
                  </a:moveTo>
                  <a:cubicBezTo>
                    <a:pt x="361" y="0"/>
                    <a:pt x="319" y="12"/>
                    <a:pt x="273" y="36"/>
                  </a:cubicBezTo>
                  <a:cubicBezTo>
                    <a:pt x="124" y="148"/>
                    <a:pt x="13" y="322"/>
                    <a:pt x="0" y="521"/>
                  </a:cubicBezTo>
                  <a:cubicBezTo>
                    <a:pt x="0" y="654"/>
                    <a:pt x="64" y="731"/>
                    <a:pt x="156" y="731"/>
                  </a:cubicBezTo>
                  <a:cubicBezTo>
                    <a:pt x="191" y="731"/>
                    <a:pt x="231" y="719"/>
                    <a:pt x="273" y="694"/>
                  </a:cubicBezTo>
                  <a:cubicBezTo>
                    <a:pt x="435" y="583"/>
                    <a:pt x="534" y="409"/>
                    <a:pt x="559" y="210"/>
                  </a:cubicBezTo>
                  <a:cubicBezTo>
                    <a:pt x="559" y="76"/>
                    <a:pt x="495" y="0"/>
                    <a:pt x="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890;p121">
              <a:extLst>
                <a:ext uri="{FF2B5EF4-FFF2-40B4-BE49-F238E27FC236}">
                  <a16:creationId xmlns:a16="http://schemas.microsoft.com/office/drawing/2014/main" id="{22CA1492-50B0-46AE-903D-BED97185BA6B}"/>
                </a:ext>
              </a:extLst>
            </p:cNvPr>
            <p:cNvSpPr/>
            <p:nvPr/>
          </p:nvSpPr>
          <p:spPr>
            <a:xfrm>
              <a:off x="1220825" y="2791000"/>
              <a:ext cx="49700" cy="44450"/>
            </a:xfrm>
            <a:custGeom>
              <a:avLst/>
              <a:gdLst/>
              <a:ahLst/>
              <a:cxnLst/>
              <a:rect l="l" t="t" r="r" b="b"/>
              <a:pathLst>
                <a:path w="1988" h="1778" extrusionOk="0">
                  <a:moveTo>
                    <a:pt x="1650" y="0"/>
                  </a:moveTo>
                  <a:cubicBezTo>
                    <a:pt x="1571" y="0"/>
                    <a:pt x="1493" y="26"/>
                    <a:pt x="1428" y="76"/>
                  </a:cubicBezTo>
                  <a:lnTo>
                    <a:pt x="484" y="635"/>
                  </a:lnTo>
                  <a:cubicBezTo>
                    <a:pt x="199" y="797"/>
                    <a:pt x="12" y="1107"/>
                    <a:pt x="0" y="1442"/>
                  </a:cubicBezTo>
                  <a:cubicBezTo>
                    <a:pt x="0" y="1567"/>
                    <a:pt x="50" y="1691"/>
                    <a:pt x="161" y="1753"/>
                  </a:cubicBezTo>
                  <a:cubicBezTo>
                    <a:pt x="186" y="1765"/>
                    <a:pt x="248" y="1778"/>
                    <a:pt x="298" y="1778"/>
                  </a:cubicBezTo>
                  <a:cubicBezTo>
                    <a:pt x="373" y="1778"/>
                    <a:pt x="472" y="1765"/>
                    <a:pt x="546" y="1716"/>
                  </a:cubicBezTo>
                  <a:lnTo>
                    <a:pt x="1490" y="1157"/>
                  </a:lnTo>
                  <a:cubicBezTo>
                    <a:pt x="1776" y="983"/>
                    <a:pt x="1962" y="672"/>
                    <a:pt x="1975" y="349"/>
                  </a:cubicBezTo>
                  <a:cubicBezTo>
                    <a:pt x="1987" y="225"/>
                    <a:pt x="1925" y="101"/>
                    <a:pt x="1813" y="39"/>
                  </a:cubicBezTo>
                  <a:cubicBezTo>
                    <a:pt x="1762" y="13"/>
                    <a:pt x="1705" y="0"/>
                    <a:pt x="16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891;p121">
              <a:extLst>
                <a:ext uri="{FF2B5EF4-FFF2-40B4-BE49-F238E27FC236}">
                  <a16:creationId xmlns:a16="http://schemas.microsoft.com/office/drawing/2014/main" id="{DB255303-9920-22F0-8AD1-CE93D936CDA9}"/>
                </a:ext>
              </a:extLst>
            </p:cNvPr>
            <p:cNvSpPr/>
            <p:nvPr/>
          </p:nvSpPr>
          <p:spPr>
            <a:xfrm>
              <a:off x="1251250" y="2796800"/>
              <a:ext cx="14000" cy="17950"/>
            </a:xfrm>
            <a:custGeom>
              <a:avLst/>
              <a:gdLst/>
              <a:ahLst/>
              <a:cxnLst/>
              <a:rect l="l" t="t" r="r" b="b"/>
              <a:pathLst>
                <a:path w="560" h="718" extrusionOk="0">
                  <a:moveTo>
                    <a:pt x="403" y="1"/>
                  </a:moveTo>
                  <a:cubicBezTo>
                    <a:pt x="365" y="1"/>
                    <a:pt x="321" y="14"/>
                    <a:pt x="273" y="43"/>
                  </a:cubicBezTo>
                  <a:cubicBezTo>
                    <a:pt x="124" y="130"/>
                    <a:pt x="13" y="316"/>
                    <a:pt x="0" y="502"/>
                  </a:cubicBezTo>
                  <a:cubicBezTo>
                    <a:pt x="0" y="636"/>
                    <a:pt x="63" y="718"/>
                    <a:pt x="154" y="718"/>
                  </a:cubicBezTo>
                  <a:cubicBezTo>
                    <a:pt x="190" y="718"/>
                    <a:pt x="231" y="705"/>
                    <a:pt x="273" y="676"/>
                  </a:cubicBezTo>
                  <a:cubicBezTo>
                    <a:pt x="435" y="565"/>
                    <a:pt x="534" y="403"/>
                    <a:pt x="559" y="192"/>
                  </a:cubicBezTo>
                  <a:cubicBezTo>
                    <a:pt x="559" y="78"/>
                    <a:pt x="497" y="1"/>
                    <a:pt x="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892;p121">
              <a:extLst>
                <a:ext uri="{FF2B5EF4-FFF2-40B4-BE49-F238E27FC236}">
                  <a16:creationId xmlns:a16="http://schemas.microsoft.com/office/drawing/2014/main" id="{64B2C472-59CD-0FBA-DEE1-CDEE46EFBCC4}"/>
                </a:ext>
              </a:extLst>
            </p:cNvPr>
            <p:cNvSpPr/>
            <p:nvPr/>
          </p:nvSpPr>
          <p:spPr>
            <a:xfrm>
              <a:off x="902875" y="2799350"/>
              <a:ext cx="107750" cy="73425"/>
            </a:xfrm>
            <a:custGeom>
              <a:avLst/>
              <a:gdLst/>
              <a:ahLst/>
              <a:cxnLst/>
              <a:rect l="l" t="t" r="r" b="b"/>
              <a:pathLst>
                <a:path w="4310" h="2937" extrusionOk="0">
                  <a:moveTo>
                    <a:pt x="4137" y="1"/>
                  </a:moveTo>
                  <a:cubicBezTo>
                    <a:pt x="4089" y="1"/>
                    <a:pt x="4034" y="17"/>
                    <a:pt x="3975" y="53"/>
                  </a:cubicBezTo>
                  <a:lnTo>
                    <a:pt x="336" y="2164"/>
                  </a:lnTo>
                  <a:cubicBezTo>
                    <a:pt x="149" y="2288"/>
                    <a:pt x="25" y="2487"/>
                    <a:pt x="0" y="2723"/>
                  </a:cubicBezTo>
                  <a:cubicBezTo>
                    <a:pt x="0" y="2859"/>
                    <a:pt x="70" y="2936"/>
                    <a:pt x="173" y="2936"/>
                  </a:cubicBezTo>
                  <a:cubicBezTo>
                    <a:pt x="221" y="2936"/>
                    <a:pt x="277" y="2920"/>
                    <a:pt x="336" y="2884"/>
                  </a:cubicBezTo>
                  <a:lnTo>
                    <a:pt x="3975" y="773"/>
                  </a:lnTo>
                  <a:cubicBezTo>
                    <a:pt x="4161" y="649"/>
                    <a:pt x="4285" y="450"/>
                    <a:pt x="4310" y="214"/>
                  </a:cubicBezTo>
                  <a:cubicBezTo>
                    <a:pt x="4310" y="78"/>
                    <a:pt x="4240" y="1"/>
                    <a:pt x="4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893;p121">
              <a:extLst>
                <a:ext uri="{FF2B5EF4-FFF2-40B4-BE49-F238E27FC236}">
                  <a16:creationId xmlns:a16="http://schemas.microsoft.com/office/drawing/2014/main" id="{71B326FB-1497-E72D-5A61-D5651D2A57A5}"/>
                </a:ext>
              </a:extLst>
            </p:cNvPr>
            <p:cNvSpPr/>
            <p:nvPr/>
          </p:nvSpPr>
          <p:spPr>
            <a:xfrm>
              <a:off x="885175" y="2675675"/>
              <a:ext cx="410800" cy="238650"/>
            </a:xfrm>
            <a:custGeom>
              <a:avLst/>
              <a:gdLst/>
              <a:ahLst/>
              <a:cxnLst/>
              <a:rect l="l" t="t" r="r" b="b"/>
              <a:pathLst>
                <a:path w="16432" h="9546" extrusionOk="0">
                  <a:moveTo>
                    <a:pt x="16347" y="0"/>
                  </a:moveTo>
                  <a:cubicBezTo>
                    <a:pt x="16334" y="0"/>
                    <a:pt x="16320" y="3"/>
                    <a:pt x="16307" y="7"/>
                  </a:cubicBezTo>
                  <a:lnTo>
                    <a:pt x="38" y="9409"/>
                  </a:lnTo>
                  <a:cubicBezTo>
                    <a:pt x="0" y="9433"/>
                    <a:pt x="0" y="9483"/>
                    <a:pt x="13" y="9508"/>
                  </a:cubicBezTo>
                  <a:cubicBezTo>
                    <a:pt x="25" y="9520"/>
                    <a:pt x="50" y="9545"/>
                    <a:pt x="75" y="9545"/>
                  </a:cubicBezTo>
                  <a:cubicBezTo>
                    <a:pt x="83" y="9545"/>
                    <a:pt x="97" y="9540"/>
                    <a:pt x="113" y="9540"/>
                  </a:cubicBezTo>
                  <a:cubicBezTo>
                    <a:pt x="120" y="9540"/>
                    <a:pt x="129" y="9541"/>
                    <a:pt x="137" y="9545"/>
                  </a:cubicBezTo>
                  <a:lnTo>
                    <a:pt x="16394" y="144"/>
                  </a:lnTo>
                  <a:cubicBezTo>
                    <a:pt x="16419" y="119"/>
                    <a:pt x="16432" y="69"/>
                    <a:pt x="16419" y="44"/>
                  </a:cubicBezTo>
                  <a:cubicBezTo>
                    <a:pt x="16403" y="11"/>
                    <a:pt x="16375" y="0"/>
                    <a:pt x="163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894;p121">
              <a:extLst>
                <a:ext uri="{FF2B5EF4-FFF2-40B4-BE49-F238E27FC236}">
                  <a16:creationId xmlns:a16="http://schemas.microsoft.com/office/drawing/2014/main" id="{C30F050D-30FB-BF0B-6A54-411DEB9EF362}"/>
                </a:ext>
              </a:extLst>
            </p:cNvPr>
            <p:cNvSpPr/>
            <p:nvPr/>
          </p:nvSpPr>
          <p:spPr>
            <a:xfrm>
              <a:off x="1225475" y="2667175"/>
              <a:ext cx="14000" cy="18300"/>
            </a:xfrm>
            <a:custGeom>
              <a:avLst/>
              <a:gdLst/>
              <a:ahLst/>
              <a:cxnLst/>
              <a:rect l="l" t="t" r="r" b="b"/>
              <a:pathLst>
                <a:path w="560" h="732" extrusionOk="0">
                  <a:moveTo>
                    <a:pt x="404" y="0"/>
                  </a:moveTo>
                  <a:cubicBezTo>
                    <a:pt x="368" y="0"/>
                    <a:pt x="328" y="12"/>
                    <a:pt x="286" y="37"/>
                  </a:cubicBezTo>
                  <a:cubicBezTo>
                    <a:pt x="125" y="148"/>
                    <a:pt x="13" y="335"/>
                    <a:pt x="0" y="521"/>
                  </a:cubicBezTo>
                  <a:cubicBezTo>
                    <a:pt x="0" y="655"/>
                    <a:pt x="64" y="731"/>
                    <a:pt x="160" y="731"/>
                  </a:cubicBezTo>
                  <a:cubicBezTo>
                    <a:pt x="198" y="731"/>
                    <a:pt x="241" y="719"/>
                    <a:pt x="286" y="695"/>
                  </a:cubicBezTo>
                  <a:cubicBezTo>
                    <a:pt x="435" y="583"/>
                    <a:pt x="547" y="409"/>
                    <a:pt x="559" y="211"/>
                  </a:cubicBezTo>
                  <a:cubicBezTo>
                    <a:pt x="559" y="77"/>
                    <a:pt x="495" y="0"/>
                    <a:pt x="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895;p121">
              <a:extLst>
                <a:ext uri="{FF2B5EF4-FFF2-40B4-BE49-F238E27FC236}">
                  <a16:creationId xmlns:a16="http://schemas.microsoft.com/office/drawing/2014/main" id="{98F8BCBF-5F76-0600-54B9-63F2220272DD}"/>
                </a:ext>
              </a:extLst>
            </p:cNvPr>
            <p:cNvSpPr/>
            <p:nvPr/>
          </p:nvSpPr>
          <p:spPr>
            <a:xfrm>
              <a:off x="1220825" y="2647025"/>
              <a:ext cx="49700" cy="44375"/>
            </a:xfrm>
            <a:custGeom>
              <a:avLst/>
              <a:gdLst/>
              <a:ahLst/>
              <a:cxnLst/>
              <a:rect l="l" t="t" r="r" b="b"/>
              <a:pathLst>
                <a:path w="1988" h="1775" extrusionOk="0">
                  <a:moveTo>
                    <a:pt x="1628" y="97"/>
                  </a:moveTo>
                  <a:cubicBezTo>
                    <a:pt x="1671" y="97"/>
                    <a:pt x="1713" y="106"/>
                    <a:pt x="1751" y="122"/>
                  </a:cubicBezTo>
                  <a:cubicBezTo>
                    <a:pt x="1813" y="160"/>
                    <a:pt x="1863" y="247"/>
                    <a:pt x="1851" y="333"/>
                  </a:cubicBezTo>
                  <a:cubicBezTo>
                    <a:pt x="1838" y="632"/>
                    <a:pt x="1664" y="892"/>
                    <a:pt x="1416" y="1054"/>
                  </a:cubicBezTo>
                  <a:lnTo>
                    <a:pt x="472" y="1613"/>
                  </a:lnTo>
                  <a:cubicBezTo>
                    <a:pt x="423" y="1648"/>
                    <a:pt x="370" y="1663"/>
                    <a:pt x="315" y="1663"/>
                  </a:cubicBezTo>
                  <a:cubicBezTo>
                    <a:pt x="273" y="1663"/>
                    <a:pt x="230" y="1654"/>
                    <a:pt x="186" y="1637"/>
                  </a:cubicBezTo>
                  <a:cubicBezTo>
                    <a:pt x="124" y="1588"/>
                    <a:pt x="75" y="1513"/>
                    <a:pt x="99" y="1426"/>
                  </a:cubicBezTo>
                  <a:cubicBezTo>
                    <a:pt x="112" y="1128"/>
                    <a:pt x="286" y="867"/>
                    <a:pt x="522" y="706"/>
                  </a:cubicBezTo>
                  <a:lnTo>
                    <a:pt x="1478" y="147"/>
                  </a:lnTo>
                  <a:cubicBezTo>
                    <a:pt x="1520" y="112"/>
                    <a:pt x="1574" y="97"/>
                    <a:pt x="1628" y="97"/>
                  </a:cubicBezTo>
                  <a:close/>
                  <a:moveTo>
                    <a:pt x="1660" y="0"/>
                  </a:moveTo>
                  <a:cubicBezTo>
                    <a:pt x="1579" y="0"/>
                    <a:pt x="1496" y="27"/>
                    <a:pt x="1428" y="73"/>
                  </a:cubicBezTo>
                  <a:lnTo>
                    <a:pt x="484" y="632"/>
                  </a:lnTo>
                  <a:cubicBezTo>
                    <a:pt x="199" y="805"/>
                    <a:pt x="12" y="1116"/>
                    <a:pt x="0" y="1439"/>
                  </a:cubicBezTo>
                  <a:cubicBezTo>
                    <a:pt x="0" y="1563"/>
                    <a:pt x="50" y="1687"/>
                    <a:pt x="161" y="1749"/>
                  </a:cubicBezTo>
                  <a:cubicBezTo>
                    <a:pt x="186" y="1762"/>
                    <a:pt x="248" y="1774"/>
                    <a:pt x="298" y="1774"/>
                  </a:cubicBezTo>
                  <a:cubicBezTo>
                    <a:pt x="373" y="1762"/>
                    <a:pt x="447" y="1749"/>
                    <a:pt x="546" y="1712"/>
                  </a:cubicBezTo>
                  <a:lnTo>
                    <a:pt x="1490" y="1153"/>
                  </a:lnTo>
                  <a:cubicBezTo>
                    <a:pt x="1776" y="992"/>
                    <a:pt x="1962" y="681"/>
                    <a:pt x="1975" y="346"/>
                  </a:cubicBezTo>
                  <a:cubicBezTo>
                    <a:pt x="1987" y="222"/>
                    <a:pt x="1925" y="97"/>
                    <a:pt x="1813" y="35"/>
                  </a:cubicBezTo>
                  <a:cubicBezTo>
                    <a:pt x="1765" y="11"/>
                    <a:pt x="1713" y="0"/>
                    <a:pt x="16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896;p121">
              <a:extLst>
                <a:ext uri="{FF2B5EF4-FFF2-40B4-BE49-F238E27FC236}">
                  <a16:creationId xmlns:a16="http://schemas.microsoft.com/office/drawing/2014/main" id="{77D5D558-01D3-07EA-2903-B9C17E49CC84}"/>
                </a:ext>
              </a:extLst>
            </p:cNvPr>
            <p:cNvSpPr/>
            <p:nvPr/>
          </p:nvSpPr>
          <p:spPr>
            <a:xfrm>
              <a:off x="902875" y="2852825"/>
              <a:ext cx="140675" cy="92225"/>
            </a:xfrm>
            <a:custGeom>
              <a:avLst/>
              <a:gdLst/>
              <a:ahLst/>
              <a:cxnLst/>
              <a:rect l="l" t="t" r="r" b="b"/>
              <a:pathLst>
                <a:path w="5627" h="3689" extrusionOk="0">
                  <a:moveTo>
                    <a:pt x="5456" y="1"/>
                  </a:moveTo>
                  <a:cubicBezTo>
                    <a:pt x="5411" y="1"/>
                    <a:pt x="5360" y="16"/>
                    <a:pt x="5304" y="50"/>
                  </a:cubicBezTo>
                  <a:lnTo>
                    <a:pt x="336" y="2906"/>
                  </a:lnTo>
                  <a:cubicBezTo>
                    <a:pt x="149" y="3031"/>
                    <a:pt x="25" y="3229"/>
                    <a:pt x="0" y="3465"/>
                  </a:cubicBezTo>
                  <a:cubicBezTo>
                    <a:pt x="0" y="3604"/>
                    <a:pt x="73" y="3688"/>
                    <a:pt x="181" y="3688"/>
                  </a:cubicBezTo>
                  <a:cubicBezTo>
                    <a:pt x="227" y="3688"/>
                    <a:pt x="280" y="3673"/>
                    <a:pt x="336" y="3639"/>
                  </a:cubicBezTo>
                  <a:lnTo>
                    <a:pt x="5304" y="783"/>
                  </a:lnTo>
                  <a:cubicBezTo>
                    <a:pt x="5490" y="658"/>
                    <a:pt x="5614" y="460"/>
                    <a:pt x="5626" y="224"/>
                  </a:cubicBezTo>
                  <a:cubicBezTo>
                    <a:pt x="5626" y="85"/>
                    <a:pt x="5560" y="1"/>
                    <a:pt x="5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897;p121">
              <a:extLst>
                <a:ext uri="{FF2B5EF4-FFF2-40B4-BE49-F238E27FC236}">
                  <a16:creationId xmlns:a16="http://schemas.microsoft.com/office/drawing/2014/main" id="{AF381B69-6291-6F30-7D78-B89BBCC18489}"/>
                </a:ext>
              </a:extLst>
            </p:cNvPr>
            <p:cNvSpPr/>
            <p:nvPr/>
          </p:nvSpPr>
          <p:spPr>
            <a:xfrm>
              <a:off x="885175" y="2747475"/>
              <a:ext cx="411100" cy="238875"/>
            </a:xfrm>
            <a:custGeom>
              <a:avLst/>
              <a:gdLst/>
              <a:ahLst/>
              <a:cxnLst/>
              <a:rect l="l" t="t" r="r" b="b"/>
              <a:pathLst>
                <a:path w="16444" h="9555" extrusionOk="0">
                  <a:moveTo>
                    <a:pt x="16360" y="0"/>
                  </a:moveTo>
                  <a:cubicBezTo>
                    <a:pt x="16345" y="0"/>
                    <a:pt x="16330" y="6"/>
                    <a:pt x="16320" y="16"/>
                  </a:cubicBezTo>
                  <a:lnTo>
                    <a:pt x="38" y="9418"/>
                  </a:lnTo>
                  <a:cubicBezTo>
                    <a:pt x="0" y="9455"/>
                    <a:pt x="0" y="9492"/>
                    <a:pt x="13" y="9530"/>
                  </a:cubicBezTo>
                  <a:cubicBezTo>
                    <a:pt x="25" y="9542"/>
                    <a:pt x="50" y="9555"/>
                    <a:pt x="75" y="9555"/>
                  </a:cubicBezTo>
                  <a:cubicBezTo>
                    <a:pt x="87" y="9555"/>
                    <a:pt x="112" y="9542"/>
                    <a:pt x="137" y="9542"/>
                  </a:cubicBezTo>
                  <a:lnTo>
                    <a:pt x="16394" y="153"/>
                  </a:lnTo>
                  <a:cubicBezTo>
                    <a:pt x="16419" y="116"/>
                    <a:pt x="16444" y="66"/>
                    <a:pt x="16419" y="41"/>
                  </a:cubicBezTo>
                  <a:cubicBezTo>
                    <a:pt x="16405" y="12"/>
                    <a:pt x="16382" y="0"/>
                    <a:pt x="163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3898;p121">
              <a:extLst>
                <a:ext uri="{FF2B5EF4-FFF2-40B4-BE49-F238E27FC236}">
                  <a16:creationId xmlns:a16="http://schemas.microsoft.com/office/drawing/2014/main" id="{08A292B7-1A04-1AE0-4E30-026112650056}"/>
                </a:ext>
              </a:extLst>
            </p:cNvPr>
            <p:cNvSpPr/>
            <p:nvPr/>
          </p:nvSpPr>
          <p:spPr>
            <a:xfrm>
              <a:off x="902875" y="2943625"/>
              <a:ext cx="107750" cy="73200"/>
            </a:xfrm>
            <a:custGeom>
              <a:avLst/>
              <a:gdLst/>
              <a:ahLst/>
              <a:cxnLst/>
              <a:rect l="l" t="t" r="r" b="b"/>
              <a:pathLst>
                <a:path w="4310" h="2928" extrusionOk="0">
                  <a:moveTo>
                    <a:pt x="4128" y="1"/>
                  </a:moveTo>
                  <a:cubicBezTo>
                    <a:pt x="4082" y="1"/>
                    <a:pt x="4030" y="15"/>
                    <a:pt x="3975" y="44"/>
                  </a:cubicBezTo>
                  <a:lnTo>
                    <a:pt x="336" y="2156"/>
                  </a:lnTo>
                  <a:cubicBezTo>
                    <a:pt x="149" y="2292"/>
                    <a:pt x="25" y="2491"/>
                    <a:pt x="0" y="2702"/>
                  </a:cubicBezTo>
                  <a:cubicBezTo>
                    <a:pt x="0" y="2847"/>
                    <a:pt x="71" y="2928"/>
                    <a:pt x="175" y="2928"/>
                  </a:cubicBezTo>
                  <a:cubicBezTo>
                    <a:pt x="223" y="2928"/>
                    <a:pt x="277" y="2911"/>
                    <a:pt x="336" y="2876"/>
                  </a:cubicBezTo>
                  <a:lnTo>
                    <a:pt x="3975" y="777"/>
                  </a:lnTo>
                  <a:cubicBezTo>
                    <a:pt x="4161" y="653"/>
                    <a:pt x="4285" y="454"/>
                    <a:pt x="4310" y="218"/>
                  </a:cubicBezTo>
                  <a:cubicBezTo>
                    <a:pt x="4310" y="79"/>
                    <a:pt x="4237" y="1"/>
                    <a:pt x="41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3899;p121">
              <a:extLst>
                <a:ext uri="{FF2B5EF4-FFF2-40B4-BE49-F238E27FC236}">
                  <a16:creationId xmlns:a16="http://schemas.microsoft.com/office/drawing/2014/main" id="{224B8BC7-B035-60F8-64BB-126CBA0FFD13}"/>
                </a:ext>
              </a:extLst>
            </p:cNvPr>
            <p:cNvSpPr/>
            <p:nvPr/>
          </p:nvSpPr>
          <p:spPr>
            <a:xfrm>
              <a:off x="887350" y="2997150"/>
              <a:ext cx="171725" cy="110450"/>
            </a:xfrm>
            <a:custGeom>
              <a:avLst/>
              <a:gdLst/>
              <a:ahLst/>
              <a:cxnLst/>
              <a:rect l="l" t="t" r="r" b="b"/>
              <a:pathLst>
                <a:path w="6869" h="4418" extrusionOk="0">
                  <a:moveTo>
                    <a:pt x="6703" y="0"/>
                  </a:moveTo>
                  <a:cubicBezTo>
                    <a:pt x="6657" y="0"/>
                    <a:pt x="6604" y="17"/>
                    <a:pt x="6545" y="52"/>
                  </a:cubicBezTo>
                  <a:lnTo>
                    <a:pt x="336" y="3641"/>
                  </a:lnTo>
                  <a:cubicBezTo>
                    <a:pt x="125" y="3765"/>
                    <a:pt x="0" y="3964"/>
                    <a:pt x="0" y="4200"/>
                  </a:cubicBezTo>
                  <a:cubicBezTo>
                    <a:pt x="0" y="4339"/>
                    <a:pt x="74" y="4418"/>
                    <a:pt x="182" y="4418"/>
                  </a:cubicBezTo>
                  <a:cubicBezTo>
                    <a:pt x="228" y="4418"/>
                    <a:pt x="280" y="4404"/>
                    <a:pt x="336" y="4374"/>
                  </a:cubicBezTo>
                  <a:lnTo>
                    <a:pt x="6545" y="785"/>
                  </a:lnTo>
                  <a:cubicBezTo>
                    <a:pt x="6732" y="660"/>
                    <a:pt x="6856" y="462"/>
                    <a:pt x="6868" y="226"/>
                  </a:cubicBezTo>
                  <a:cubicBezTo>
                    <a:pt x="6868" y="81"/>
                    <a:pt x="6804" y="0"/>
                    <a:pt x="67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3900;p121">
              <a:extLst>
                <a:ext uri="{FF2B5EF4-FFF2-40B4-BE49-F238E27FC236}">
                  <a16:creationId xmlns:a16="http://schemas.microsoft.com/office/drawing/2014/main" id="{84C378E0-84CD-264B-6374-2FA9D80938D3}"/>
                </a:ext>
              </a:extLst>
            </p:cNvPr>
            <p:cNvSpPr/>
            <p:nvPr/>
          </p:nvSpPr>
          <p:spPr>
            <a:xfrm>
              <a:off x="902875" y="3042225"/>
              <a:ext cx="187550" cy="119725"/>
            </a:xfrm>
            <a:custGeom>
              <a:avLst/>
              <a:gdLst/>
              <a:ahLst/>
              <a:cxnLst/>
              <a:rect l="l" t="t" r="r" b="b"/>
              <a:pathLst>
                <a:path w="7502" h="4789" extrusionOk="0">
                  <a:moveTo>
                    <a:pt x="7331" y="0"/>
                  </a:moveTo>
                  <a:cubicBezTo>
                    <a:pt x="7287" y="0"/>
                    <a:pt x="7235" y="16"/>
                    <a:pt x="7179" y="50"/>
                  </a:cubicBezTo>
                  <a:lnTo>
                    <a:pt x="336" y="4012"/>
                  </a:lnTo>
                  <a:cubicBezTo>
                    <a:pt x="149" y="4136"/>
                    <a:pt x="25" y="4334"/>
                    <a:pt x="0" y="4570"/>
                  </a:cubicBezTo>
                  <a:cubicBezTo>
                    <a:pt x="0" y="4710"/>
                    <a:pt x="74" y="4788"/>
                    <a:pt x="182" y="4788"/>
                  </a:cubicBezTo>
                  <a:cubicBezTo>
                    <a:pt x="228" y="4788"/>
                    <a:pt x="280" y="4774"/>
                    <a:pt x="336" y="4744"/>
                  </a:cubicBezTo>
                  <a:lnTo>
                    <a:pt x="7179" y="783"/>
                  </a:lnTo>
                  <a:cubicBezTo>
                    <a:pt x="7365" y="658"/>
                    <a:pt x="7489" y="460"/>
                    <a:pt x="7502" y="224"/>
                  </a:cubicBezTo>
                  <a:cubicBezTo>
                    <a:pt x="7502" y="85"/>
                    <a:pt x="7435" y="0"/>
                    <a:pt x="7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3901;p121">
              <a:extLst>
                <a:ext uri="{FF2B5EF4-FFF2-40B4-BE49-F238E27FC236}">
                  <a16:creationId xmlns:a16="http://schemas.microsoft.com/office/drawing/2014/main" id="{948F6A26-D9FA-C27F-C469-B3028162D2F0}"/>
                </a:ext>
              </a:extLst>
            </p:cNvPr>
            <p:cNvSpPr/>
            <p:nvPr/>
          </p:nvSpPr>
          <p:spPr>
            <a:xfrm>
              <a:off x="885175" y="2892700"/>
              <a:ext cx="411100" cy="238650"/>
            </a:xfrm>
            <a:custGeom>
              <a:avLst/>
              <a:gdLst/>
              <a:ahLst/>
              <a:cxnLst/>
              <a:rect l="l" t="t" r="r" b="b"/>
              <a:pathLst>
                <a:path w="16444" h="9546" extrusionOk="0">
                  <a:moveTo>
                    <a:pt x="16351" y="0"/>
                  </a:moveTo>
                  <a:cubicBezTo>
                    <a:pt x="16339" y="0"/>
                    <a:pt x="16328" y="3"/>
                    <a:pt x="16320" y="7"/>
                  </a:cubicBezTo>
                  <a:lnTo>
                    <a:pt x="50" y="9396"/>
                  </a:lnTo>
                  <a:cubicBezTo>
                    <a:pt x="13" y="9396"/>
                    <a:pt x="0" y="9434"/>
                    <a:pt x="0" y="9459"/>
                  </a:cubicBezTo>
                  <a:cubicBezTo>
                    <a:pt x="0" y="9508"/>
                    <a:pt x="25" y="9545"/>
                    <a:pt x="75" y="9545"/>
                  </a:cubicBezTo>
                  <a:cubicBezTo>
                    <a:pt x="83" y="9545"/>
                    <a:pt x="97" y="9534"/>
                    <a:pt x="113" y="9534"/>
                  </a:cubicBezTo>
                  <a:cubicBezTo>
                    <a:pt x="120" y="9534"/>
                    <a:pt x="129" y="9537"/>
                    <a:pt x="137" y="9545"/>
                  </a:cubicBezTo>
                  <a:lnTo>
                    <a:pt x="16394" y="144"/>
                  </a:lnTo>
                  <a:cubicBezTo>
                    <a:pt x="16419" y="119"/>
                    <a:pt x="16444" y="69"/>
                    <a:pt x="16419" y="45"/>
                  </a:cubicBezTo>
                  <a:cubicBezTo>
                    <a:pt x="16403" y="11"/>
                    <a:pt x="16375" y="0"/>
                    <a:pt x="163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3902;p121">
              <a:extLst>
                <a:ext uri="{FF2B5EF4-FFF2-40B4-BE49-F238E27FC236}">
                  <a16:creationId xmlns:a16="http://schemas.microsoft.com/office/drawing/2014/main" id="{48DCE083-2D42-D7FD-EECD-F1AB02D3D4FB}"/>
                </a:ext>
              </a:extLst>
            </p:cNvPr>
            <p:cNvSpPr/>
            <p:nvPr/>
          </p:nvSpPr>
          <p:spPr>
            <a:xfrm>
              <a:off x="885175" y="2964800"/>
              <a:ext cx="411100" cy="238575"/>
            </a:xfrm>
            <a:custGeom>
              <a:avLst/>
              <a:gdLst/>
              <a:ahLst/>
              <a:cxnLst/>
              <a:rect l="l" t="t" r="r" b="b"/>
              <a:pathLst>
                <a:path w="16444" h="9543" extrusionOk="0">
                  <a:moveTo>
                    <a:pt x="16360" y="1"/>
                  </a:moveTo>
                  <a:cubicBezTo>
                    <a:pt x="16345" y="1"/>
                    <a:pt x="16330" y="7"/>
                    <a:pt x="16320" y="17"/>
                  </a:cubicBezTo>
                  <a:lnTo>
                    <a:pt x="50" y="9406"/>
                  </a:lnTo>
                  <a:cubicBezTo>
                    <a:pt x="13" y="9406"/>
                    <a:pt x="0" y="9431"/>
                    <a:pt x="0" y="9468"/>
                  </a:cubicBezTo>
                  <a:cubicBezTo>
                    <a:pt x="0" y="9518"/>
                    <a:pt x="25" y="9543"/>
                    <a:pt x="75" y="9543"/>
                  </a:cubicBezTo>
                  <a:cubicBezTo>
                    <a:pt x="87" y="9543"/>
                    <a:pt x="112" y="9530"/>
                    <a:pt x="137" y="9530"/>
                  </a:cubicBezTo>
                  <a:lnTo>
                    <a:pt x="16394" y="154"/>
                  </a:lnTo>
                  <a:cubicBezTo>
                    <a:pt x="16444" y="116"/>
                    <a:pt x="16444" y="67"/>
                    <a:pt x="16419" y="42"/>
                  </a:cubicBezTo>
                  <a:cubicBezTo>
                    <a:pt x="16405" y="13"/>
                    <a:pt x="16382" y="1"/>
                    <a:pt x="16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3903;p121">
              <a:extLst>
                <a:ext uri="{FF2B5EF4-FFF2-40B4-BE49-F238E27FC236}">
                  <a16:creationId xmlns:a16="http://schemas.microsoft.com/office/drawing/2014/main" id="{D1439ADF-76E6-2DFB-4FB0-5CC4EA84D58E}"/>
                </a:ext>
              </a:extLst>
            </p:cNvPr>
            <p:cNvSpPr/>
            <p:nvPr/>
          </p:nvSpPr>
          <p:spPr>
            <a:xfrm>
              <a:off x="902875" y="3132700"/>
              <a:ext cx="156200" cy="101475"/>
            </a:xfrm>
            <a:custGeom>
              <a:avLst/>
              <a:gdLst/>
              <a:ahLst/>
              <a:cxnLst/>
              <a:rect l="l" t="t" r="r" b="b"/>
              <a:pathLst>
                <a:path w="6248" h="4059" extrusionOk="0">
                  <a:moveTo>
                    <a:pt x="6076" y="1"/>
                  </a:moveTo>
                  <a:cubicBezTo>
                    <a:pt x="6031" y="1"/>
                    <a:pt x="5980" y="15"/>
                    <a:pt x="5924" y="45"/>
                  </a:cubicBezTo>
                  <a:lnTo>
                    <a:pt x="336" y="3274"/>
                  </a:lnTo>
                  <a:cubicBezTo>
                    <a:pt x="149" y="3398"/>
                    <a:pt x="25" y="3609"/>
                    <a:pt x="0" y="3833"/>
                  </a:cubicBezTo>
                  <a:cubicBezTo>
                    <a:pt x="0" y="3978"/>
                    <a:pt x="71" y="4058"/>
                    <a:pt x="175" y="4058"/>
                  </a:cubicBezTo>
                  <a:cubicBezTo>
                    <a:pt x="223" y="4058"/>
                    <a:pt x="277" y="4042"/>
                    <a:pt x="336" y="4007"/>
                  </a:cubicBezTo>
                  <a:lnTo>
                    <a:pt x="5924" y="778"/>
                  </a:lnTo>
                  <a:cubicBezTo>
                    <a:pt x="6111" y="653"/>
                    <a:pt x="6235" y="455"/>
                    <a:pt x="6247" y="219"/>
                  </a:cubicBezTo>
                  <a:cubicBezTo>
                    <a:pt x="6247" y="79"/>
                    <a:pt x="6180" y="1"/>
                    <a:pt x="6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3904;p121">
              <a:extLst>
                <a:ext uri="{FF2B5EF4-FFF2-40B4-BE49-F238E27FC236}">
                  <a16:creationId xmlns:a16="http://schemas.microsoft.com/office/drawing/2014/main" id="{152A2F6D-DEA6-39FB-243C-F759A9113EDA}"/>
                </a:ext>
              </a:extLst>
            </p:cNvPr>
            <p:cNvSpPr/>
            <p:nvPr/>
          </p:nvSpPr>
          <p:spPr>
            <a:xfrm>
              <a:off x="1170525" y="2938975"/>
              <a:ext cx="99375" cy="68850"/>
            </a:xfrm>
            <a:custGeom>
              <a:avLst/>
              <a:gdLst/>
              <a:ahLst/>
              <a:cxnLst/>
              <a:rect l="l" t="t" r="r" b="b"/>
              <a:pathLst>
                <a:path w="3975" h="2754" extrusionOk="0">
                  <a:moveTo>
                    <a:pt x="3793" y="0"/>
                  </a:moveTo>
                  <a:cubicBezTo>
                    <a:pt x="3747" y="0"/>
                    <a:pt x="3695" y="14"/>
                    <a:pt x="3639" y="44"/>
                  </a:cubicBezTo>
                  <a:lnTo>
                    <a:pt x="323" y="1957"/>
                  </a:lnTo>
                  <a:cubicBezTo>
                    <a:pt x="137" y="2068"/>
                    <a:pt x="12" y="2292"/>
                    <a:pt x="0" y="2528"/>
                  </a:cubicBezTo>
                  <a:cubicBezTo>
                    <a:pt x="0" y="2673"/>
                    <a:pt x="65" y="2754"/>
                    <a:pt x="165" y="2754"/>
                  </a:cubicBezTo>
                  <a:cubicBezTo>
                    <a:pt x="211" y="2754"/>
                    <a:pt x="265" y="2737"/>
                    <a:pt x="323" y="2702"/>
                  </a:cubicBezTo>
                  <a:lnTo>
                    <a:pt x="3639" y="777"/>
                  </a:lnTo>
                  <a:cubicBezTo>
                    <a:pt x="3825" y="653"/>
                    <a:pt x="3949" y="454"/>
                    <a:pt x="3974" y="218"/>
                  </a:cubicBezTo>
                  <a:cubicBezTo>
                    <a:pt x="3974" y="79"/>
                    <a:pt x="3901" y="0"/>
                    <a:pt x="37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3905;p121">
              <a:extLst>
                <a:ext uri="{FF2B5EF4-FFF2-40B4-BE49-F238E27FC236}">
                  <a16:creationId xmlns:a16="http://schemas.microsoft.com/office/drawing/2014/main" id="{83365A33-9589-3D51-F7BB-9659AB10A455}"/>
                </a:ext>
              </a:extLst>
            </p:cNvPr>
            <p:cNvSpPr/>
            <p:nvPr/>
          </p:nvSpPr>
          <p:spPr>
            <a:xfrm>
              <a:off x="1277325" y="2930125"/>
              <a:ext cx="8400" cy="18350"/>
            </a:xfrm>
            <a:custGeom>
              <a:avLst/>
              <a:gdLst/>
              <a:ahLst/>
              <a:cxnLst/>
              <a:rect l="l" t="t" r="r" b="b"/>
              <a:pathLst>
                <a:path w="336" h="734" extrusionOk="0">
                  <a:moveTo>
                    <a:pt x="25" y="1"/>
                  </a:moveTo>
                  <a:cubicBezTo>
                    <a:pt x="0" y="1"/>
                    <a:pt x="0" y="13"/>
                    <a:pt x="0" y="13"/>
                  </a:cubicBezTo>
                  <a:lnTo>
                    <a:pt x="0" y="38"/>
                  </a:lnTo>
                  <a:lnTo>
                    <a:pt x="0" y="137"/>
                  </a:lnTo>
                  <a:cubicBezTo>
                    <a:pt x="0" y="150"/>
                    <a:pt x="25" y="175"/>
                    <a:pt x="25" y="175"/>
                  </a:cubicBezTo>
                  <a:cubicBezTo>
                    <a:pt x="25" y="187"/>
                    <a:pt x="38" y="187"/>
                    <a:pt x="38" y="187"/>
                  </a:cubicBezTo>
                  <a:lnTo>
                    <a:pt x="236" y="261"/>
                  </a:lnTo>
                  <a:lnTo>
                    <a:pt x="50" y="560"/>
                  </a:lnTo>
                  <a:cubicBezTo>
                    <a:pt x="50" y="572"/>
                    <a:pt x="38" y="572"/>
                    <a:pt x="38" y="597"/>
                  </a:cubicBezTo>
                  <a:cubicBezTo>
                    <a:pt x="25" y="597"/>
                    <a:pt x="25" y="609"/>
                    <a:pt x="25" y="622"/>
                  </a:cubicBezTo>
                  <a:lnTo>
                    <a:pt x="25" y="709"/>
                  </a:lnTo>
                  <a:lnTo>
                    <a:pt x="25" y="733"/>
                  </a:lnTo>
                  <a:lnTo>
                    <a:pt x="38" y="733"/>
                  </a:lnTo>
                  <a:lnTo>
                    <a:pt x="323" y="274"/>
                  </a:lnTo>
                  <a:cubicBezTo>
                    <a:pt x="323" y="261"/>
                    <a:pt x="336" y="261"/>
                    <a:pt x="336" y="249"/>
                  </a:cubicBezTo>
                  <a:lnTo>
                    <a:pt x="336" y="212"/>
                  </a:lnTo>
                  <a:lnTo>
                    <a:pt x="336" y="175"/>
                  </a:lnTo>
                  <a:lnTo>
                    <a:pt x="336" y="137"/>
                  </a:lnTo>
                  <a:cubicBezTo>
                    <a:pt x="336" y="125"/>
                    <a:pt x="323" y="125"/>
                    <a:pt x="323" y="125"/>
                  </a:cubicBezTo>
                  <a:lnTo>
                    <a:pt x="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3906;p121">
              <a:extLst>
                <a:ext uri="{FF2B5EF4-FFF2-40B4-BE49-F238E27FC236}">
                  <a16:creationId xmlns:a16="http://schemas.microsoft.com/office/drawing/2014/main" id="{2CA1D74B-9B9F-0874-C62A-14B84F0BFD47}"/>
                </a:ext>
              </a:extLst>
            </p:cNvPr>
            <p:cNvSpPr/>
            <p:nvPr/>
          </p:nvSpPr>
          <p:spPr>
            <a:xfrm>
              <a:off x="1170525" y="3011175"/>
              <a:ext cx="99375" cy="68925"/>
            </a:xfrm>
            <a:custGeom>
              <a:avLst/>
              <a:gdLst/>
              <a:ahLst/>
              <a:cxnLst/>
              <a:rect l="l" t="t" r="r" b="b"/>
              <a:pathLst>
                <a:path w="3975" h="2757" extrusionOk="0">
                  <a:moveTo>
                    <a:pt x="3794" y="1"/>
                  </a:moveTo>
                  <a:cubicBezTo>
                    <a:pt x="3748" y="1"/>
                    <a:pt x="3695" y="16"/>
                    <a:pt x="3639" y="50"/>
                  </a:cubicBezTo>
                  <a:lnTo>
                    <a:pt x="323" y="1962"/>
                  </a:lnTo>
                  <a:cubicBezTo>
                    <a:pt x="137" y="2087"/>
                    <a:pt x="12" y="2285"/>
                    <a:pt x="0" y="2534"/>
                  </a:cubicBezTo>
                  <a:cubicBezTo>
                    <a:pt x="0" y="2673"/>
                    <a:pt x="67" y="2757"/>
                    <a:pt x="171" y="2757"/>
                  </a:cubicBezTo>
                  <a:cubicBezTo>
                    <a:pt x="215" y="2757"/>
                    <a:pt x="267" y="2741"/>
                    <a:pt x="323" y="2708"/>
                  </a:cubicBezTo>
                  <a:lnTo>
                    <a:pt x="3639" y="783"/>
                  </a:lnTo>
                  <a:cubicBezTo>
                    <a:pt x="3825" y="658"/>
                    <a:pt x="3949" y="460"/>
                    <a:pt x="3974" y="224"/>
                  </a:cubicBezTo>
                  <a:cubicBezTo>
                    <a:pt x="3974" y="85"/>
                    <a:pt x="3902" y="1"/>
                    <a:pt x="3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3907;p121">
              <a:extLst>
                <a:ext uri="{FF2B5EF4-FFF2-40B4-BE49-F238E27FC236}">
                  <a16:creationId xmlns:a16="http://schemas.microsoft.com/office/drawing/2014/main" id="{8E52722A-DC44-4E9A-2FB4-51BBCCD22851}"/>
                </a:ext>
              </a:extLst>
            </p:cNvPr>
            <p:cNvSpPr/>
            <p:nvPr/>
          </p:nvSpPr>
          <p:spPr>
            <a:xfrm>
              <a:off x="1277325" y="3002150"/>
              <a:ext cx="8400" cy="18350"/>
            </a:xfrm>
            <a:custGeom>
              <a:avLst/>
              <a:gdLst/>
              <a:ahLst/>
              <a:cxnLst/>
              <a:rect l="l" t="t" r="r" b="b"/>
              <a:pathLst>
                <a:path w="336" h="734" extrusionOk="0">
                  <a:moveTo>
                    <a:pt x="25" y="1"/>
                  </a:moveTo>
                  <a:cubicBezTo>
                    <a:pt x="0" y="1"/>
                    <a:pt x="0" y="26"/>
                    <a:pt x="0" y="26"/>
                  </a:cubicBezTo>
                  <a:lnTo>
                    <a:pt x="0" y="38"/>
                  </a:lnTo>
                  <a:lnTo>
                    <a:pt x="0" y="150"/>
                  </a:lnTo>
                  <a:cubicBezTo>
                    <a:pt x="0" y="162"/>
                    <a:pt x="25" y="175"/>
                    <a:pt x="25" y="175"/>
                  </a:cubicBezTo>
                  <a:cubicBezTo>
                    <a:pt x="25" y="200"/>
                    <a:pt x="38" y="200"/>
                    <a:pt x="38" y="200"/>
                  </a:cubicBezTo>
                  <a:lnTo>
                    <a:pt x="236" y="262"/>
                  </a:lnTo>
                  <a:lnTo>
                    <a:pt x="50" y="547"/>
                  </a:lnTo>
                  <a:cubicBezTo>
                    <a:pt x="50" y="560"/>
                    <a:pt x="38" y="560"/>
                    <a:pt x="38" y="585"/>
                  </a:cubicBezTo>
                  <a:cubicBezTo>
                    <a:pt x="25" y="585"/>
                    <a:pt x="25" y="597"/>
                    <a:pt x="25" y="610"/>
                  </a:cubicBezTo>
                  <a:lnTo>
                    <a:pt x="25" y="721"/>
                  </a:lnTo>
                  <a:lnTo>
                    <a:pt x="25" y="734"/>
                  </a:lnTo>
                  <a:lnTo>
                    <a:pt x="38" y="734"/>
                  </a:lnTo>
                  <a:lnTo>
                    <a:pt x="323" y="287"/>
                  </a:lnTo>
                  <a:cubicBezTo>
                    <a:pt x="323" y="274"/>
                    <a:pt x="336" y="274"/>
                    <a:pt x="336" y="262"/>
                  </a:cubicBezTo>
                  <a:lnTo>
                    <a:pt x="336" y="225"/>
                  </a:lnTo>
                  <a:lnTo>
                    <a:pt x="336" y="175"/>
                  </a:lnTo>
                  <a:lnTo>
                    <a:pt x="336" y="150"/>
                  </a:lnTo>
                  <a:cubicBezTo>
                    <a:pt x="336" y="125"/>
                    <a:pt x="323" y="125"/>
                    <a:pt x="323" y="125"/>
                  </a:cubicBezTo>
                  <a:lnTo>
                    <a:pt x="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3908;p121">
              <a:extLst>
                <a:ext uri="{FF2B5EF4-FFF2-40B4-BE49-F238E27FC236}">
                  <a16:creationId xmlns:a16="http://schemas.microsoft.com/office/drawing/2014/main" id="{F0A0C1C6-9B03-42B8-2A23-CE2955FFAFA6}"/>
                </a:ext>
              </a:extLst>
            </p:cNvPr>
            <p:cNvSpPr/>
            <p:nvPr/>
          </p:nvSpPr>
          <p:spPr>
            <a:xfrm>
              <a:off x="901000" y="3248400"/>
              <a:ext cx="129200" cy="122650"/>
            </a:xfrm>
            <a:custGeom>
              <a:avLst/>
              <a:gdLst/>
              <a:ahLst/>
              <a:cxnLst/>
              <a:rect l="l" t="t" r="r" b="b"/>
              <a:pathLst>
                <a:path w="5168" h="4906" extrusionOk="0">
                  <a:moveTo>
                    <a:pt x="4894" y="136"/>
                  </a:moveTo>
                  <a:cubicBezTo>
                    <a:pt x="4907" y="136"/>
                    <a:pt x="4919" y="136"/>
                    <a:pt x="4944" y="149"/>
                  </a:cubicBezTo>
                  <a:cubicBezTo>
                    <a:pt x="4981" y="186"/>
                    <a:pt x="5018" y="248"/>
                    <a:pt x="5006" y="310"/>
                  </a:cubicBezTo>
                  <a:lnTo>
                    <a:pt x="5006" y="1701"/>
                  </a:lnTo>
                  <a:cubicBezTo>
                    <a:pt x="4981" y="1925"/>
                    <a:pt x="4882" y="2111"/>
                    <a:pt x="4708" y="2223"/>
                  </a:cubicBezTo>
                  <a:lnTo>
                    <a:pt x="373" y="4719"/>
                  </a:lnTo>
                  <a:cubicBezTo>
                    <a:pt x="346" y="4740"/>
                    <a:pt x="315" y="4749"/>
                    <a:pt x="286" y="4749"/>
                  </a:cubicBezTo>
                  <a:cubicBezTo>
                    <a:pt x="263" y="4749"/>
                    <a:pt x="241" y="4743"/>
                    <a:pt x="224" y="4731"/>
                  </a:cubicBezTo>
                  <a:cubicBezTo>
                    <a:pt x="175" y="4707"/>
                    <a:pt x="137" y="4644"/>
                    <a:pt x="162" y="4582"/>
                  </a:cubicBezTo>
                  <a:lnTo>
                    <a:pt x="162" y="3179"/>
                  </a:lnTo>
                  <a:cubicBezTo>
                    <a:pt x="175" y="2980"/>
                    <a:pt x="286" y="2782"/>
                    <a:pt x="448" y="2670"/>
                  </a:cubicBezTo>
                  <a:lnTo>
                    <a:pt x="4782" y="173"/>
                  </a:lnTo>
                  <a:cubicBezTo>
                    <a:pt x="4820" y="161"/>
                    <a:pt x="4844" y="136"/>
                    <a:pt x="4894" y="136"/>
                  </a:cubicBezTo>
                  <a:close/>
                  <a:moveTo>
                    <a:pt x="4879" y="0"/>
                  </a:moveTo>
                  <a:cubicBezTo>
                    <a:pt x="4820" y="0"/>
                    <a:pt x="4760" y="20"/>
                    <a:pt x="4708" y="62"/>
                  </a:cubicBezTo>
                  <a:lnTo>
                    <a:pt x="373" y="2558"/>
                  </a:lnTo>
                  <a:cubicBezTo>
                    <a:pt x="162" y="2707"/>
                    <a:pt x="13" y="2931"/>
                    <a:pt x="1" y="3204"/>
                  </a:cubicBezTo>
                  <a:lnTo>
                    <a:pt x="1" y="4595"/>
                  </a:lnTo>
                  <a:cubicBezTo>
                    <a:pt x="1" y="4707"/>
                    <a:pt x="51" y="4818"/>
                    <a:pt x="137" y="4880"/>
                  </a:cubicBezTo>
                  <a:cubicBezTo>
                    <a:pt x="175" y="4893"/>
                    <a:pt x="224" y="4905"/>
                    <a:pt x="262" y="4905"/>
                  </a:cubicBezTo>
                  <a:cubicBezTo>
                    <a:pt x="324" y="4905"/>
                    <a:pt x="386" y="4893"/>
                    <a:pt x="448" y="4856"/>
                  </a:cubicBezTo>
                  <a:lnTo>
                    <a:pt x="4782" y="2359"/>
                  </a:lnTo>
                  <a:cubicBezTo>
                    <a:pt x="5006" y="2223"/>
                    <a:pt x="5143" y="1987"/>
                    <a:pt x="5155" y="1726"/>
                  </a:cubicBezTo>
                  <a:lnTo>
                    <a:pt x="5155" y="323"/>
                  </a:lnTo>
                  <a:cubicBezTo>
                    <a:pt x="5167" y="248"/>
                    <a:pt x="5143" y="173"/>
                    <a:pt x="5093" y="111"/>
                  </a:cubicBezTo>
                  <a:cubicBezTo>
                    <a:pt x="5042" y="39"/>
                    <a:pt x="4962" y="0"/>
                    <a:pt x="48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3909;p121">
              <a:extLst>
                <a:ext uri="{FF2B5EF4-FFF2-40B4-BE49-F238E27FC236}">
                  <a16:creationId xmlns:a16="http://schemas.microsoft.com/office/drawing/2014/main" id="{80FB0E14-6927-8AC9-2492-3D3D76D5B7B2}"/>
                </a:ext>
              </a:extLst>
            </p:cNvPr>
            <p:cNvSpPr/>
            <p:nvPr/>
          </p:nvSpPr>
          <p:spPr>
            <a:xfrm>
              <a:off x="931750" y="3313575"/>
              <a:ext cx="12125" cy="22075"/>
            </a:xfrm>
            <a:custGeom>
              <a:avLst/>
              <a:gdLst/>
              <a:ahLst/>
              <a:cxnLst/>
              <a:rect l="l" t="t" r="r" b="b"/>
              <a:pathLst>
                <a:path w="485" h="883" extrusionOk="0">
                  <a:moveTo>
                    <a:pt x="149" y="386"/>
                  </a:moveTo>
                  <a:lnTo>
                    <a:pt x="149" y="387"/>
                  </a:lnTo>
                  <a:lnTo>
                    <a:pt x="149" y="387"/>
                  </a:lnTo>
                  <a:lnTo>
                    <a:pt x="182" y="391"/>
                  </a:lnTo>
                  <a:lnTo>
                    <a:pt x="182" y="391"/>
                  </a:lnTo>
                  <a:lnTo>
                    <a:pt x="149" y="386"/>
                  </a:lnTo>
                  <a:close/>
                  <a:moveTo>
                    <a:pt x="182" y="391"/>
                  </a:moveTo>
                  <a:lnTo>
                    <a:pt x="460" y="435"/>
                  </a:lnTo>
                  <a:lnTo>
                    <a:pt x="460" y="435"/>
                  </a:lnTo>
                  <a:cubicBezTo>
                    <a:pt x="460" y="431"/>
                    <a:pt x="460" y="427"/>
                    <a:pt x="460" y="423"/>
                  </a:cubicBezTo>
                  <a:lnTo>
                    <a:pt x="182" y="391"/>
                  </a:lnTo>
                  <a:close/>
                  <a:moveTo>
                    <a:pt x="460" y="435"/>
                  </a:moveTo>
                  <a:lnTo>
                    <a:pt x="460" y="435"/>
                  </a:lnTo>
                  <a:cubicBezTo>
                    <a:pt x="460" y="435"/>
                    <a:pt x="460" y="435"/>
                    <a:pt x="460" y="435"/>
                  </a:cubicBezTo>
                  <a:lnTo>
                    <a:pt x="460" y="435"/>
                  </a:lnTo>
                  <a:lnTo>
                    <a:pt x="460" y="435"/>
                  </a:lnTo>
                  <a:lnTo>
                    <a:pt x="460" y="435"/>
                  </a:lnTo>
                  <a:close/>
                  <a:moveTo>
                    <a:pt x="336" y="1"/>
                  </a:moveTo>
                  <a:cubicBezTo>
                    <a:pt x="311" y="1"/>
                    <a:pt x="274" y="13"/>
                    <a:pt x="249" y="38"/>
                  </a:cubicBezTo>
                  <a:cubicBezTo>
                    <a:pt x="212" y="50"/>
                    <a:pt x="187" y="75"/>
                    <a:pt x="149" y="112"/>
                  </a:cubicBezTo>
                  <a:cubicBezTo>
                    <a:pt x="137" y="137"/>
                    <a:pt x="112" y="175"/>
                    <a:pt x="87" y="224"/>
                  </a:cubicBezTo>
                  <a:cubicBezTo>
                    <a:pt x="75" y="261"/>
                    <a:pt x="62" y="299"/>
                    <a:pt x="50" y="348"/>
                  </a:cubicBezTo>
                  <a:cubicBezTo>
                    <a:pt x="13" y="386"/>
                    <a:pt x="13" y="423"/>
                    <a:pt x="0" y="473"/>
                  </a:cubicBezTo>
                  <a:lnTo>
                    <a:pt x="0" y="572"/>
                  </a:lnTo>
                  <a:lnTo>
                    <a:pt x="0" y="671"/>
                  </a:lnTo>
                  <a:cubicBezTo>
                    <a:pt x="0" y="696"/>
                    <a:pt x="0" y="746"/>
                    <a:pt x="13" y="783"/>
                  </a:cubicBezTo>
                  <a:cubicBezTo>
                    <a:pt x="25" y="808"/>
                    <a:pt x="50" y="845"/>
                    <a:pt x="62" y="858"/>
                  </a:cubicBezTo>
                  <a:cubicBezTo>
                    <a:pt x="87" y="870"/>
                    <a:pt x="112" y="882"/>
                    <a:pt x="137" y="882"/>
                  </a:cubicBezTo>
                  <a:cubicBezTo>
                    <a:pt x="174" y="882"/>
                    <a:pt x="199" y="870"/>
                    <a:pt x="236" y="858"/>
                  </a:cubicBezTo>
                  <a:cubicBezTo>
                    <a:pt x="261" y="820"/>
                    <a:pt x="298" y="808"/>
                    <a:pt x="323" y="783"/>
                  </a:cubicBezTo>
                  <a:cubicBezTo>
                    <a:pt x="348" y="758"/>
                    <a:pt x="385" y="721"/>
                    <a:pt x="398" y="684"/>
                  </a:cubicBezTo>
                  <a:cubicBezTo>
                    <a:pt x="423" y="634"/>
                    <a:pt x="435" y="609"/>
                    <a:pt x="447" y="560"/>
                  </a:cubicBezTo>
                  <a:cubicBezTo>
                    <a:pt x="459" y="513"/>
                    <a:pt x="460" y="489"/>
                    <a:pt x="460" y="435"/>
                  </a:cubicBezTo>
                  <a:lnTo>
                    <a:pt x="460" y="435"/>
                  </a:lnTo>
                  <a:lnTo>
                    <a:pt x="373" y="497"/>
                  </a:lnTo>
                  <a:lnTo>
                    <a:pt x="348" y="510"/>
                  </a:lnTo>
                  <a:lnTo>
                    <a:pt x="348" y="547"/>
                  </a:lnTo>
                  <a:cubicBezTo>
                    <a:pt x="336" y="560"/>
                    <a:pt x="336" y="560"/>
                    <a:pt x="336" y="572"/>
                  </a:cubicBezTo>
                  <a:cubicBezTo>
                    <a:pt x="336" y="572"/>
                    <a:pt x="323" y="597"/>
                    <a:pt x="323" y="609"/>
                  </a:cubicBezTo>
                  <a:cubicBezTo>
                    <a:pt x="311" y="609"/>
                    <a:pt x="311" y="622"/>
                    <a:pt x="298" y="634"/>
                  </a:cubicBezTo>
                  <a:cubicBezTo>
                    <a:pt x="274" y="659"/>
                    <a:pt x="261" y="659"/>
                    <a:pt x="249" y="671"/>
                  </a:cubicBezTo>
                  <a:cubicBezTo>
                    <a:pt x="224" y="684"/>
                    <a:pt x="212" y="684"/>
                    <a:pt x="199" y="684"/>
                  </a:cubicBezTo>
                  <a:cubicBezTo>
                    <a:pt x="187" y="684"/>
                    <a:pt x="174" y="684"/>
                    <a:pt x="174" y="671"/>
                  </a:cubicBezTo>
                  <a:cubicBezTo>
                    <a:pt x="174" y="659"/>
                    <a:pt x="149" y="659"/>
                    <a:pt x="149" y="634"/>
                  </a:cubicBezTo>
                  <a:lnTo>
                    <a:pt x="149" y="597"/>
                  </a:lnTo>
                  <a:lnTo>
                    <a:pt x="149" y="547"/>
                  </a:lnTo>
                  <a:lnTo>
                    <a:pt x="149" y="435"/>
                  </a:lnTo>
                  <a:lnTo>
                    <a:pt x="149" y="387"/>
                  </a:lnTo>
                  <a:lnTo>
                    <a:pt x="149" y="387"/>
                  </a:lnTo>
                  <a:lnTo>
                    <a:pt x="137" y="386"/>
                  </a:lnTo>
                  <a:cubicBezTo>
                    <a:pt x="137" y="373"/>
                    <a:pt x="137" y="361"/>
                    <a:pt x="149" y="348"/>
                  </a:cubicBezTo>
                  <a:cubicBezTo>
                    <a:pt x="149" y="324"/>
                    <a:pt x="174" y="311"/>
                    <a:pt x="174" y="299"/>
                  </a:cubicBezTo>
                  <a:cubicBezTo>
                    <a:pt x="187" y="286"/>
                    <a:pt x="187" y="261"/>
                    <a:pt x="199" y="249"/>
                  </a:cubicBezTo>
                  <a:cubicBezTo>
                    <a:pt x="212" y="237"/>
                    <a:pt x="236" y="237"/>
                    <a:pt x="249" y="224"/>
                  </a:cubicBezTo>
                  <a:cubicBezTo>
                    <a:pt x="261" y="199"/>
                    <a:pt x="274" y="199"/>
                    <a:pt x="298" y="199"/>
                  </a:cubicBezTo>
                  <a:lnTo>
                    <a:pt x="323" y="199"/>
                  </a:lnTo>
                  <a:cubicBezTo>
                    <a:pt x="323" y="199"/>
                    <a:pt x="336" y="199"/>
                    <a:pt x="336" y="224"/>
                  </a:cubicBezTo>
                  <a:cubicBezTo>
                    <a:pt x="361" y="237"/>
                    <a:pt x="361" y="237"/>
                    <a:pt x="361" y="249"/>
                  </a:cubicBezTo>
                  <a:lnTo>
                    <a:pt x="361" y="261"/>
                  </a:lnTo>
                  <a:lnTo>
                    <a:pt x="373" y="261"/>
                  </a:lnTo>
                  <a:lnTo>
                    <a:pt x="460" y="199"/>
                  </a:lnTo>
                  <a:cubicBezTo>
                    <a:pt x="485" y="199"/>
                    <a:pt x="485" y="187"/>
                    <a:pt x="485" y="187"/>
                  </a:cubicBezTo>
                  <a:lnTo>
                    <a:pt x="485" y="175"/>
                  </a:lnTo>
                  <a:cubicBezTo>
                    <a:pt x="485" y="137"/>
                    <a:pt x="485" y="112"/>
                    <a:pt x="460" y="75"/>
                  </a:cubicBezTo>
                  <a:cubicBezTo>
                    <a:pt x="460" y="50"/>
                    <a:pt x="435" y="38"/>
                    <a:pt x="423" y="13"/>
                  </a:cubicBezTo>
                  <a:cubicBezTo>
                    <a:pt x="385" y="1"/>
                    <a:pt x="373" y="1"/>
                    <a:pt x="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3910;p121">
              <a:extLst>
                <a:ext uri="{FF2B5EF4-FFF2-40B4-BE49-F238E27FC236}">
                  <a16:creationId xmlns:a16="http://schemas.microsoft.com/office/drawing/2014/main" id="{3277D39F-0FC3-F3AF-B3BD-9B7336CCF021}"/>
                </a:ext>
              </a:extLst>
            </p:cNvPr>
            <p:cNvSpPr/>
            <p:nvPr/>
          </p:nvSpPr>
          <p:spPr>
            <a:xfrm>
              <a:off x="945725" y="3310775"/>
              <a:ext cx="9325" cy="17725"/>
            </a:xfrm>
            <a:custGeom>
              <a:avLst/>
              <a:gdLst/>
              <a:ahLst/>
              <a:cxnLst/>
              <a:rect l="l" t="t" r="r" b="b"/>
              <a:pathLst>
                <a:path w="373" h="709" extrusionOk="0">
                  <a:moveTo>
                    <a:pt x="236" y="373"/>
                  </a:moveTo>
                  <a:lnTo>
                    <a:pt x="236" y="423"/>
                  </a:lnTo>
                  <a:cubicBezTo>
                    <a:pt x="236" y="436"/>
                    <a:pt x="211" y="460"/>
                    <a:pt x="211" y="473"/>
                  </a:cubicBezTo>
                  <a:cubicBezTo>
                    <a:pt x="211" y="473"/>
                    <a:pt x="211" y="485"/>
                    <a:pt x="199" y="498"/>
                  </a:cubicBezTo>
                  <a:cubicBezTo>
                    <a:pt x="187" y="523"/>
                    <a:pt x="187" y="535"/>
                    <a:pt x="174" y="535"/>
                  </a:cubicBezTo>
                  <a:cubicBezTo>
                    <a:pt x="149" y="535"/>
                    <a:pt x="137" y="547"/>
                    <a:pt x="124" y="547"/>
                  </a:cubicBezTo>
                  <a:lnTo>
                    <a:pt x="124" y="523"/>
                  </a:lnTo>
                  <a:cubicBezTo>
                    <a:pt x="124" y="498"/>
                    <a:pt x="137" y="485"/>
                    <a:pt x="137" y="473"/>
                  </a:cubicBezTo>
                  <a:lnTo>
                    <a:pt x="162" y="436"/>
                  </a:lnTo>
                  <a:lnTo>
                    <a:pt x="236" y="373"/>
                  </a:lnTo>
                  <a:close/>
                  <a:moveTo>
                    <a:pt x="261" y="1"/>
                  </a:moveTo>
                  <a:cubicBezTo>
                    <a:pt x="236" y="1"/>
                    <a:pt x="211" y="26"/>
                    <a:pt x="187" y="38"/>
                  </a:cubicBezTo>
                  <a:lnTo>
                    <a:pt x="124" y="100"/>
                  </a:lnTo>
                  <a:cubicBezTo>
                    <a:pt x="87" y="125"/>
                    <a:pt x="75" y="150"/>
                    <a:pt x="62" y="175"/>
                  </a:cubicBezTo>
                  <a:cubicBezTo>
                    <a:pt x="50" y="212"/>
                    <a:pt x="50" y="224"/>
                    <a:pt x="25" y="249"/>
                  </a:cubicBezTo>
                  <a:cubicBezTo>
                    <a:pt x="13" y="274"/>
                    <a:pt x="13" y="299"/>
                    <a:pt x="13" y="311"/>
                  </a:cubicBezTo>
                  <a:lnTo>
                    <a:pt x="13" y="336"/>
                  </a:lnTo>
                  <a:lnTo>
                    <a:pt x="25" y="336"/>
                  </a:lnTo>
                  <a:lnTo>
                    <a:pt x="124" y="274"/>
                  </a:lnTo>
                  <a:lnTo>
                    <a:pt x="137" y="249"/>
                  </a:lnTo>
                  <a:lnTo>
                    <a:pt x="149" y="237"/>
                  </a:lnTo>
                  <a:lnTo>
                    <a:pt x="174" y="224"/>
                  </a:lnTo>
                  <a:cubicBezTo>
                    <a:pt x="187" y="224"/>
                    <a:pt x="187" y="212"/>
                    <a:pt x="199" y="212"/>
                  </a:cubicBezTo>
                  <a:lnTo>
                    <a:pt x="236" y="212"/>
                  </a:lnTo>
                  <a:cubicBezTo>
                    <a:pt x="249" y="212"/>
                    <a:pt x="249" y="224"/>
                    <a:pt x="249" y="237"/>
                  </a:cubicBezTo>
                  <a:lnTo>
                    <a:pt x="149" y="311"/>
                  </a:lnTo>
                  <a:cubicBezTo>
                    <a:pt x="112" y="349"/>
                    <a:pt x="62" y="398"/>
                    <a:pt x="25" y="460"/>
                  </a:cubicBezTo>
                  <a:cubicBezTo>
                    <a:pt x="13" y="498"/>
                    <a:pt x="0" y="547"/>
                    <a:pt x="0" y="597"/>
                  </a:cubicBezTo>
                  <a:cubicBezTo>
                    <a:pt x="0" y="622"/>
                    <a:pt x="13" y="647"/>
                    <a:pt x="0" y="647"/>
                  </a:cubicBezTo>
                  <a:cubicBezTo>
                    <a:pt x="13" y="659"/>
                    <a:pt x="13" y="672"/>
                    <a:pt x="25" y="684"/>
                  </a:cubicBezTo>
                  <a:cubicBezTo>
                    <a:pt x="50" y="709"/>
                    <a:pt x="62" y="709"/>
                    <a:pt x="75" y="709"/>
                  </a:cubicBezTo>
                  <a:cubicBezTo>
                    <a:pt x="112" y="709"/>
                    <a:pt x="124" y="709"/>
                    <a:pt x="137" y="684"/>
                  </a:cubicBezTo>
                  <a:cubicBezTo>
                    <a:pt x="149" y="672"/>
                    <a:pt x="187" y="659"/>
                    <a:pt x="199" y="622"/>
                  </a:cubicBezTo>
                  <a:cubicBezTo>
                    <a:pt x="211" y="609"/>
                    <a:pt x="236" y="585"/>
                    <a:pt x="249" y="547"/>
                  </a:cubicBezTo>
                  <a:lnTo>
                    <a:pt x="249" y="585"/>
                  </a:lnTo>
                  <a:lnTo>
                    <a:pt x="249" y="597"/>
                  </a:lnTo>
                  <a:lnTo>
                    <a:pt x="261" y="597"/>
                  </a:lnTo>
                  <a:lnTo>
                    <a:pt x="360" y="535"/>
                  </a:lnTo>
                  <a:cubicBezTo>
                    <a:pt x="373" y="535"/>
                    <a:pt x="373" y="523"/>
                    <a:pt x="373" y="523"/>
                  </a:cubicBezTo>
                  <a:lnTo>
                    <a:pt x="373" y="485"/>
                  </a:lnTo>
                  <a:lnTo>
                    <a:pt x="373" y="150"/>
                  </a:lnTo>
                  <a:cubicBezTo>
                    <a:pt x="373" y="125"/>
                    <a:pt x="373" y="100"/>
                    <a:pt x="360" y="63"/>
                  </a:cubicBezTo>
                  <a:cubicBezTo>
                    <a:pt x="360" y="51"/>
                    <a:pt x="336" y="38"/>
                    <a:pt x="323" y="26"/>
                  </a:cubicBezTo>
                  <a:cubicBezTo>
                    <a:pt x="311" y="1"/>
                    <a:pt x="273" y="1"/>
                    <a:pt x="2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3911;p121">
              <a:extLst>
                <a:ext uri="{FF2B5EF4-FFF2-40B4-BE49-F238E27FC236}">
                  <a16:creationId xmlns:a16="http://schemas.microsoft.com/office/drawing/2014/main" id="{E1868F62-19B2-3848-87EC-D98E0D1FACFA}"/>
                </a:ext>
              </a:extLst>
            </p:cNvPr>
            <p:cNvSpPr/>
            <p:nvPr/>
          </p:nvSpPr>
          <p:spPr>
            <a:xfrm>
              <a:off x="958450" y="3304575"/>
              <a:ext cx="9350" cy="18350"/>
            </a:xfrm>
            <a:custGeom>
              <a:avLst/>
              <a:gdLst/>
              <a:ahLst/>
              <a:cxnLst/>
              <a:rect l="l" t="t" r="r" b="b"/>
              <a:pathLst>
                <a:path w="374" h="734" extrusionOk="0">
                  <a:moveTo>
                    <a:pt x="274" y="1"/>
                  </a:moveTo>
                  <a:cubicBezTo>
                    <a:pt x="261" y="1"/>
                    <a:pt x="236" y="1"/>
                    <a:pt x="212" y="25"/>
                  </a:cubicBezTo>
                  <a:cubicBezTo>
                    <a:pt x="212" y="38"/>
                    <a:pt x="199" y="38"/>
                    <a:pt x="187" y="50"/>
                  </a:cubicBezTo>
                  <a:lnTo>
                    <a:pt x="162" y="87"/>
                  </a:lnTo>
                  <a:cubicBezTo>
                    <a:pt x="162" y="87"/>
                    <a:pt x="137" y="100"/>
                    <a:pt x="137" y="112"/>
                  </a:cubicBezTo>
                  <a:lnTo>
                    <a:pt x="125" y="150"/>
                  </a:lnTo>
                  <a:lnTo>
                    <a:pt x="125" y="112"/>
                  </a:lnTo>
                  <a:lnTo>
                    <a:pt x="125" y="100"/>
                  </a:lnTo>
                  <a:lnTo>
                    <a:pt x="112" y="100"/>
                  </a:lnTo>
                  <a:lnTo>
                    <a:pt x="13" y="150"/>
                  </a:lnTo>
                  <a:lnTo>
                    <a:pt x="0" y="162"/>
                  </a:lnTo>
                  <a:lnTo>
                    <a:pt x="0" y="187"/>
                  </a:lnTo>
                  <a:lnTo>
                    <a:pt x="0" y="721"/>
                  </a:lnTo>
                  <a:lnTo>
                    <a:pt x="0" y="733"/>
                  </a:lnTo>
                  <a:lnTo>
                    <a:pt x="13" y="733"/>
                  </a:lnTo>
                  <a:lnTo>
                    <a:pt x="112" y="684"/>
                  </a:lnTo>
                  <a:lnTo>
                    <a:pt x="125" y="671"/>
                  </a:lnTo>
                  <a:lnTo>
                    <a:pt x="125" y="646"/>
                  </a:lnTo>
                  <a:lnTo>
                    <a:pt x="125" y="348"/>
                  </a:lnTo>
                  <a:cubicBezTo>
                    <a:pt x="125" y="311"/>
                    <a:pt x="125" y="286"/>
                    <a:pt x="137" y="249"/>
                  </a:cubicBezTo>
                  <a:cubicBezTo>
                    <a:pt x="162" y="224"/>
                    <a:pt x="174" y="212"/>
                    <a:pt x="187" y="187"/>
                  </a:cubicBezTo>
                  <a:cubicBezTo>
                    <a:pt x="193" y="181"/>
                    <a:pt x="202" y="177"/>
                    <a:pt x="212" y="177"/>
                  </a:cubicBezTo>
                  <a:cubicBezTo>
                    <a:pt x="221" y="177"/>
                    <a:pt x="230" y="181"/>
                    <a:pt x="236" y="187"/>
                  </a:cubicBezTo>
                  <a:cubicBezTo>
                    <a:pt x="249" y="224"/>
                    <a:pt x="249" y="236"/>
                    <a:pt x="249" y="274"/>
                  </a:cubicBezTo>
                  <a:lnTo>
                    <a:pt x="249" y="559"/>
                  </a:lnTo>
                  <a:lnTo>
                    <a:pt x="249" y="584"/>
                  </a:lnTo>
                  <a:lnTo>
                    <a:pt x="261" y="584"/>
                  </a:lnTo>
                  <a:lnTo>
                    <a:pt x="361" y="522"/>
                  </a:lnTo>
                  <a:lnTo>
                    <a:pt x="373" y="497"/>
                  </a:lnTo>
                  <a:lnTo>
                    <a:pt x="373" y="472"/>
                  </a:lnTo>
                  <a:lnTo>
                    <a:pt x="373" y="187"/>
                  </a:lnTo>
                  <a:cubicBezTo>
                    <a:pt x="373" y="162"/>
                    <a:pt x="373" y="112"/>
                    <a:pt x="361" y="87"/>
                  </a:cubicBezTo>
                  <a:cubicBezTo>
                    <a:pt x="361" y="50"/>
                    <a:pt x="348" y="38"/>
                    <a:pt x="323" y="25"/>
                  </a:cubicBezTo>
                  <a:cubicBezTo>
                    <a:pt x="311" y="1"/>
                    <a:pt x="299" y="1"/>
                    <a:pt x="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3912;p121">
              <a:extLst>
                <a:ext uri="{FF2B5EF4-FFF2-40B4-BE49-F238E27FC236}">
                  <a16:creationId xmlns:a16="http://schemas.microsoft.com/office/drawing/2014/main" id="{012B6651-E20C-15F9-166E-DE47A9C8DD93}"/>
                </a:ext>
              </a:extLst>
            </p:cNvPr>
            <p:cNvSpPr/>
            <p:nvPr/>
          </p:nvSpPr>
          <p:spPr>
            <a:xfrm>
              <a:off x="969925" y="3296825"/>
              <a:ext cx="10275" cy="17100"/>
            </a:xfrm>
            <a:custGeom>
              <a:avLst/>
              <a:gdLst/>
              <a:ahLst/>
              <a:cxnLst/>
              <a:rect l="l" t="t" r="r" b="b"/>
              <a:pathLst>
                <a:path w="411" h="684" extrusionOk="0">
                  <a:moveTo>
                    <a:pt x="299" y="0"/>
                  </a:moveTo>
                  <a:cubicBezTo>
                    <a:pt x="274" y="0"/>
                    <a:pt x="237" y="12"/>
                    <a:pt x="212" y="37"/>
                  </a:cubicBezTo>
                  <a:cubicBezTo>
                    <a:pt x="175" y="50"/>
                    <a:pt x="150" y="62"/>
                    <a:pt x="125" y="99"/>
                  </a:cubicBezTo>
                  <a:cubicBezTo>
                    <a:pt x="100" y="124"/>
                    <a:pt x="88" y="161"/>
                    <a:pt x="63" y="186"/>
                  </a:cubicBezTo>
                  <a:cubicBezTo>
                    <a:pt x="51" y="224"/>
                    <a:pt x="38" y="261"/>
                    <a:pt x="26" y="298"/>
                  </a:cubicBezTo>
                  <a:cubicBezTo>
                    <a:pt x="1" y="348"/>
                    <a:pt x="1" y="373"/>
                    <a:pt x="1" y="422"/>
                  </a:cubicBezTo>
                  <a:lnTo>
                    <a:pt x="1" y="509"/>
                  </a:lnTo>
                  <a:cubicBezTo>
                    <a:pt x="1" y="546"/>
                    <a:pt x="1" y="584"/>
                    <a:pt x="26" y="609"/>
                  </a:cubicBezTo>
                  <a:cubicBezTo>
                    <a:pt x="38" y="646"/>
                    <a:pt x="51" y="658"/>
                    <a:pt x="63" y="671"/>
                  </a:cubicBezTo>
                  <a:cubicBezTo>
                    <a:pt x="88" y="683"/>
                    <a:pt x="113" y="683"/>
                    <a:pt x="125" y="683"/>
                  </a:cubicBezTo>
                  <a:cubicBezTo>
                    <a:pt x="162" y="671"/>
                    <a:pt x="175" y="671"/>
                    <a:pt x="212" y="658"/>
                  </a:cubicBezTo>
                  <a:cubicBezTo>
                    <a:pt x="237" y="646"/>
                    <a:pt x="274" y="609"/>
                    <a:pt x="299" y="584"/>
                  </a:cubicBezTo>
                  <a:cubicBezTo>
                    <a:pt x="336" y="546"/>
                    <a:pt x="349" y="509"/>
                    <a:pt x="361" y="484"/>
                  </a:cubicBezTo>
                  <a:cubicBezTo>
                    <a:pt x="374" y="447"/>
                    <a:pt x="398" y="422"/>
                    <a:pt x="398" y="385"/>
                  </a:cubicBezTo>
                  <a:cubicBezTo>
                    <a:pt x="411" y="360"/>
                    <a:pt x="411" y="335"/>
                    <a:pt x="411" y="335"/>
                  </a:cubicBezTo>
                  <a:lnTo>
                    <a:pt x="411" y="311"/>
                  </a:lnTo>
                  <a:lnTo>
                    <a:pt x="398" y="311"/>
                  </a:lnTo>
                  <a:lnTo>
                    <a:pt x="299" y="373"/>
                  </a:lnTo>
                  <a:cubicBezTo>
                    <a:pt x="287" y="373"/>
                    <a:pt x="287" y="385"/>
                    <a:pt x="287" y="385"/>
                  </a:cubicBezTo>
                  <a:cubicBezTo>
                    <a:pt x="274" y="385"/>
                    <a:pt x="274" y="410"/>
                    <a:pt x="274" y="410"/>
                  </a:cubicBezTo>
                  <a:cubicBezTo>
                    <a:pt x="274" y="422"/>
                    <a:pt x="274" y="435"/>
                    <a:pt x="262" y="460"/>
                  </a:cubicBezTo>
                  <a:cubicBezTo>
                    <a:pt x="262" y="472"/>
                    <a:pt x="237" y="472"/>
                    <a:pt x="225" y="484"/>
                  </a:cubicBezTo>
                  <a:cubicBezTo>
                    <a:pt x="218" y="491"/>
                    <a:pt x="212" y="494"/>
                    <a:pt x="204" y="494"/>
                  </a:cubicBezTo>
                  <a:cubicBezTo>
                    <a:pt x="197" y="494"/>
                    <a:pt x="187" y="491"/>
                    <a:pt x="175" y="484"/>
                  </a:cubicBezTo>
                  <a:cubicBezTo>
                    <a:pt x="162" y="472"/>
                    <a:pt x="162" y="435"/>
                    <a:pt x="162" y="422"/>
                  </a:cubicBezTo>
                  <a:lnTo>
                    <a:pt x="162" y="348"/>
                  </a:lnTo>
                  <a:cubicBezTo>
                    <a:pt x="162" y="311"/>
                    <a:pt x="162" y="286"/>
                    <a:pt x="175" y="261"/>
                  </a:cubicBezTo>
                  <a:lnTo>
                    <a:pt x="225" y="224"/>
                  </a:lnTo>
                  <a:cubicBezTo>
                    <a:pt x="225" y="199"/>
                    <a:pt x="237" y="199"/>
                    <a:pt x="262" y="199"/>
                  </a:cubicBezTo>
                  <a:cubicBezTo>
                    <a:pt x="262" y="199"/>
                    <a:pt x="274" y="199"/>
                    <a:pt x="274" y="224"/>
                  </a:cubicBezTo>
                  <a:lnTo>
                    <a:pt x="287" y="236"/>
                  </a:lnTo>
                  <a:lnTo>
                    <a:pt x="299" y="236"/>
                  </a:lnTo>
                  <a:lnTo>
                    <a:pt x="398" y="174"/>
                  </a:lnTo>
                  <a:lnTo>
                    <a:pt x="411" y="161"/>
                  </a:lnTo>
                  <a:lnTo>
                    <a:pt x="411" y="124"/>
                  </a:lnTo>
                  <a:cubicBezTo>
                    <a:pt x="411" y="112"/>
                    <a:pt x="398" y="99"/>
                    <a:pt x="398" y="75"/>
                  </a:cubicBezTo>
                  <a:cubicBezTo>
                    <a:pt x="398" y="62"/>
                    <a:pt x="374" y="50"/>
                    <a:pt x="361" y="37"/>
                  </a:cubicBezTo>
                  <a:cubicBezTo>
                    <a:pt x="349" y="25"/>
                    <a:pt x="311" y="0"/>
                    <a:pt x="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3913;p121">
              <a:extLst>
                <a:ext uri="{FF2B5EF4-FFF2-40B4-BE49-F238E27FC236}">
                  <a16:creationId xmlns:a16="http://schemas.microsoft.com/office/drawing/2014/main" id="{EA26DF44-3F51-B8E0-E66E-56C1874FD20A}"/>
                </a:ext>
              </a:extLst>
            </p:cNvPr>
            <p:cNvSpPr/>
            <p:nvPr/>
          </p:nvSpPr>
          <p:spPr>
            <a:xfrm>
              <a:off x="981425" y="3289050"/>
              <a:ext cx="9950" cy="17100"/>
            </a:xfrm>
            <a:custGeom>
              <a:avLst/>
              <a:gdLst/>
              <a:ahLst/>
              <a:cxnLst/>
              <a:rect l="l" t="t" r="r" b="b"/>
              <a:pathLst>
                <a:path w="398" h="684" extrusionOk="0">
                  <a:moveTo>
                    <a:pt x="249" y="224"/>
                  </a:moveTo>
                  <a:cubicBezTo>
                    <a:pt x="261" y="224"/>
                    <a:pt x="274" y="224"/>
                    <a:pt x="311" y="237"/>
                  </a:cubicBezTo>
                  <a:cubicBezTo>
                    <a:pt x="323" y="249"/>
                    <a:pt x="323" y="261"/>
                    <a:pt x="323" y="286"/>
                  </a:cubicBezTo>
                  <a:lnTo>
                    <a:pt x="187" y="361"/>
                  </a:lnTo>
                  <a:cubicBezTo>
                    <a:pt x="187" y="336"/>
                    <a:pt x="187" y="311"/>
                    <a:pt x="199" y="286"/>
                  </a:cubicBezTo>
                  <a:cubicBezTo>
                    <a:pt x="212" y="249"/>
                    <a:pt x="236" y="237"/>
                    <a:pt x="249" y="224"/>
                  </a:cubicBezTo>
                  <a:close/>
                  <a:moveTo>
                    <a:pt x="286" y="1"/>
                  </a:moveTo>
                  <a:cubicBezTo>
                    <a:pt x="261" y="1"/>
                    <a:pt x="224" y="25"/>
                    <a:pt x="199" y="38"/>
                  </a:cubicBezTo>
                  <a:cubicBezTo>
                    <a:pt x="150" y="63"/>
                    <a:pt x="137" y="87"/>
                    <a:pt x="100" y="112"/>
                  </a:cubicBezTo>
                  <a:cubicBezTo>
                    <a:pt x="75" y="150"/>
                    <a:pt x="63" y="174"/>
                    <a:pt x="38" y="212"/>
                  </a:cubicBezTo>
                  <a:cubicBezTo>
                    <a:pt x="25" y="249"/>
                    <a:pt x="25" y="286"/>
                    <a:pt x="13" y="336"/>
                  </a:cubicBezTo>
                  <a:cubicBezTo>
                    <a:pt x="1" y="361"/>
                    <a:pt x="1" y="410"/>
                    <a:pt x="1" y="460"/>
                  </a:cubicBezTo>
                  <a:cubicBezTo>
                    <a:pt x="1" y="497"/>
                    <a:pt x="1" y="535"/>
                    <a:pt x="13" y="584"/>
                  </a:cubicBezTo>
                  <a:cubicBezTo>
                    <a:pt x="13" y="609"/>
                    <a:pt x="25" y="646"/>
                    <a:pt x="38" y="659"/>
                  </a:cubicBezTo>
                  <a:cubicBezTo>
                    <a:pt x="63" y="671"/>
                    <a:pt x="87" y="684"/>
                    <a:pt x="100" y="684"/>
                  </a:cubicBezTo>
                  <a:cubicBezTo>
                    <a:pt x="137" y="684"/>
                    <a:pt x="162" y="671"/>
                    <a:pt x="199" y="659"/>
                  </a:cubicBezTo>
                  <a:cubicBezTo>
                    <a:pt x="249" y="622"/>
                    <a:pt x="261" y="609"/>
                    <a:pt x="286" y="584"/>
                  </a:cubicBezTo>
                  <a:cubicBezTo>
                    <a:pt x="323" y="559"/>
                    <a:pt x="336" y="535"/>
                    <a:pt x="348" y="497"/>
                  </a:cubicBezTo>
                  <a:cubicBezTo>
                    <a:pt x="373" y="472"/>
                    <a:pt x="373" y="460"/>
                    <a:pt x="386" y="423"/>
                  </a:cubicBezTo>
                  <a:cubicBezTo>
                    <a:pt x="398" y="410"/>
                    <a:pt x="398" y="398"/>
                    <a:pt x="398" y="373"/>
                  </a:cubicBezTo>
                  <a:cubicBezTo>
                    <a:pt x="398" y="361"/>
                    <a:pt x="398" y="361"/>
                    <a:pt x="386" y="361"/>
                  </a:cubicBezTo>
                  <a:lnTo>
                    <a:pt x="286" y="423"/>
                  </a:lnTo>
                  <a:lnTo>
                    <a:pt x="274" y="435"/>
                  </a:lnTo>
                  <a:lnTo>
                    <a:pt x="261" y="460"/>
                  </a:lnTo>
                  <a:cubicBezTo>
                    <a:pt x="261" y="472"/>
                    <a:pt x="261" y="472"/>
                    <a:pt x="249" y="485"/>
                  </a:cubicBezTo>
                  <a:cubicBezTo>
                    <a:pt x="249" y="497"/>
                    <a:pt x="224" y="522"/>
                    <a:pt x="212" y="522"/>
                  </a:cubicBezTo>
                  <a:cubicBezTo>
                    <a:pt x="212" y="535"/>
                    <a:pt x="212" y="535"/>
                    <a:pt x="199" y="535"/>
                  </a:cubicBezTo>
                  <a:lnTo>
                    <a:pt x="187" y="535"/>
                  </a:lnTo>
                  <a:lnTo>
                    <a:pt x="174" y="522"/>
                  </a:lnTo>
                  <a:lnTo>
                    <a:pt x="174" y="485"/>
                  </a:lnTo>
                  <a:lnTo>
                    <a:pt x="386" y="299"/>
                  </a:lnTo>
                  <a:lnTo>
                    <a:pt x="398" y="286"/>
                  </a:lnTo>
                  <a:lnTo>
                    <a:pt x="398" y="249"/>
                  </a:lnTo>
                  <a:lnTo>
                    <a:pt x="398" y="224"/>
                  </a:lnTo>
                  <a:cubicBezTo>
                    <a:pt x="398" y="174"/>
                    <a:pt x="386" y="150"/>
                    <a:pt x="386" y="112"/>
                  </a:cubicBezTo>
                  <a:cubicBezTo>
                    <a:pt x="386" y="87"/>
                    <a:pt x="373" y="63"/>
                    <a:pt x="348" y="38"/>
                  </a:cubicBezTo>
                  <a:cubicBezTo>
                    <a:pt x="336" y="25"/>
                    <a:pt x="323" y="1"/>
                    <a:pt x="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3914;p121">
              <a:extLst>
                <a:ext uri="{FF2B5EF4-FFF2-40B4-BE49-F238E27FC236}">
                  <a16:creationId xmlns:a16="http://schemas.microsoft.com/office/drawing/2014/main" id="{949FBBC7-5612-5BF8-FB6B-59BB3AB09EFC}"/>
                </a:ext>
              </a:extLst>
            </p:cNvPr>
            <p:cNvSpPr/>
            <p:nvPr/>
          </p:nvSpPr>
          <p:spPr>
            <a:xfrm>
              <a:off x="995400" y="3279725"/>
              <a:ext cx="3125" cy="21450"/>
            </a:xfrm>
            <a:custGeom>
              <a:avLst/>
              <a:gdLst/>
              <a:ahLst/>
              <a:cxnLst/>
              <a:rect l="l" t="t" r="r" b="b"/>
              <a:pathLst>
                <a:path w="125" h="858" extrusionOk="0">
                  <a:moveTo>
                    <a:pt x="112" y="1"/>
                  </a:moveTo>
                  <a:lnTo>
                    <a:pt x="13" y="51"/>
                  </a:lnTo>
                  <a:lnTo>
                    <a:pt x="0" y="63"/>
                  </a:lnTo>
                  <a:lnTo>
                    <a:pt x="0" y="100"/>
                  </a:lnTo>
                  <a:lnTo>
                    <a:pt x="0" y="845"/>
                  </a:lnTo>
                  <a:lnTo>
                    <a:pt x="0" y="858"/>
                  </a:lnTo>
                  <a:lnTo>
                    <a:pt x="13" y="858"/>
                  </a:lnTo>
                  <a:lnTo>
                    <a:pt x="112" y="808"/>
                  </a:lnTo>
                  <a:cubicBezTo>
                    <a:pt x="125" y="808"/>
                    <a:pt x="125" y="796"/>
                    <a:pt x="125" y="796"/>
                  </a:cubicBezTo>
                  <a:lnTo>
                    <a:pt x="125" y="771"/>
                  </a:lnTo>
                  <a:lnTo>
                    <a:pt x="125" y="26"/>
                  </a:lnTo>
                  <a:lnTo>
                    <a:pt x="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3915;p121">
              <a:extLst>
                <a:ext uri="{FF2B5EF4-FFF2-40B4-BE49-F238E27FC236}">
                  <a16:creationId xmlns:a16="http://schemas.microsoft.com/office/drawing/2014/main" id="{43BC59FA-5C23-3F37-556A-9F1842B3F833}"/>
                </a:ext>
              </a:extLst>
            </p:cNvPr>
            <p:cNvSpPr/>
            <p:nvPr/>
          </p:nvSpPr>
          <p:spPr>
            <a:xfrm>
              <a:off x="1160575" y="3101275"/>
              <a:ext cx="124850" cy="119050"/>
            </a:xfrm>
            <a:custGeom>
              <a:avLst/>
              <a:gdLst/>
              <a:ahLst/>
              <a:cxnLst/>
              <a:rect l="l" t="t" r="r" b="b"/>
              <a:pathLst>
                <a:path w="4994" h="4762" extrusionOk="0">
                  <a:moveTo>
                    <a:pt x="4806" y="1"/>
                  </a:moveTo>
                  <a:cubicBezTo>
                    <a:pt x="4762" y="1"/>
                    <a:pt x="4711" y="15"/>
                    <a:pt x="4658" y="47"/>
                  </a:cubicBezTo>
                  <a:lnTo>
                    <a:pt x="336" y="2544"/>
                  </a:lnTo>
                  <a:cubicBezTo>
                    <a:pt x="150" y="2668"/>
                    <a:pt x="25" y="2892"/>
                    <a:pt x="1" y="3127"/>
                  </a:cubicBezTo>
                  <a:lnTo>
                    <a:pt x="1" y="4518"/>
                  </a:lnTo>
                  <a:cubicBezTo>
                    <a:pt x="1" y="4672"/>
                    <a:pt x="71" y="4762"/>
                    <a:pt x="176" y="4762"/>
                  </a:cubicBezTo>
                  <a:cubicBezTo>
                    <a:pt x="224" y="4762"/>
                    <a:pt x="278" y="4743"/>
                    <a:pt x="336" y="4705"/>
                  </a:cubicBezTo>
                  <a:lnTo>
                    <a:pt x="4658" y="2208"/>
                  </a:lnTo>
                  <a:cubicBezTo>
                    <a:pt x="4844" y="2084"/>
                    <a:pt x="4968" y="1861"/>
                    <a:pt x="4993" y="1625"/>
                  </a:cubicBezTo>
                  <a:lnTo>
                    <a:pt x="4993" y="234"/>
                  </a:lnTo>
                  <a:cubicBezTo>
                    <a:pt x="4993" y="92"/>
                    <a:pt x="4917"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3916;p121">
              <a:extLst>
                <a:ext uri="{FF2B5EF4-FFF2-40B4-BE49-F238E27FC236}">
                  <a16:creationId xmlns:a16="http://schemas.microsoft.com/office/drawing/2014/main" id="{8FF87E22-9C68-E1BF-3C65-40156ED77FDE}"/>
                </a:ext>
              </a:extLst>
            </p:cNvPr>
            <p:cNvSpPr/>
            <p:nvPr/>
          </p:nvSpPr>
          <p:spPr>
            <a:xfrm>
              <a:off x="1194725" y="3161750"/>
              <a:ext cx="13075" cy="23325"/>
            </a:xfrm>
            <a:custGeom>
              <a:avLst/>
              <a:gdLst/>
              <a:ahLst/>
              <a:cxnLst/>
              <a:rect l="l" t="t" r="r" b="b"/>
              <a:pathLst>
                <a:path w="523" h="933" extrusionOk="0">
                  <a:moveTo>
                    <a:pt x="274" y="274"/>
                  </a:moveTo>
                  <a:lnTo>
                    <a:pt x="336" y="497"/>
                  </a:lnTo>
                  <a:lnTo>
                    <a:pt x="212" y="559"/>
                  </a:lnTo>
                  <a:lnTo>
                    <a:pt x="212" y="559"/>
                  </a:lnTo>
                  <a:lnTo>
                    <a:pt x="274" y="274"/>
                  </a:lnTo>
                  <a:close/>
                  <a:moveTo>
                    <a:pt x="336" y="1"/>
                  </a:moveTo>
                  <a:lnTo>
                    <a:pt x="187" y="38"/>
                  </a:lnTo>
                  <a:cubicBezTo>
                    <a:pt x="187" y="50"/>
                    <a:pt x="175" y="50"/>
                    <a:pt x="175" y="63"/>
                  </a:cubicBezTo>
                  <a:cubicBezTo>
                    <a:pt x="162" y="88"/>
                    <a:pt x="162" y="88"/>
                    <a:pt x="162" y="100"/>
                  </a:cubicBezTo>
                  <a:lnTo>
                    <a:pt x="1" y="907"/>
                  </a:lnTo>
                  <a:lnTo>
                    <a:pt x="1" y="920"/>
                  </a:lnTo>
                  <a:lnTo>
                    <a:pt x="1" y="932"/>
                  </a:lnTo>
                  <a:lnTo>
                    <a:pt x="26" y="932"/>
                  </a:lnTo>
                  <a:lnTo>
                    <a:pt x="113" y="895"/>
                  </a:lnTo>
                  <a:cubicBezTo>
                    <a:pt x="113" y="895"/>
                    <a:pt x="125" y="895"/>
                    <a:pt x="125" y="870"/>
                  </a:cubicBezTo>
                  <a:cubicBezTo>
                    <a:pt x="150" y="870"/>
                    <a:pt x="150" y="870"/>
                    <a:pt x="150" y="858"/>
                  </a:cubicBezTo>
                  <a:lnTo>
                    <a:pt x="162" y="746"/>
                  </a:lnTo>
                  <a:lnTo>
                    <a:pt x="361" y="646"/>
                  </a:lnTo>
                  <a:lnTo>
                    <a:pt x="373" y="721"/>
                  </a:lnTo>
                  <a:cubicBezTo>
                    <a:pt x="398" y="721"/>
                    <a:pt x="398" y="733"/>
                    <a:pt x="398" y="733"/>
                  </a:cubicBezTo>
                  <a:lnTo>
                    <a:pt x="411" y="733"/>
                  </a:lnTo>
                  <a:lnTo>
                    <a:pt x="498" y="684"/>
                  </a:lnTo>
                  <a:cubicBezTo>
                    <a:pt x="522" y="684"/>
                    <a:pt x="522" y="671"/>
                    <a:pt x="522" y="671"/>
                  </a:cubicBezTo>
                  <a:lnTo>
                    <a:pt x="522" y="659"/>
                  </a:lnTo>
                  <a:lnTo>
                    <a:pt x="522" y="646"/>
                  </a:lnTo>
                  <a:lnTo>
                    <a:pt x="361" y="25"/>
                  </a:ln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3917;p121">
              <a:extLst>
                <a:ext uri="{FF2B5EF4-FFF2-40B4-BE49-F238E27FC236}">
                  <a16:creationId xmlns:a16="http://schemas.microsoft.com/office/drawing/2014/main" id="{39EDA70D-B7A2-FE8E-AABA-6F215B8CA9BC}"/>
                </a:ext>
              </a:extLst>
            </p:cNvPr>
            <p:cNvSpPr/>
            <p:nvPr/>
          </p:nvSpPr>
          <p:spPr>
            <a:xfrm>
              <a:off x="1210250" y="3158650"/>
              <a:ext cx="9975" cy="23925"/>
            </a:xfrm>
            <a:custGeom>
              <a:avLst/>
              <a:gdLst/>
              <a:ahLst/>
              <a:cxnLst/>
              <a:rect l="l" t="t" r="r" b="b"/>
              <a:pathLst>
                <a:path w="399" h="957" extrusionOk="0">
                  <a:moveTo>
                    <a:pt x="217" y="193"/>
                  </a:moveTo>
                  <a:cubicBezTo>
                    <a:pt x="224" y="193"/>
                    <a:pt x="231" y="199"/>
                    <a:pt x="237" y="212"/>
                  </a:cubicBezTo>
                  <a:cubicBezTo>
                    <a:pt x="249" y="224"/>
                    <a:pt x="249" y="249"/>
                    <a:pt x="249" y="274"/>
                  </a:cubicBezTo>
                  <a:lnTo>
                    <a:pt x="249" y="336"/>
                  </a:lnTo>
                  <a:cubicBezTo>
                    <a:pt x="249" y="361"/>
                    <a:pt x="249" y="398"/>
                    <a:pt x="237" y="398"/>
                  </a:cubicBezTo>
                  <a:cubicBezTo>
                    <a:pt x="237" y="423"/>
                    <a:pt x="212" y="435"/>
                    <a:pt x="187" y="460"/>
                  </a:cubicBezTo>
                  <a:lnTo>
                    <a:pt x="162" y="460"/>
                  </a:lnTo>
                  <a:lnTo>
                    <a:pt x="150" y="435"/>
                  </a:lnTo>
                  <a:cubicBezTo>
                    <a:pt x="125" y="435"/>
                    <a:pt x="125" y="435"/>
                    <a:pt x="125" y="423"/>
                  </a:cubicBezTo>
                  <a:lnTo>
                    <a:pt x="125" y="398"/>
                  </a:lnTo>
                  <a:lnTo>
                    <a:pt x="125" y="361"/>
                  </a:lnTo>
                  <a:lnTo>
                    <a:pt x="125" y="311"/>
                  </a:lnTo>
                  <a:lnTo>
                    <a:pt x="125" y="286"/>
                  </a:lnTo>
                  <a:cubicBezTo>
                    <a:pt x="125" y="286"/>
                    <a:pt x="150" y="274"/>
                    <a:pt x="150" y="249"/>
                  </a:cubicBezTo>
                  <a:cubicBezTo>
                    <a:pt x="150" y="236"/>
                    <a:pt x="162" y="236"/>
                    <a:pt x="162" y="224"/>
                  </a:cubicBezTo>
                  <a:cubicBezTo>
                    <a:pt x="175" y="224"/>
                    <a:pt x="175" y="212"/>
                    <a:pt x="187" y="212"/>
                  </a:cubicBezTo>
                  <a:cubicBezTo>
                    <a:pt x="199" y="199"/>
                    <a:pt x="209" y="193"/>
                    <a:pt x="217" y="193"/>
                  </a:cubicBezTo>
                  <a:close/>
                  <a:moveTo>
                    <a:pt x="299" y="0"/>
                  </a:moveTo>
                  <a:cubicBezTo>
                    <a:pt x="286" y="0"/>
                    <a:pt x="249" y="0"/>
                    <a:pt x="237" y="25"/>
                  </a:cubicBezTo>
                  <a:cubicBezTo>
                    <a:pt x="224" y="38"/>
                    <a:pt x="212" y="38"/>
                    <a:pt x="187" y="50"/>
                  </a:cubicBezTo>
                  <a:lnTo>
                    <a:pt x="162" y="87"/>
                  </a:lnTo>
                  <a:cubicBezTo>
                    <a:pt x="162" y="100"/>
                    <a:pt x="150" y="100"/>
                    <a:pt x="150" y="112"/>
                  </a:cubicBezTo>
                  <a:cubicBezTo>
                    <a:pt x="150" y="125"/>
                    <a:pt x="125" y="125"/>
                    <a:pt x="125" y="137"/>
                  </a:cubicBezTo>
                  <a:lnTo>
                    <a:pt x="125" y="112"/>
                  </a:lnTo>
                  <a:lnTo>
                    <a:pt x="125" y="100"/>
                  </a:lnTo>
                  <a:lnTo>
                    <a:pt x="113" y="100"/>
                  </a:lnTo>
                  <a:lnTo>
                    <a:pt x="26" y="137"/>
                  </a:lnTo>
                  <a:lnTo>
                    <a:pt x="1" y="162"/>
                  </a:lnTo>
                  <a:lnTo>
                    <a:pt x="1" y="187"/>
                  </a:lnTo>
                  <a:lnTo>
                    <a:pt x="1" y="932"/>
                  </a:lnTo>
                  <a:lnTo>
                    <a:pt x="1" y="957"/>
                  </a:lnTo>
                  <a:lnTo>
                    <a:pt x="26" y="957"/>
                  </a:lnTo>
                  <a:lnTo>
                    <a:pt x="113" y="907"/>
                  </a:lnTo>
                  <a:cubicBezTo>
                    <a:pt x="125" y="907"/>
                    <a:pt x="125" y="895"/>
                    <a:pt x="125" y="895"/>
                  </a:cubicBezTo>
                  <a:lnTo>
                    <a:pt x="125" y="857"/>
                  </a:lnTo>
                  <a:lnTo>
                    <a:pt x="125" y="609"/>
                  </a:lnTo>
                  <a:lnTo>
                    <a:pt x="150" y="621"/>
                  </a:lnTo>
                  <a:cubicBezTo>
                    <a:pt x="150" y="646"/>
                    <a:pt x="162" y="646"/>
                    <a:pt x="162" y="646"/>
                  </a:cubicBezTo>
                  <a:lnTo>
                    <a:pt x="187" y="646"/>
                  </a:lnTo>
                  <a:cubicBezTo>
                    <a:pt x="187" y="646"/>
                    <a:pt x="212" y="621"/>
                    <a:pt x="224" y="621"/>
                  </a:cubicBezTo>
                  <a:cubicBezTo>
                    <a:pt x="249" y="609"/>
                    <a:pt x="274" y="597"/>
                    <a:pt x="299" y="597"/>
                  </a:cubicBezTo>
                  <a:cubicBezTo>
                    <a:pt x="311" y="559"/>
                    <a:pt x="336" y="547"/>
                    <a:pt x="348" y="522"/>
                  </a:cubicBezTo>
                  <a:cubicBezTo>
                    <a:pt x="361" y="472"/>
                    <a:pt x="361" y="435"/>
                    <a:pt x="373" y="410"/>
                  </a:cubicBezTo>
                  <a:cubicBezTo>
                    <a:pt x="398" y="361"/>
                    <a:pt x="398" y="336"/>
                    <a:pt x="398" y="286"/>
                  </a:cubicBezTo>
                  <a:lnTo>
                    <a:pt x="398" y="187"/>
                  </a:lnTo>
                  <a:cubicBezTo>
                    <a:pt x="398" y="162"/>
                    <a:pt x="398" y="112"/>
                    <a:pt x="373" y="87"/>
                  </a:cubicBezTo>
                  <a:cubicBezTo>
                    <a:pt x="373" y="50"/>
                    <a:pt x="361" y="38"/>
                    <a:pt x="348" y="25"/>
                  </a:cubicBezTo>
                  <a:cubicBezTo>
                    <a:pt x="336" y="0"/>
                    <a:pt x="31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3918;p121">
              <a:extLst>
                <a:ext uri="{FF2B5EF4-FFF2-40B4-BE49-F238E27FC236}">
                  <a16:creationId xmlns:a16="http://schemas.microsoft.com/office/drawing/2014/main" id="{BB07F3F1-1512-039F-4724-4DB8B38BBFC6}"/>
                </a:ext>
              </a:extLst>
            </p:cNvPr>
            <p:cNvSpPr/>
            <p:nvPr/>
          </p:nvSpPr>
          <p:spPr>
            <a:xfrm>
              <a:off x="1222675" y="3151500"/>
              <a:ext cx="9950" cy="23625"/>
            </a:xfrm>
            <a:custGeom>
              <a:avLst/>
              <a:gdLst/>
              <a:ahLst/>
              <a:cxnLst/>
              <a:rect l="l" t="t" r="r" b="b"/>
              <a:pathLst>
                <a:path w="398" h="945" extrusionOk="0">
                  <a:moveTo>
                    <a:pt x="230" y="203"/>
                  </a:moveTo>
                  <a:cubicBezTo>
                    <a:pt x="237" y="203"/>
                    <a:pt x="243" y="206"/>
                    <a:pt x="249" y="212"/>
                  </a:cubicBezTo>
                  <a:cubicBezTo>
                    <a:pt x="274" y="224"/>
                    <a:pt x="274" y="262"/>
                    <a:pt x="274" y="274"/>
                  </a:cubicBezTo>
                  <a:lnTo>
                    <a:pt x="274" y="336"/>
                  </a:lnTo>
                  <a:cubicBezTo>
                    <a:pt x="249" y="348"/>
                    <a:pt x="249" y="386"/>
                    <a:pt x="249" y="386"/>
                  </a:cubicBezTo>
                  <a:cubicBezTo>
                    <a:pt x="249" y="411"/>
                    <a:pt x="224" y="435"/>
                    <a:pt x="212" y="448"/>
                  </a:cubicBezTo>
                  <a:cubicBezTo>
                    <a:pt x="187" y="460"/>
                    <a:pt x="187" y="460"/>
                    <a:pt x="174" y="460"/>
                  </a:cubicBezTo>
                  <a:lnTo>
                    <a:pt x="162" y="448"/>
                  </a:lnTo>
                  <a:cubicBezTo>
                    <a:pt x="150" y="448"/>
                    <a:pt x="150" y="448"/>
                    <a:pt x="150" y="435"/>
                  </a:cubicBezTo>
                  <a:lnTo>
                    <a:pt x="150" y="398"/>
                  </a:lnTo>
                  <a:lnTo>
                    <a:pt x="150" y="373"/>
                  </a:lnTo>
                  <a:lnTo>
                    <a:pt x="150" y="324"/>
                  </a:lnTo>
                  <a:lnTo>
                    <a:pt x="150" y="286"/>
                  </a:lnTo>
                  <a:cubicBezTo>
                    <a:pt x="150" y="286"/>
                    <a:pt x="162" y="274"/>
                    <a:pt x="162" y="262"/>
                  </a:cubicBezTo>
                  <a:cubicBezTo>
                    <a:pt x="162" y="249"/>
                    <a:pt x="162" y="249"/>
                    <a:pt x="174" y="224"/>
                  </a:cubicBezTo>
                  <a:cubicBezTo>
                    <a:pt x="187" y="224"/>
                    <a:pt x="187" y="212"/>
                    <a:pt x="212" y="212"/>
                  </a:cubicBezTo>
                  <a:cubicBezTo>
                    <a:pt x="218" y="206"/>
                    <a:pt x="224" y="203"/>
                    <a:pt x="230" y="203"/>
                  </a:cubicBezTo>
                  <a:close/>
                  <a:moveTo>
                    <a:pt x="299" y="1"/>
                  </a:moveTo>
                  <a:cubicBezTo>
                    <a:pt x="286" y="1"/>
                    <a:pt x="249" y="1"/>
                    <a:pt x="237" y="13"/>
                  </a:cubicBezTo>
                  <a:cubicBezTo>
                    <a:pt x="224" y="26"/>
                    <a:pt x="212" y="26"/>
                    <a:pt x="187" y="38"/>
                  </a:cubicBezTo>
                  <a:lnTo>
                    <a:pt x="162" y="75"/>
                  </a:lnTo>
                  <a:cubicBezTo>
                    <a:pt x="162" y="88"/>
                    <a:pt x="150" y="88"/>
                    <a:pt x="150" y="100"/>
                  </a:cubicBezTo>
                  <a:lnTo>
                    <a:pt x="125" y="137"/>
                  </a:lnTo>
                  <a:lnTo>
                    <a:pt x="125" y="100"/>
                  </a:lnTo>
                  <a:lnTo>
                    <a:pt x="125" y="88"/>
                  </a:lnTo>
                  <a:lnTo>
                    <a:pt x="112" y="88"/>
                  </a:lnTo>
                  <a:lnTo>
                    <a:pt x="25" y="137"/>
                  </a:lnTo>
                  <a:cubicBezTo>
                    <a:pt x="1" y="137"/>
                    <a:pt x="1" y="150"/>
                    <a:pt x="1" y="150"/>
                  </a:cubicBezTo>
                  <a:lnTo>
                    <a:pt x="1" y="187"/>
                  </a:lnTo>
                  <a:lnTo>
                    <a:pt x="1" y="932"/>
                  </a:lnTo>
                  <a:lnTo>
                    <a:pt x="1" y="945"/>
                  </a:lnTo>
                  <a:lnTo>
                    <a:pt x="25" y="945"/>
                  </a:lnTo>
                  <a:lnTo>
                    <a:pt x="112" y="895"/>
                  </a:lnTo>
                  <a:cubicBezTo>
                    <a:pt x="125" y="895"/>
                    <a:pt x="125" y="883"/>
                    <a:pt x="125" y="883"/>
                  </a:cubicBezTo>
                  <a:lnTo>
                    <a:pt x="125" y="845"/>
                  </a:lnTo>
                  <a:lnTo>
                    <a:pt x="125" y="597"/>
                  </a:lnTo>
                  <a:lnTo>
                    <a:pt x="150" y="622"/>
                  </a:lnTo>
                  <a:cubicBezTo>
                    <a:pt x="150" y="634"/>
                    <a:pt x="162" y="634"/>
                    <a:pt x="162" y="634"/>
                  </a:cubicBezTo>
                  <a:lnTo>
                    <a:pt x="187" y="634"/>
                  </a:lnTo>
                  <a:cubicBezTo>
                    <a:pt x="187" y="634"/>
                    <a:pt x="212" y="622"/>
                    <a:pt x="224" y="622"/>
                  </a:cubicBezTo>
                  <a:cubicBezTo>
                    <a:pt x="249" y="622"/>
                    <a:pt x="274" y="597"/>
                    <a:pt x="299" y="584"/>
                  </a:cubicBezTo>
                  <a:cubicBezTo>
                    <a:pt x="311" y="572"/>
                    <a:pt x="336" y="535"/>
                    <a:pt x="348" y="510"/>
                  </a:cubicBezTo>
                  <a:cubicBezTo>
                    <a:pt x="361" y="460"/>
                    <a:pt x="361" y="435"/>
                    <a:pt x="373" y="398"/>
                  </a:cubicBezTo>
                  <a:cubicBezTo>
                    <a:pt x="398" y="348"/>
                    <a:pt x="398" y="324"/>
                    <a:pt x="398" y="274"/>
                  </a:cubicBezTo>
                  <a:lnTo>
                    <a:pt x="398" y="187"/>
                  </a:lnTo>
                  <a:cubicBezTo>
                    <a:pt x="398" y="150"/>
                    <a:pt x="398" y="100"/>
                    <a:pt x="373" y="75"/>
                  </a:cubicBezTo>
                  <a:cubicBezTo>
                    <a:pt x="373" y="38"/>
                    <a:pt x="361" y="26"/>
                    <a:pt x="348" y="13"/>
                  </a:cubicBezTo>
                  <a:cubicBezTo>
                    <a:pt x="336" y="1"/>
                    <a:pt x="311"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3919;p121">
              <a:extLst>
                <a:ext uri="{FF2B5EF4-FFF2-40B4-BE49-F238E27FC236}">
                  <a16:creationId xmlns:a16="http://schemas.microsoft.com/office/drawing/2014/main" id="{AD04980C-01E2-1555-7D67-CF3590C2E558}"/>
                </a:ext>
              </a:extLst>
            </p:cNvPr>
            <p:cNvSpPr/>
            <p:nvPr/>
          </p:nvSpPr>
          <p:spPr>
            <a:xfrm>
              <a:off x="1235400" y="3141250"/>
              <a:ext cx="3450" cy="21450"/>
            </a:xfrm>
            <a:custGeom>
              <a:avLst/>
              <a:gdLst/>
              <a:ahLst/>
              <a:cxnLst/>
              <a:rect l="l" t="t" r="r" b="b"/>
              <a:pathLst>
                <a:path w="138" h="858" extrusionOk="0">
                  <a:moveTo>
                    <a:pt x="113" y="1"/>
                  </a:moveTo>
                  <a:lnTo>
                    <a:pt x="26" y="51"/>
                  </a:lnTo>
                  <a:cubicBezTo>
                    <a:pt x="1" y="51"/>
                    <a:pt x="1" y="63"/>
                    <a:pt x="1" y="63"/>
                  </a:cubicBezTo>
                  <a:lnTo>
                    <a:pt x="1" y="100"/>
                  </a:lnTo>
                  <a:lnTo>
                    <a:pt x="1" y="845"/>
                  </a:lnTo>
                  <a:lnTo>
                    <a:pt x="1" y="858"/>
                  </a:lnTo>
                  <a:lnTo>
                    <a:pt x="26" y="858"/>
                  </a:lnTo>
                  <a:lnTo>
                    <a:pt x="113" y="808"/>
                  </a:lnTo>
                  <a:lnTo>
                    <a:pt x="137" y="796"/>
                  </a:lnTo>
                  <a:lnTo>
                    <a:pt x="137" y="758"/>
                  </a:lnTo>
                  <a:lnTo>
                    <a:pt x="137" y="13"/>
                  </a:lnTo>
                  <a:lnTo>
                    <a:pt x="1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3920;p121">
              <a:extLst>
                <a:ext uri="{FF2B5EF4-FFF2-40B4-BE49-F238E27FC236}">
                  <a16:creationId xmlns:a16="http://schemas.microsoft.com/office/drawing/2014/main" id="{FEE3C744-0437-DC17-18BB-3C484AA0CDD2}"/>
                </a:ext>
              </a:extLst>
            </p:cNvPr>
            <p:cNvSpPr/>
            <p:nvPr/>
          </p:nvSpPr>
          <p:spPr>
            <a:xfrm>
              <a:off x="1241000" y="3139400"/>
              <a:ext cx="10275" cy="23925"/>
            </a:xfrm>
            <a:custGeom>
              <a:avLst/>
              <a:gdLst/>
              <a:ahLst/>
              <a:cxnLst/>
              <a:rect l="l" t="t" r="r" b="b"/>
              <a:pathLst>
                <a:path w="411" h="957" extrusionOk="0">
                  <a:moveTo>
                    <a:pt x="385" y="0"/>
                  </a:moveTo>
                  <a:lnTo>
                    <a:pt x="298" y="62"/>
                  </a:lnTo>
                  <a:lnTo>
                    <a:pt x="286" y="75"/>
                  </a:lnTo>
                  <a:lnTo>
                    <a:pt x="286" y="87"/>
                  </a:lnTo>
                  <a:lnTo>
                    <a:pt x="199" y="435"/>
                  </a:lnTo>
                  <a:lnTo>
                    <a:pt x="124" y="187"/>
                  </a:lnTo>
                  <a:lnTo>
                    <a:pt x="124" y="174"/>
                  </a:lnTo>
                  <a:lnTo>
                    <a:pt x="112" y="174"/>
                  </a:lnTo>
                  <a:lnTo>
                    <a:pt x="13" y="224"/>
                  </a:lnTo>
                  <a:cubicBezTo>
                    <a:pt x="0" y="224"/>
                    <a:pt x="0" y="249"/>
                    <a:pt x="0" y="249"/>
                  </a:cubicBezTo>
                  <a:lnTo>
                    <a:pt x="0" y="261"/>
                  </a:lnTo>
                  <a:lnTo>
                    <a:pt x="149" y="708"/>
                  </a:lnTo>
                  <a:lnTo>
                    <a:pt x="87" y="944"/>
                  </a:lnTo>
                  <a:lnTo>
                    <a:pt x="87" y="957"/>
                  </a:lnTo>
                  <a:lnTo>
                    <a:pt x="112" y="957"/>
                  </a:lnTo>
                  <a:lnTo>
                    <a:pt x="199" y="895"/>
                  </a:lnTo>
                  <a:cubicBezTo>
                    <a:pt x="224" y="895"/>
                    <a:pt x="224" y="882"/>
                    <a:pt x="224" y="882"/>
                  </a:cubicBezTo>
                  <a:lnTo>
                    <a:pt x="224" y="870"/>
                  </a:lnTo>
                  <a:lnTo>
                    <a:pt x="410" y="25"/>
                  </a:lnTo>
                  <a:lnTo>
                    <a:pt x="410" y="13"/>
                  </a:lnTo>
                  <a:lnTo>
                    <a:pt x="4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3921;p121">
              <a:extLst>
                <a:ext uri="{FF2B5EF4-FFF2-40B4-BE49-F238E27FC236}">
                  <a16:creationId xmlns:a16="http://schemas.microsoft.com/office/drawing/2014/main" id="{40B8F3A0-6FEE-1541-73F9-8E9EFBCCEBA5}"/>
                </a:ext>
              </a:extLst>
            </p:cNvPr>
            <p:cNvSpPr/>
            <p:nvPr/>
          </p:nvSpPr>
          <p:spPr>
            <a:xfrm>
              <a:off x="1028300" y="2488450"/>
              <a:ext cx="10900" cy="25350"/>
            </a:xfrm>
            <a:custGeom>
              <a:avLst/>
              <a:gdLst/>
              <a:ahLst/>
              <a:cxnLst/>
              <a:rect l="l" t="t" r="r" b="b"/>
              <a:pathLst>
                <a:path w="436" h="1014" extrusionOk="0">
                  <a:moveTo>
                    <a:pt x="287" y="156"/>
                  </a:moveTo>
                  <a:cubicBezTo>
                    <a:pt x="299" y="156"/>
                    <a:pt x="311" y="193"/>
                    <a:pt x="311" y="231"/>
                  </a:cubicBezTo>
                  <a:cubicBezTo>
                    <a:pt x="324" y="318"/>
                    <a:pt x="287" y="392"/>
                    <a:pt x="224" y="417"/>
                  </a:cubicBezTo>
                  <a:lnTo>
                    <a:pt x="100" y="504"/>
                  </a:lnTo>
                  <a:lnTo>
                    <a:pt x="75" y="504"/>
                  </a:lnTo>
                  <a:lnTo>
                    <a:pt x="75" y="256"/>
                  </a:lnTo>
                  <a:lnTo>
                    <a:pt x="200" y="169"/>
                  </a:lnTo>
                  <a:cubicBezTo>
                    <a:pt x="237" y="156"/>
                    <a:pt x="249" y="156"/>
                    <a:pt x="287" y="156"/>
                  </a:cubicBezTo>
                  <a:close/>
                  <a:moveTo>
                    <a:pt x="340" y="1"/>
                  </a:moveTo>
                  <a:cubicBezTo>
                    <a:pt x="310" y="1"/>
                    <a:pt x="276" y="16"/>
                    <a:pt x="237" y="32"/>
                  </a:cubicBezTo>
                  <a:lnTo>
                    <a:pt x="13" y="156"/>
                  </a:lnTo>
                  <a:lnTo>
                    <a:pt x="1" y="169"/>
                  </a:lnTo>
                  <a:lnTo>
                    <a:pt x="1" y="206"/>
                  </a:lnTo>
                  <a:lnTo>
                    <a:pt x="1" y="1001"/>
                  </a:lnTo>
                  <a:lnTo>
                    <a:pt x="1" y="1013"/>
                  </a:lnTo>
                  <a:lnTo>
                    <a:pt x="13" y="1013"/>
                  </a:lnTo>
                  <a:lnTo>
                    <a:pt x="75" y="976"/>
                  </a:lnTo>
                  <a:cubicBezTo>
                    <a:pt x="100" y="976"/>
                    <a:pt x="100" y="963"/>
                    <a:pt x="100" y="963"/>
                  </a:cubicBezTo>
                  <a:lnTo>
                    <a:pt x="100" y="939"/>
                  </a:lnTo>
                  <a:lnTo>
                    <a:pt x="100" y="653"/>
                  </a:lnTo>
                  <a:lnTo>
                    <a:pt x="224" y="578"/>
                  </a:lnTo>
                  <a:cubicBezTo>
                    <a:pt x="287" y="541"/>
                    <a:pt x="349" y="479"/>
                    <a:pt x="373" y="417"/>
                  </a:cubicBezTo>
                  <a:cubicBezTo>
                    <a:pt x="423" y="355"/>
                    <a:pt x="436" y="268"/>
                    <a:pt x="436" y="193"/>
                  </a:cubicBezTo>
                  <a:cubicBezTo>
                    <a:pt x="436" y="94"/>
                    <a:pt x="436" y="44"/>
                    <a:pt x="386" y="20"/>
                  </a:cubicBezTo>
                  <a:cubicBezTo>
                    <a:pt x="372" y="6"/>
                    <a:pt x="357" y="1"/>
                    <a:pt x="3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3922;p121">
              <a:extLst>
                <a:ext uri="{FF2B5EF4-FFF2-40B4-BE49-F238E27FC236}">
                  <a16:creationId xmlns:a16="http://schemas.microsoft.com/office/drawing/2014/main" id="{3696DE25-634A-EFE5-B13B-B008BC499BD4}"/>
                </a:ext>
              </a:extLst>
            </p:cNvPr>
            <p:cNvSpPr/>
            <p:nvPr/>
          </p:nvSpPr>
          <p:spPr>
            <a:xfrm>
              <a:off x="1041650" y="2487675"/>
              <a:ext cx="6250" cy="19275"/>
            </a:xfrm>
            <a:custGeom>
              <a:avLst/>
              <a:gdLst/>
              <a:ahLst/>
              <a:cxnLst/>
              <a:rect l="l" t="t" r="r" b="b"/>
              <a:pathLst>
                <a:path w="250" h="771" extrusionOk="0">
                  <a:moveTo>
                    <a:pt x="224" y="1"/>
                  </a:moveTo>
                  <a:lnTo>
                    <a:pt x="200" y="13"/>
                  </a:lnTo>
                  <a:cubicBezTo>
                    <a:pt x="162" y="13"/>
                    <a:pt x="150" y="51"/>
                    <a:pt x="138" y="63"/>
                  </a:cubicBezTo>
                  <a:cubicBezTo>
                    <a:pt x="125" y="75"/>
                    <a:pt x="100" y="100"/>
                    <a:pt x="88" y="125"/>
                  </a:cubicBezTo>
                  <a:lnTo>
                    <a:pt x="88" y="100"/>
                  </a:lnTo>
                  <a:lnTo>
                    <a:pt x="88" y="75"/>
                  </a:lnTo>
                  <a:lnTo>
                    <a:pt x="75" y="75"/>
                  </a:lnTo>
                  <a:lnTo>
                    <a:pt x="13" y="113"/>
                  </a:lnTo>
                  <a:cubicBezTo>
                    <a:pt x="1" y="113"/>
                    <a:pt x="1" y="125"/>
                    <a:pt x="1" y="125"/>
                  </a:cubicBezTo>
                  <a:lnTo>
                    <a:pt x="1" y="162"/>
                  </a:lnTo>
                  <a:lnTo>
                    <a:pt x="1" y="759"/>
                  </a:lnTo>
                  <a:lnTo>
                    <a:pt x="1" y="771"/>
                  </a:lnTo>
                  <a:lnTo>
                    <a:pt x="13" y="771"/>
                  </a:lnTo>
                  <a:lnTo>
                    <a:pt x="75" y="746"/>
                  </a:lnTo>
                  <a:lnTo>
                    <a:pt x="88" y="734"/>
                  </a:lnTo>
                  <a:lnTo>
                    <a:pt x="88" y="696"/>
                  </a:lnTo>
                  <a:lnTo>
                    <a:pt x="88" y="374"/>
                  </a:lnTo>
                  <a:cubicBezTo>
                    <a:pt x="88" y="324"/>
                    <a:pt x="88" y="274"/>
                    <a:pt x="100" y="249"/>
                  </a:cubicBezTo>
                  <a:cubicBezTo>
                    <a:pt x="125" y="224"/>
                    <a:pt x="138" y="187"/>
                    <a:pt x="162" y="175"/>
                  </a:cubicBezTo>
                  <a:lnTo>
                    <a:pt x="224" y="138"/>
                  </a:lnTo>
                  <a:lnTo>
                    <a:pt x="249" y="125"/>
                  </a:lnTo>
                  <a:lnTo>
                    <a:pt x="249" y="100"/>
                  </a:lnTo>
                  <a:lnTo>
                    <a:pt x="249" y="13"/>
                  </a:lnTo>
                  <a:lnTo>
                    <a:pt x="2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3923;p121">
              <a:extLst>
                <a:ext uri="{FF2B5EF4-FFF2-40B4-BE49-F238E27FC236}">
                  <a16:creationId xmlns:a16="http://schemas.microsoft.com/office/drawing/2014/main" id="{15720478-2461-2121-23FC-E1C552A5D06F}"/>
                </a:ext>
              </a:extLst>
            </p:cNvPr>
            <p:cNvSpPr/>
            <p:nvPr/>
          </p:nvSpPr>
          <p:spPr>
            <a:xfrm>
              <a:off x="1048500" y="2482725"/>
              <a:ext cx="9650" cy="17525"/>
            </a:xfrm>
            <a:custGeom>
              <a:avLst/>
              <a:gdLst/>
              <a:ahLst/>
              <a:cxnLst/>
              <a:rect l="l" t="t" r="r" b="b"/>
              <a:pathLst>
                <a:path w="386" h="701" extrusionOk="0">
                  <a:moveTo>
                    <a:pt x="261" y="149"/>
                  </a:moveTo>
                  <a:cubicBezTo>
                    <a:pt x="286" y="149"/>
                    <a:pt x="298" y="149"/>
                    <a:pt x="298" y="174"/>
                  </a:cubicBezTo>
                  <a:cubicBezTo>
                    <a:pt x="311" y="187"/>
                    <a:pt x="311" y="187"/>
                    <a:pt x="311" y="199"/>
                  </a:cubicBezTo>
                  <a:lnTo>
                    <a:pt x="311" y="236"/>
                  </a:lnTo>
                  <a:lnTo>
                    <a:pt x="124" y="336"/>
                  </a:lnTo>
                  <a:lnTo>
                    <a:pt x="124" y="298"/>
                  </a:lnTo>
                  <a:cubicBezTo>
                    <a:pt x="124" y="273"/>
                    <a:pt x="137" y="261"/>
                    <a:pt x="137" y="249"/>
                  </a:cubicBezTo>
                  <a:cubicBezTo>
                    <a:pt x="162" y="224"/>
                    <a:pt x="162" y="211"/>
                    <a:pt x="174" y="199"/>
                  </a:cubicBezTo>
                  <a:cubicBezTo>
                    <a:pt x="174" y="187"/>
                    <a:pt x="186" y="187"/>
                    <a:pt x="199" y="174"/>
                  </a:cubicBezTo>
                  <a:cubicBezTo>
                    <a:pt x="224" y="174"/>
                    <a:pt x="236" y="149"/>
                    <a:pt x="261" y="149"/>
                  </a:cubicBezTo>
                  <a:close/>
                  <a:moveTo>
                    <a:pt x="286" y="0"/>
                  </a:moveTo>
                  <a:cubicBezTo>
                    <a:pt x="249" y="0"/>
                    <a:pt x="236" y="0"/>
                    <a:pt x="199" y="13"/>
                  </a:cubicBezTo>
                  <a:cubicBezTo>
                    <a:pt x="174" y="37"/>
                    <a:pt x="137" y="62"/>
                    <a:pt x="124" y="87"/>
                  </a:cubicBezTo>
                  <a:cubicBezTo>
                    <a:pt x="87" y="124"/>
                    <a:pt x="75" y="162"/>
                    <a:pt x="62" y="199"/>
                  </a:cubicBezTo>
                  <a:cubicBezTo>
                    <a:pt x="50" y="224"/>
                    <a:pt x="50" y="273"/>
                    <a:pt x="37" y="323"/>
                  </a:cubicBezTo>
                  <a:cubicBezTo>
                    <a:pt x="13" y="373"/>
                    <a:pt x="13" y="410"/>
                    <a:pt x="13" y="460"/>
                  </a:cubicBezTo>
                  <a:cubicBezTo>
                    <a:pt x="0" y="509"/>
                    <a:pt x="13" y="559"/>
                    <a:pt x="13" y="584"/>
                  </a:cubicBezTo>
                  <a:cubicBezTo>
                    <a:pt x="13" y="621"/>
                    <a:pt x="25" y="634"/>
                    <a:pt x="50" y="671"/>
                  </a:cubicBezTo>
                  <a:cubicBezTo>
                    <a:pt x="62" y="683"/>
                    <a:pt x="75" y="696"/>
                    <a:pt x="112" y="696"/>
                  </a:cubicBezTo>
                  <a:cubicBezTo>
                    <a:pt x="119" y="699"/>
                    <a:pt x="126" y="701"/>
                    <a:pt x="134" y="701"/>
                  </a:cubicBezTo>
                  <a:cubicBezTo>
                    <a:pt x="151" y="701"/>
                    <a:pt x="169" y="692"/>
                    <a:pt x="186" y="683"/>
                  </a:cubicBezTo>
                  <a:cubicBezTo>
                    <a:pt x="211" y="671"/>
                    <a:pt x="249" y="646"/>
                    <a:pt x="261" y="621"/>
                  </a:cubicBezTo>
                  <a:cubicBezTo>
                    <a:pt x="298" y="584"/>
                    <a:pt x="311" y="572"/>
                    <a:pt x="323" y="547"/>
                  </a:cubicBezTo>
                  <a:cubicBezTo>
                    <a:pt x="335" y="509"/>
                    <a:pt x="335" y="497"/>
                    <a:pt x="360" y="460"/>
                  </a:cubicBezTo>
                  <a:cubicBezTo>
                    <a:pt x="373" y="447"/>
                    <a:pt x="373" y="435"/>
                    <a:pt x="373" y="422"/>
                  </a:cubicBezTo>
                  <a:lnTo>
                    <a:pt x="373" y="398"/>
                  </a:lnTo>
                  <a:lnTo>
                    <a:pt x="360" y="398"/>
                  </a:lnTo>
                  <a:lnTo>
                    <a:pt x="298" y="435"/>
                  </a:lnTo>
                  <a:lnTo>
                    <a:pt x="273" y="447"/>
                  </a:lnTo>
                  <a:cubicBezTo>
                    <a:pt x="273" y="447"/>
                    <a:pt x="261" y="447"/>
                    <a:pt x="261" y="460"/>
                  </a:cubicBezTo>
                  <a:lnTo>
                    <a:pt x="236" y="497"/>
                  </a:lnTo>
                  <a:cubicBezTo>
                    <a:pt x="211" y="509"/>
                    <a:pt x="199" y="509"/>
                    <a:pt x="186" y="522"/>
                  </a:cubicBezTo>
                  <a:cubicBezTo>
                    <a:pt x="186" y="534"/>
                    <a:pt x="174" y="534"/>
                    <a:pt x="162" y="534"/>
                  </a:cubicBezTo>
                  <a:lnTo>
                    <a:pt x="124" y="534"/>
                  </a:lnTo>
                  <a:cubicBezTo>
                    <a:pt x="124" y="534"/>
                    <a:pt x="112" y="534"/>
                    <a:pt x="112" y="522"/>
                  </a:cubicBezTo>
                  <a:lnTo>
                    <a:pt x="112" y="472"/>
                  </a:lnTo>
                  <a:lnTo>
                    <a:pt x="373" y="323"/>
                  </a:lnTo>
                  <a:lnTo>
                    <a:pt x="385" y="311"/>
                  </a:lnTo>
                  <a:lnTo>
                    <a:pt x="385" y="273"/>
                  </a:lnTo>
                  <a:lnTo>
                    <a:pt x="385" y="211"/>
                  </a:lnTo>
                  <a:cubicBezTo>
                    <a:pt x="385" y="187"/>
                    <a:pt x="385" y="137"/>
                    <a:pt x="373" y="100"/>
                  </a:cubicBezTo>
                  <a:cubicBezTo>
                    <a:pt x="373" y="75"/>
                    <a:pt x="360" y="37"/>
                    <a:pt x="348" y="25"/>
                  </a:cubicBezTo>
                  <a:cubicBezTo>
                    <a:pt x="323" y="13"/>
                    <a:pt x="31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3924;p121">
              <a:extLst>
                <a:ext uri="{FF2B5EF4-FFF2-40B4-BE49-F238E27FC236}">
                  <a16:creationId xmlns:a16="http://schemas.microsoft.com/office/drawing/2014/main" id="{6933BB1F-A3F1-0EF1-DD05-4C05E0A02C78}"/>
                </a:ext>
              </a:extLst>
            </p:cNvPr>
            <p:cNvSpPr/>
            <p:nvPr/>
          </p:nvSpPr>
          <p:spPr>
            <a:xfrm>
              <a:off x="1060300" y="2468750"/>
              <a:ext cx="7150" cy="25475"/>
            </a:xfrm>
            <a:custGeom>
              <a:avLst/>
              <a:gdLst/>
              <a:ahLst/>
              <a:cxnLst/>
              <a:rect l="l" t="t" r="r" b="b"/>
              <a:pathLst>
                <a:path w="286" h="1019" extrusionOk="0">
                  <a:moveTo>
                    <a:pt x="273" y="0"/>
                  </a:moveTo>
                  <a:lnTo>
                    <a:pt x="211" y="25"/>
                  </a:lnTo>
                  <a:cubicBezTo>
                    <a:pt x="199" y="50"/>
                    <a:pt x="162" y="62"/>
                    <a:pt x="149" y="75"/>
                  </a:cubicBezTo>
                  <a:cubicBezTo>
                    <a:pt x="137" y="87"/>
                    <a:pt x="124" y="112"/>
                    <a:pt x="99" y="137"/>
                  </a:cubicBezTo>
                  <a:cubicBezTo>
                    <a:pt x="87" y="162"/>
                    <a:pt x="75" y="199"/>
                    <a:pt x="75" y="236"/>
                  </a:cubicBezTo>
                  <a:cubicBezTo>
                    <a:pt x="62" y="261"/>
                    <a:pt x="62" y="311"/>
                    <a:pt x="62" y="336"/>
                  </a:cubicBezTo>
                  <a:lnTo>
                    <a:pt x="62" y="398"/>
                  </a:lnTo>
                  <a:lnTo>
                    <a:pt x="13" y="435"/>
                  </a:lnTo>
                  <a:lnTo>
                    <a:pt x="0" y="447"/>
                  </a:lnTo>
                  <a:lnTo>
                    <a:pt x="0" y="472"/>
                  </a:lnTo>
                  <a:lnTo>
                    <a:pt x="0" y="559"/>
                  </a:lnTo>
                  <a:lnTo>
                    <a:pt x="0" y="572"/>
                  </a:lnTo>
                  <a:lnTo>
                    <a:pt x="13" y="572"/>
                  </a:lnTo>
                  <a:lnTo>
                    <a:pt x="62" y="534"/>
                  </a:lnTo>
                  <a:lnTo>
                    <a:pt x="62" y="1006"/>
                  </a:lnTo>
                  <a:lnTo>
                    <a:pt x="62" y="1019"/>
                  </a:lnTo>
                  <a:lnTo>
                    <a:pt x="75" y="1019"/>
                  </a:lnTo>
                  <a:lnTo>
                    <a:pt x="137" y="994"/>
                  </a:lnTo>
                  <a:lnTo>
                    <a:pt x="149" y="969"/>
                  </a:lnTo>
                  <a:lnTo>
                    <a:pt x="149" y="944"/>
                  </a:lnTo>
                  <a:lnTo>
                    <a:pt x="149" y="497"/>
                  </a:lnTo>
                  <a:lnTo>
                    <a:pt x="261" y="435"/>
                  </a:lnTo>
                  <a:lnTo>
                    <a:pt x="273" y="410"/>
                  </a:lnTo>
                  <a:lnTo>
                    <a:pt x="273" y="385"/>
                  </a:lnTo>
                  <a:lnTo>
                    <a:pt x="273" y="311"/>
                  </a:lnTo>
                  <a:lnTo>
                    <a:pt x="273" y="298"/>
                  </a:lnTo>
                  <a:lnTo>
                    <a:pt x="261" y="298"/>
                  </a:lnTo>
                  <a:lnTo>
                    <a:pt x="149" y="361"/>
                  </a:lnTo>
                  <a:lnTo>
                    <a:pt x="149" y="286"/>
                  </a:lnTo>
                  <a:cubicBezTo>
                    <a:pt x="149" y="261"/>
                    <a:pt x="149" y="224"/>
                    <a:pt x="162" y="211"/>
                  </a:cubicBezTo>
                  <a:lnTo>
                    <a:pt x="211" y="162"/>
                  </a:lnTo>
                  <a:lnTo>
                    <a:pt x="273" y="137"/>
                  </a:lnTo>
                  <a:cubicBezTo>
                    <a:pt x="286" y="137"/>
                    <a:pt x="286" y="125"/>
                    <a:pt x="286" y="125"/>
                  </a:cubicBezTo>
                  <a:lnTo>
                    <a:pt x="286" y="87"/>
                  </a:lnTo>
                  <a:lnTo>
                    <a:pt x="286" y="13"/>
                  </a:lnTo>
                  <a:lnTo>
                    <a:pt x="2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3925;p121">
              <a:extLst>
                <a:ext uri="{FF2B5EF4-FFF2-40B4-BE49-F238E27FC236}">
                  <a16:creationId xmlns:a16="http://schemas.microsoft.com/office/drawing/2014/main" id="{B044625D-E176-9AA1-1C34-55226BC954AC}"/>
                </a:ext>
              </a:extLst>
            </p:cNvPr>
            <p:cNvSpPr/>
            <p:nvPr/>
          </p:nvSpPr>
          <p:spPr>
            <a:xfrm>
              <a:off x="1068350" y="2471275"/>
              <a:ext cx="9350" cy="18125"/>
            </a:xfrm>
            <a:custGeom>
              <a:avLst/>
              <a:gdLst/>
              <a:ahLst/>
              <a:cxnLst/>
              <a:rect l="l" t="t" r="r" b="b"/>
              <a:pathLst>
                <a:path w="374" h="725" extrusionOk="0">
                  <a:moveTo>
                    <a:pt x="262" y="160"/>
                  </a:moveTo>
                  <a:cubicBezTo>
                    <a:pt x="274" y="160"/>
                    <a:pt x="299" y="173"/>
                    <a:pt x="299" y="173"/>
                  </a:cubicBezTo>
                  <a:cubicBezTo>
                    <a:pt x="311" y="197"/>
                    <a:pt x="311" y="197"/>
                    <a:pt x="311" y="210"/>
                  </a:cubicBezTo>
                  <a:lnTo>
                    <a:pt x="311" y="235"/>
                  </a:lnTo>
                  <a:lnTo>
                    <a:pt x="125" y="346"/>
                  </a:lnTo>
                  <a:lnTo>
                    <a:pt x="125" y="297"/>
                  </a:lnTo>
                  <a:cubicBezTo>
                    <a:pt x="125" y="284"/>
                    <a:pt x="138" y="272"/>
                    <a:pt x="138" y="260"/>
                  </a:cubicBezTo>
                  <a:cubicBezTo>
                    <a:pt x="150" y="235"/>
                    <a:pt x="150" y="222"/>
                    <a:pt x="175" y="210"/>
                  </a:cubicBezTo>
                  <a:cubicBezTo>
                    <a:pt x="175" y="197"/>
                    <a:pt x="187" y="197"/>
                    <a:pt x="200" y="173"/>
                  </a:cubicBezTo>
                  <a:cubicBezTo>
                    <a:pt x="212" y="160"/>
                    <a:pt x="237" y="160"/>
                    <a:pt x="262" y="160"/>
                  </a:cubicBezTo>
                  <a:close/>
                  <a:moveTo>
                    <a:pt x="239" y="0"/>
                  </a:moveTo>
                  <a:cubicBezTo>
                    <a:pt x="222" y="0"/>
                    <a:pt x="204" y="15"/>
                    <a:pt x="187" y="24"/>
                  </a:cubicBezTo>
                  <a:cubicBezTo>
                    <a:pt x="150" y="48"/>
                    <a:pt x="125" y="73"/>
                    <a:pt x="113" y="98"/>
                  </a:cubicBezTo>
                  <a:cubicBezTo>
                    <a:pt x="76" y="135"/>
                    <a:pt x="63" y="173"/>
                    <a:pt x="51" y="210"/>
                  </a:cubicBezTo>
                  <a:cubicBezTo>
                    <a:pt x="26" y="235"/>
                    <a:pt x="26" y="284"/>
                    <a:pt x="13" y="334"/>
                  </a:cubicBezTo>
                  <a:cubicBezTo>
                    <a:pt x="1" y="384"/>
                    <a:pt x="1" y="421"/>
                    <a:pt x="1" y="471"/>
                  </a:cubicBezTo>
                  <a:lnTo>
                    <a:pt x="1" y="607"/>
                  </a:lnTo>
                  <a:cubicBezTo>
                    <a:pt x="1" y="645"/>
                    <a:pt x="13" y="657"/>
                    <a:pt x="26" y="694"/>
                  </a:cubicBezTo>
                  <a:cubicBezTo>
                    <a:pt x="38" y="707"/>
                    <a:pt x="63" y="719"/>
                    <a:pt x="88" y="719"/>
                  </a:cubicBezTo>
                  <a:cubicBezTo>
                    <a:pt x="99" y="723"/>
                    <a:pt x="108" y="724"/>
                    <a:pt x="115" y="724"/>
                  </a:cubicBezTo>
                  <a:cubicBezTo>
                    <a:pt x="134" y="724"/>
                    <a:pt x="145" y="715"/>
                    <a:pt x="162" y="707"/>
                  </a:cubicBezTo>
                  <a:cubicBezTo>
                    <a:pt x="200" y="694"/>
                    <a:pt x="225" y="669"/>
                    <a:pt x="249" y="645"/>
                  </a:cubicBezTo>
                  <a:cubicBezTo>
                    <a:pt x="274" y="607"/>
                    <a:pt x="299" y="595"/>
                    <a:pt x="311" y="570"/>
                  </a:cubicBezTo>
                  <a:cubicBezTo>
                    <a:pt x="324" y="533"/>
                    <a:pt x="324" y="520"/>
                    <a:pt x="336" y="483"/>
                  </a:cubicBezTo>
                  <a:cubicBezTo>
                    <a:pt x="349" y="471"/>
                    <a:pt x="349" y="458"/>
                    <a:pt x="349" y="446"/>
                  </a:cubicBezTo>
                  <a:lnTo>
                    <a:pt x="349" y="421"/>
                  </a:lnTo>
                  <a:lnTo>
                    <a:pt x="336" y="421"/>
                  </a:lnTo>
                  <a:lnTo>
                    <a:pt x="274" y="458"/>
                  </a:lnTo>
                  <a:lnTo>
                    <a:pt x="262" y="471"/>
                  </a:lnTo>
                  <a:cubicBezTo>
                    <a:pt x="262" y="471"/>
                    <a:pt x="249" y="471"/>
                    <a:pt x="249" y="483"/>
                  </a:cubicBezTo>
                  <a:lnTo>
                    <a:pt x="212" y="520"/>
                  </a:lnTo>
                  <a:cubicBezTo>
                    <a:pt x="200" y="533"/>
                    <a:pt x="187" y="533"/>
                    <a:pt x="162" y="545"/>
                  </a:cubicBezTo>
                  <a:cubicBezTo>
                    <a:pt x="162" y="558"/>
                    <a:pt x="150" y="558"/>
                    <a:pt x="138" y="558"/>
                  </a:cubicBezTo>
                  <a:lnTo>
                    <a:pt x="113" y="558"/>
                  </a:lnTo>
                  <a:cubicBezTo>
                    <a:pt x="113" y="545"/>
                    <a:pt x="88" y="545"/>
                    <a:pt x="88" y="533"/>
                  </a:cubicBezTo>
                  <a:lnTo>
                    <a:pt x="88" y="483"/>
                  </a:lnTo>
                  <a:lnTo>
                    <a:pt x="361" y="334"/>
                  </a:lnTo>
                  <a:lnTo>
                    <a:pt x="374" y="309"/>
                  </a:lnTo>
                  <a:lnTo>
                    <a:pt x="374" y="284"/>
                  </a:lnTo>
                  <a:lnTo>
                    <a:pt x="374" y="222"/>
                  </a:lnTo>
                  <a:cubicBezTo>
                    <a:pt x="374" y="197"/>
                    <a:pt x="374" y="148"/>
                    <a:pt x="361" y="110"/>
                  </a:cubicBezTo>
                  <a:cubicBezTo>
                    <a:pt x="361" y="86"/>
                    <a:pt x="336" y="48"/>
                    <a:pt x="324" y="36"/>
                  </a:cubicBezTo>
                  <a:cubicBezTo>
                    <a:pt x="311" y="24"/>
                    <a:pt x="299" y="11"/>
                    <a:pt x="262" y="11"/>
                  </a:cubicBezTo>
                  <a:cubicBezTo>
                    <a:pt x="254" y="3"/>
                    <a:pt x="246" y="0"/>
                    <a:pt x="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3926;p121">
              <a:extLst>
                <a:ext uri="{FF2B5EF4-FFF2-40B4-BE49-F238E27FC236}">
                  <a16:creationId xmlns:a16="http://schemas.microsoft.com/office/drawing/2014/main" id="{BA4538A5-E685-35E4-3492-B5EE5883AE8E}"/>
                </a:ext>
              </a:extLst>
            </p:cNvPr>
            <p:cNvSpPr/>
            <p:nvPr/>
          </p:nvSpPr>
          <p:spPr>
            <a:xfrm>
              <a:off x="1080775" y="2465650"/>
              <a:ext cx="6250" cy="18650"/>
            </a:xfrm>
            <a:custGeom>
              <a:avLst/>
              <a:gdLst/>
              <a:ahLst/>
              <a:cxnLst/>
              <a:rect l="l" t="t" r="r" b="b"/>
              <a:pathLst>
                <a:path w="250" h="746" extrusionOk="0">
                  <a:moveTo>
                    <a:pt x="237" y="0"/>
                  </a:moveTo>
                  <a:lnTo>
                    <a:pt x="199" y="13"/>
                  </a:lnTo>
                  <a:cubicBezTo>
                    <a:pt x="175" y="13"/>
                    <a:pt x="150" y="50"/>
                    <a:pt x="137" y="62"/>
                  </a:cubicBezTo>
                  <a:cubicBezTo>
                    <a:pt x="125" y="75"/>
                    <a:pt x="113" y="87"/>
                    <a:pt x="88" y="124"/>
                  </a:cubicBezTo>
                  <a:lnTo>
                    <a:pt x="88" y="87"/>
                  </a:lnTo>
                  <a:lnTo>
                    <a:pt x="88" y="75"/>
                  </a:lnTo>
                  <a:lnTo>
                    <a:pt x="75" y="75"/>
                  </a:lnTo>
                  <a:lnTo>
                    <a:pt x="13" y="112"/>
                  </a:lnTo>
                  <a:lnTo>
                    <a:pt x="1" y="124"/>
                  </a:lnTo>
                  <a:lnTo>
                    <a:pt x="1" y="149"/>
                  </a:lnTo>
                  <a:lnTo>
                    <a:pt x="1" y="720"/>
                  </a:lnTo>
                  <a:lnTo>
                    <a:pt x="1" y="745"/>
                  </a:lnTo>
                  <a:lnTo>
                    <a:pt x="13" y="745"/>
                  </a:lnTo>
                  <a:lnTo>
                    <a:pt x="75" y="708"/>
                  </a:lnTo>
                  <a:lnTo>
                    <a:pt x="88" y="696"/>
                  </a:lnTo>
                  <a:lnTo>
                    <a:pt x="88" y="671"/>
                  </a:lnTo>
                  <a:lnTo>
                    <a:pt x="88" y="335"/>
                  </a:lnTo>
                  <a:cubicBezTo>
                    <a:pt x="88" y="286"/>
                    <a:pt x="88" y="249"/>
                    <a:pt x="113" y="211"/>
                  </a:cubicBezTo>
                  <a:cubicBezTo>
                    <a:pt x="113" y="186"/>
                    <a:pt x="137" y="149"/>
                    <a:pt x="175" y="137"/>
                  </a:cubicBezTo>
                  <a:lnTo>
                    <a:pt x="237" y="137"/>
                  </a:lnTo>
                  <a:lnTo>
                    <a:pt x="249" y="124"/>
                  </a:lnTo>
                  <a:lnTo>
                    <a:pt x="249" y="87"/>
                  </a:lnTo>
                  <a:lnTo>
                    <a:pt x="249" y="1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3927;p121">
              <a:extLst>
                <a:ext uri="{FF2B5EF4-FFF2-40B4-BE49-F238E27FC236}">
                  <a16:creationId xmlns:a16="http://schemas.microsoft.com/office/drawing/2014/main" id="{38DE2B21-E64C-CB25-9611-4D43908D7BB3}"/>
                </a:ext>
              </a:extLst>
            </p:cNvPr>
            <p:cNvSpPr/>
            <p:nvPr/>
          </p:nvSpPr>
          <p:spPr>
            <a:xfrm>
              <a:off x="1088225" y="2460050"/>
              <a:ext cx="9650" cy="17725"/>
            </a:xfrm>
            <a:custGeom>
              <a:avLst/>
              <a:gdLst/>
              <a:ahLst/>
              <a:cxnLst/>
              <a:rect l="l" t="t" r="r" b="b"/>
              <a:pathLst>
                <a:path w="386" h="709" extrusionOk="0">
                  <a:moveTo>
                    <a:pt x="249" y="162"/>
                  </a:moveTo>
                  <a:cubicBezTo>
                    <a:pt x="262" y="162"/>
                    <a:pt x="274" y="162"/>
                    <a:pt x="274" y="174"/>
                  </a:cubicBezTo>
                  <a:cubicBezTo>
                    <a:pt x="286" y="187"/>
                    <a:pt x="286" y="187"/>
                    <a:pt x="286" y="212"/>
                  </a:cubicBezTo>
                  <a:lnTo>
                    <a:pt x="286" y="237"/>
                  </a:lnTo>
                  <a:lnTo>
                    <a:pt x="100" y="348"/>
                  </a:lnTo>
                  <a:lnTo>
                    <a:pt x="100" y="299"/>
                  </a:lnTo>
                  <a:cubicBezTo>
                    <a:pt x="100" y="286"/>
                    <a:pt x="125" y="274"/>
                    <a:pt x="125" y="249"/>
                  </a:cubicBezTo>
                  <a:cubicBezTo>
                    <a:pt x="137" y="237"/>
                    <a:pt x="137" y="224"/>
                    <a:pt x="150" y="199"/>
                  </a:cubicBezTo>
                  <a:cubicBezTo>
                    <a:pt x="162" y="187"/>
                    <a:pt x="187" y="187"/>
                    <a:pt x="200" y="174"/>
                  </a:cubicBezTo>
                  <a:cubicBezTo>
                    <a:pt x="200" y="162"/>
                    <a:pt x="224" y="162"/>
                    <a:pt x="249" y="162"/>
                  </a:cubicBezTo>
                  <a:close/>
                  <a:moveTo>
                    <a:pt x="262" y="1"/>
                  </a:moveTo>
                  <a:cubicBezTo>
                    <a:pt x="224" y="1"/>
                    <a:pt x="212" y="1"/>
                    <a:pt x="187" y="25"/>
                  </a:cubicBezTo>
                  <a:cubicBezTo>
                    <a:pt x="150" y="38"/>
                    <a:pt x="125" y="63"/>
                    <a:pt x="100" y="100"/>
                  </a:cubicBezTo>
                  <a:cubicBezTo>
                    <a:pt x="75" y="125"/>
                    <a:pt x="51" y="174"/>
                    <a:pt x="38" y="199"/>
                  </a:cubicBezTo>
                  <a:cubicBezTo>
                    <a:pt x="26" y="237"/>
                    <a:pt x="13" y="286"/>
                    <a:pt x="13" y="336"/>
                  </a:cubicBezTo>
                  <a:cubicBezTo>
                    <a:pt x="1" y="373"/>
                    <a:pt x="1" y="423"/>
                    <a:pt x="1" y="473"/>
                  </a:cubicBezTo>
                  <a:cubicBezTo>
                    <a:pt x="1" y="510"/>
                    <a:pt x="1" y="547"/>
                    <a:pt x="13" y="597"/>
                  </a:cubicBezTo>
                  <a:cubicBezTo>
                    <a:pt x="13" y="622"/>
                    <a:pt x="26" y="646"/>
                    <a:pt x="38" y="671"/>
                  </a:cubicBezTo>
                  <a:cubicBezTo>
                    <a:pt x="51" y="684"/>
                    <a:pt x="75" y="709"/>
                    <a:pt x="100" y="709"/>
                  </a:cubicBezTo>
                  <a:cubicBezTo>
                    <a:pt x="137" y="709"/>
                    <a:pt x="150" y="709"/>
                    <a:pt x="187" y="684"/>
                  </a:cubicBezTo>
                  <a:cubicBezTo>
                    <a:pt x="212" y="671"/>
                    <a:pt x="249" y="659"/>
                    <a:pt x="262" y="622"/>
                  </a:cubicBezTo>
                  <a:cubicBezTo>
                    <a:pt x="286" y="597"/>
                    <a:pt x="311" y="584"/>
                    <a:pt x="324" y="547"/>
                  </a:cubicBezTo>
                  <a:cubicBezTo>
                    <a:pt x="336" y="522"/>
                    <a:pt x="336" y="497"/>
                    <a:pt x="349" y="473"/>
                  </a:cubicBezTo>
                  <a:cubicBezTo>
                    <a:pt x="361" y="460"/>
                    <a:pt x="361" y="435"/>
                    <a:pt x="361" y="423"/>
                  </a:cubicBezTo>
                  <a:lnTo>
                    <a:pt x="361" y="410"/>
                  </a:lnTo>
                  <a:lnTo>
                    <a:pt x="349" y="410"/>
                  </a:lnTo>
                  <a:lnTo>
                    <a:pt x="286" y="435"/>
                  </a:lnTo>
                  <a:lnTo>
                    <a:pt x="274" y="460"/>
                  </a:lnTo>
                  <a:lnTo>
                    <a:pt x="262" y="473"/>
                  </a:lnTo>
                  <a:lnTo>
                    <a:pt x="224" y="497"/>
                  </a:lnTo>
                  <a:cubicBezTo>
                    <a:pt x="212" y="510"/>
                    <a:pt x="200" y="510"/>
                    <a:pt x="187" y="535"/>
                  </a:cubicBezTo>
                  <a:cubicBezTo>
                    <a:pt x="187" y="547"/>
                    <a:pt x="162" y="547"/>
                    <a:pt x="150" y="547"/>
                  </a:cubicBezTo>
                  <a:lnTo>
                    <a:pt x="125" y="547"/>
                  </a:lnTo>
                  <a:cubicBezTo>
                    <a:pt x="125" y="547"/>
                    <a:pt x="100" y="547"/>
                    <a:pt x="100" y="535"/>
                  </a:cubicBezTo>
                  <a:lnTo>
                    <a:pt x="100" y="485"/>
                  </a:lnTo>
                  <a:lnTo>
                    <a:pt x="373" y="324"/>
                  </a:lnTo>
                  <a:lnTo>
                    <a:pt x="386" y="311"/>
                  </a:lnTo>
                  <a:lnTo>
                    <a:pt x="386" y="286"/>
                  </a:lnTo>
                  <a:lnTo>
                    <a:pt x="386" y="224"/>
                  </a:lnTo>
                  <a:cubicBezTo>
                    <a:pt x="386" y="187"/>
                    <a:pt x="386" y="137"/>
                    <a:pt x="373" y="112"/>
                  </a:cubicBezTo>
                  <a:cubicBezTo>
                    <a:pt x="349" y="88"/>
                    <a:pt x="336" y="50"/>
                    <a:pt x="324" y="38"/>
                  </a:cubicBezTo>
                  <a:cubicBezTo>
                    <a:pt x="311" y="25"/>
                    <a:pt x="286"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3928;p121">
              <a:extLst>
                <a:ext uri="{FF2B5EF4-FFF2-40B4-BE49-F238E27FC236}">
                  <a16:creationId xmlns:a16="http://schemas.microsoft.com/office/drawing/2014/main" id="{952A7901-FF0C-C102-9505-6D971976C166}"/>
                </a:ext>
              </a:extLst>
            </p:cNvPr>
            <p:cNvSpPr/>
            <p:nvPr/>
          </p:nvSpPr>
          <p:spPr>
            <a:xfrm>
              <a:off x="1100650" y="2452900"/>
              <a:ext cx="9350" cy="19600"/>
            </a:xfrm>
            <a:custGeom>
              <a:avLst/>
              <a:gdLst/>
              <a:ahLst/>
              <a:cxnLst/>
              <a:rect l="l" t="t" r="r" b="b"/>
              <a:pathLst>
                <a:path w="374" h="784" extrusionOk="0">
                  <a:moveTo>
                    <a:pt x="274" y="1"/>
                  </a:moveTo>
                  <a:cubicBezTo>
                    <a:pt x="249" y="1"/>
                    <a:pt x="224" y="13"/>
                    <a:pt x="199" y="26"/>
                  </a:cubicBezTo>
                  <a:cubicBezTo>
                    <a:pt x="187" y="38"/>
                    <a:pt x="150" y="63"/>
                    <a:pt x="137" y="88"/>
                  </a:cubicBezTo>
                  <a:cubicBezTo>
                    <a:pt x="125" y="100"/>
                    <a:pt x="100" y="138"/>
                    <a:pt x="88" y="162"/>
                  </a:cubicBezTo>
                  <a:lnTo>
                    <a:pt x="88" y="138"/>
                  </a:lnTo>
                  <a:lnTo>
                    <a:pt x="88" y="125"/>
                  </a:lnTo>
                  <a:lnTo>
                    <a:pt x="75" y="125"/>
                  </a:lnTo>
                  <a:lnTo>
                    <a:pt x="13" y="150"/>
                  </a:lnTo>
                  <a:cubicBezTo>
                    <a:pt x="1" y="150"/>
                    <a:pt x="1" y="162"/>
                    <a:pt x="1" y="162"/>
                  </a:cubicBezTo>
                  <a:lnTo>
                    <a:pt x="1" y="200"/>
                  </a:lnTo>
                  <a:lnTo>
                    <a:pt x="1" y="771"/>
                  </a:lnTo>
                  <a:lnTo>
                    <a:pt x="1" y="783"/>
                  </a:lnTo>
                  <a:lnTo>
                    <a:pt x="13" y="783"/>
                  </a:lnTo>
                  <a:lnTo>
                    <a:pt x="75" y="759"/>
                  </a:lnTo>
                  <a:cubicBezTo>
                    <a:pt x="75" y="759"/>
                    <a:pt x="88" y="759"/>
                    <a:pt x="88" y="746"/>
                  </a:cubicBezTo>
                  <a:lnTo>
                    <a:pt x="88" y="709"/>
                  </a:lnTo>
                  <a:lnTo>
                    <a:pt x="88" y="398"/>
                  </a:lnTo>
                  <a:cubicBezTo>
                    <a:pt x="88" y="349"/>
                    <a:pt x="100" y="311"/>
                    <a:pt x="125" y="262"/>
                  </a:cubicBezTo>
                  <a:cubicBezTo>
                    <a:pt x="137" y="225"/>
                    <a:pt x="150" y="200"/>
                    <a:pt x="187" y="187"/>
                  </a:cubicBezTo>
                  <a:cubicBezTo>
                    <a:pt x="199" y="175"/>
                    <a:pt x="209" y="169"/>
                    <a:pt x="218" y="169"/>
                  </a:cubicBezTo>
                  <a:cubicBezTo>
                    <a:pt x="227" y="169"/>
                    <a:pt x="237" y="175"/>
                    <a:pt x="249" y="187"/>
                  </a:cubicBezTo>
                  <a:cubicBezTo>
                    <a:pt x="261" y="212"/>
                    <a:pt x="261" y="262"/>
                    <a:pt x="261" y="287"/>
                  </a:cubicBezTo>
                  <a:lnTo>
                    <a:pt x="261" y="597"/>
                  </a:lnTo>
                  <a:lnTo>
                    <a:pt x="261" y="622"/>
                  </a:lnTo>
                  <a:lnTo>
                    <a:pt x="274" y="622"/>
                  </a:lnTo>
                  <a:lnTo>
                    <a:pt x="348" y="585"/>
                  </a:lnTo>
                  <a:lnTo>
                    <a:pt x="373" y="572"/>
                  </a:lnTo>
                  <a:lnTo>
                    <a:pt x="373" y="535"/>
                  </a:lnTo>
                  <a:lnTo>
                    <a:pt x="373" y="212"/>
                  </a:lnTo>
                  <a:cubicBezTo>
                    <a:pt x="373" y="162"/>
                    <a:pt x="348" y="138"/>
                    <a:pt x="348" y="100"/>
                  </a:cubicBezTo>
                  <a:cubicBezTo>
                    <a:pt x="348" y="75"/>
                    <a:pt x="336" y="38"/>
                    <a:pt x="324" y="26"/>
                  </a:cubicBezTo>
                  <a:cubicBezTo>
                    <a:pt x="324" y="13"/>
                    <a:pt x="286"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3929;p121">
              <a:extLst>
                <a:ext uri="{FF2B5EF4-FFF2-40B4-BE49-F238E27FC236}">
                  <a16:creationId xmlns:a16="http://schemas.microsoft.com/office/drawing/2014/main" id="{C4F3758E-0291-A74E-0A01-D13FAD6A861B}"/>
                </a:ext>
              </a:extLst>
            </p:cNvPr>
            <p:cNvSpPr/>
            <p:nvPr/>
          </p:nvSpPr>
          <p:spPr>
            <a:xfrm>
              <a:off x="1111200" y="2446075"/>
              <a:ext cx="10275" cy="17850"/>
            </a:xfrm>
            <a:custGeom>
              <a:avLst/>
              <a:gdLst/>
              <a:ahLst/>
              <a:cxnLst/>
              <a:rect l="l" t="t" r="r" b="b"/>
              <a:pathLst>
                <a:path w="411" h="714" extrusionOk="0">
                  <a:moveTo>
                    <a:pt x="299" y="1"/>
                  </a:moveTo>
                  <a:cubicBezTo>
                    <a:pt x="274" y="1"/>
                    <a:pt x="237" y="26"/>
                    <a:pt x="212" y="38"/>
                  </a:cubicBezTo>
                  <a:cubicBezTo>
                    <a:pt x="175" y="50"/>
                    <a:pt x="150" y="63"/>
                    <a:pt x="125" y="100"/>
                  </a:cubicBezTo>
                  <a:cubicBezTo>
                    <a:pt x="100" y="125"/>
                    <a:pt x="88" y="162"/>
                    <a:pt x="63" y="187"/>
                  </a:cubicBezTo>
                  <a:cubicBezTo>
                    <a:pt x="51" y="224"/>
                    <a:pt x="38" y="249"/>
                    <a:pt x="26" y="299"/>
                  </a:cubicBezTo>
                  <a:cubicBezTo>
                    <a:pt x="1" y="348"/>
                    <a:pt x="1" y="373"/>
                    <a:pt x="1" y="423"/>
                  </a:cubicBezTo>
                  <a:lnTo>
                    <a:pt x="1" y="473"/>
                  </a:lnTo>
                  <a:lnTo>
                    <a:pt x="1" y="522"/>
                  </a:lnTo>
                  <a:cubicBezTo>
                    <a:pt x="1" y="547"/>
                    <a:pt x="1" y="584"/>
                    <a:pt x="26" y="609"/>
                  </a:cubicBezTo>
                  <a:cubicBezTo>
                    <a:pt x="38" y="622"/>
                    <a:pt x="51" y="659"/>
                    <a:pt x="63" y="671"/>
                  </a:cubicBezTo>
                  <a:cubicBezTo>
                    <a:pt x="88" y="684"/>
                    <a:pt x="113" y="709"/>
                    <a:pt x="125" y="709"/>
                  </a:cubicBezTo>
                  <a:cubicBezTo>
                    <a:pt x="135" y="712"/>
                    <a:pt x="143" y="714"/>
                    <a:pt x="151" y="714"/>
                  </a:cubicBezTo>
                  <a:cubicBezTo>
                    <a:pt x="171" y="714"/>
                    <a:pt x="185" y="702"/>
                    <a:pt x="212" y="684"/>
                  </a:cubicBezTo>
                  <a:cubicBezTo>
                    <a:pt x="249" y="659"/>
                    <a:pt x="274" y="647"/>
                    <a:pt x="299" y="609"/>
                  </a:cubicBezTo>
                  <a:cubicBezTo>
                    <a:pt x="336" y="584"/>
                    <a:pt x="349" y="547"/>
                    <a:pt x="361" y="522"/>
                  </a:cubicBezTo>
                  <a:cubicBezTo>
                    <a:pt x="373" y="485"/>
                    <a:pt x="373" y="460"/>
                    <a:pt x="398" y="423"/>
                  </a:cubicBezTo>
                  <a:cubicBezTo>
                    <a:pt x="411" y="411"/>
                    <a:pt x="411" y="373"/>
                    <a:pt x="411" y="361"/>
                  </a:cubicBezTo>
                  <a:lnTo>
                    <a:pt x="411" y="348"/>
                  </a:lnTo>
                  <a:lnTo>
                    <a:pt x="398" y="348"/>
                  </a:lnTo>
                  <a:lnTo>
                    <a:pt x="336" y="373"/>
                  </a:lnTo>
                  <a:cubicBezTo>
                    <a:pt x="336" y="373"/>
                    <a:pt x="311" y="373"/>
                    <a:pt x="311" y="398"/>
                  </a:cubicBezTo>
                  <a:lnTo>
                    <a:pt x="299" y="423"/>
                  </a:lnTo>
                  <a:cubicBezTo>
                    <a:pt x="299" y="435"/>
                    <a:pt x="287" y="435"/>
                    <a:pt x="287" y="460"/>
                  </a:cubicBezTo>
                  <a:lnTo>
                    <a:pt x="274" y="485"/>
                  </a:lnTo>
                  <a:cubicBezTo>
                    <a:pt x="274" y="498"/>
                    <a:pt x="274" y="498"/>
                    <a:pt x="249" y="522"/>
                  </a:cubicBezTo>
                  <a:cubicBezTo>
                    <a:pt x="237" y="535"/>
                    <a:pt x="237" y="547"/>
                    <a:pt x="224" y="547"/>
                  </a:cubicBezTo>
                  <a:cubicBezTo>
                    <a:pt x="212" y="560"/>
                    <a:pt x="212" y="560"/>
                    <a:pt x="200" y="560"/>
                  </a:cubicBezTo>
                  <a:lnTo>
                    <a:pt x="162" y="560"/>
                  </a:lnTo>
                  <a:cubicBezTo>
                    <a:pt x="162" y="547"/>
                    <a:pt x="150" y="547"/>
                    <a:pt x="150" y="535"/>
                  </a:cubicBezTo>
                  <a:cubicBezTo>
                    <a:pt x="138" y="522"/>
                    <a:pt x="138" y="485"/>
                    <a:pt x="138" y="473"/>
                  </a:cubicBezTo>
                  <a:lnTo>
                    <a:pt x="138" y="423"/>
                  </a:lnTo>
                  <a:lnTo>
                    <a:pt x="138" y="373"/>
                  </a:lnTo>
                  <a:cubicBezTo>
                    <a:pt x="138" y="348"/>
                    <a:pt x="138" y="336"/>
                    <a:pt x="150" y="311"/>
                  </a:cubicBezTo>
                  <a:cubicBezTo>
                    <a:pt x="150" y="286"/>
                    <a:pt x="150" y="274"/>
                    <a:pt x="162" y="249"/>
                  </a:cubicBezTo>
                  <a:cubicBezTo>
                    <a:pt x="175" y="237"/>
                    <a:pt x="175" y="224"/>
                    <a:pt x="200" y="212"/>
                  </a:cubicBezTo>
                  <a:cubicBezTo>
                    <a:pt x="212" y="187"/>
                    <a:pt x="212" y="175"/>
                    <a:pt x="224" y="175"/>
                  </a:cubicBezTo>
                  <a:cubicBezTo>
                    <a:pt x="237" y="175"/>
                    <a:pt x="237" y="162"/>
                    <a:pt x="249" y="162"/>
                  </a:cubicBezTo>
                  <a:lnTo>
                    <a:pt x="274" y="162"/>
                  </a:lnTo>
                  <a:lnTo>
                    <a:pt x="287" y="175"/>
                  </a:lnTo>
                  <a:lnTo>
                    <a:pt x="299" y="187"/>
                  </a:lnTo>
                  <a:lnTo>
                    <a:pt x="311" y="212"/>
                  </a:lnTo>
                  <a:lnTo>
                    <a:pt x="336" y="212"/>
                  </a:lnTo>
                  <a:lnTo>
                    <a:pt x="398" y="175"/>
                  </a:lnTo>
                  <a:lnTo>
                    <a:pt x="411" y="162"/>
                  </a:lnTo>
                  <a:lnTo>
                    <a:pt x="411" y="125"/>
                  </a:lnTo>
                  <a:cubicBezTo>
                    <a:pt x="411" y="100"/>
                    <a:pt x="398" y="88"/>
                    <a:pt x="398" y="63"/>
                  </a:cubicBezTo>
                  <a:cubicBezTo>
                    <a:pt x="398" y="50"/>
                    <a:pt x="373" y="38"/>
                    <a:pt x="361" y="26"/>
                  </a:cubicBezTo>
                  <a:cubicBezTo>
                    <a:pt x="349" y="26"/>
                    <a:pt x="3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3930;p121">
              <a:extLst>
                <a:ext uri="{FF2B5EF4-FFF2-40B4-BE49-F238E27FC236}">
                  <a16:creationId xmlns:a16="http://schemas.microsoft.com/office/drawing/2014/main" id="{5D7A7D58-3E35-4E97-60F4-1867E81CF13B}"/>
                </a:ext>
              </a:extLst>
            </p:cNvPr>
            <p:cNvSpPr/>
            <p:nvPr/>
          </p:nvSpPr>
          <p:spPr>
            <a:xfrm>
              <a:off x="1123000" y="2439425"/>
              <a:ext cx="9650" cy="18300"/>
            </a:xfrm>
            <a:custGeom>
              <a:avLst/>
              <a:gdLst/>
              <a:ahLst/>
              <a:cxnLst/>
              <a:rect l="l" t="t" r="r" b="b"/>
              <a:pathLst>
                <a:path w="386" h="732" extrusionOk="0">
                  <a:moveTo>
                    <a:pt x="249" y="167"/>
                  </a:moveTo>
                  <a:cubicBezTo>
                    <a:pt x="262" y="167"/>
                    <a:pt x="286" y="180"/>
                    <a:pt x="286" y="180"/>
                  </a:cubicBezTo>
                  <a:cubicBezTo>
                    <a:pt x="299" y="192"/>
                    <a:pt x="299" y="192"/>
                    <a:pt x="299" y="205"/>
                  </a:cubicBezTo>
                  <a:lnTo>
                    <a:pt x="299" y="242"/>
                  </a:lnTo>
                  <a:lnTo>
                    <a:pt x="113" y="354"/>
                  </a:lnTo>
                  <a:cubicBezTo>
                    <a:pt x="125" y="329"/>
                    <a:pt x="125" y="316"/>
                    <a:pt x="125" y="304"/>
                  </a:cubicBezTo>
                  <a:cubicBezTo>
                    <a:pt x="125" y="279"/>
                    <a:pt x="137" y="267"/>
                    <a:pt x="137" y="254"/>
                  </a:cubicBezTo>
                  <a:cubicBezTo>
                    <a:pt x="162" y="242"/>
                    <a:pt x="162" y="217"/>
                    <a:pt x="175" y="205"/>
                  </a:cubicBezTo>
                  <a:cubicBezTo>
                    <a:pt x="175" y="192"/>
                    <a:pt x="187" y="192"/>
                    <a:pt x="200" y="180"/>
                  </a:cubicBezTo>
                  <a:cubicBezTo>
                    <a:pt x="224" y="180"/>
                    <a:pt x="237" y="167"/>
                    <a:pt x="249" y="167"/>
                  </a:cubicBezTo>
                  <a:close/>
                  <a:moveTo>
                    <a:pt x="259" y="1"/>
                  </a:moveTo>
                  <a:cubicBezTo>
                    <a:pt x="240" y="1"/>
                    <a:pt x="226" y="10"/>
                    <a:pt x="200" y="18"/>
                  </a:cubicBezTo>
                  <a:cubicBezTo>
                    <a:pt x="175" y="56"/>
                    <a:pt x="137" y="68"/>
                    <a:pt x="125" y="93"/>
                  </a:cubicBezTo>
                  <a:cubicBezTo>
                    <a:pt x="88" y="130"/>
                    <a:pt x="75" y="180"/>
                    <a:pt x="63" y="205"/>
                  </a:cubicBezTo>
                  <a:cubicBezTo>
                    <a:pt x="51" y="242"/>
                    <a:pt x="51" y="279"/>
                    <a:pt x="38" y="329"/>
                  </a:cubicBezTo>
                  <a:cubicBezTo>
                    <a:pt x="13" y="379"/>
                    <a:pt x="13" y="428"/>
                    <a:pt x="13" y="478"/>
                  </a:cubicBezTo>
                  <a:cubicBezTo>
                    <a:pt x="1" y="515"/>
                    <a:pt x="13" y="565"/>
                    <a:pt x="38" y="614"/>
                  </a:cubicBezTo>
                  <a:cubicBezTo>
                    <a:pt x="38" y="639"/>
                    <a:pt x="51" y="664"/>
                    <a:pt x="63" y="689"/>
                  </a:cubicBezTo>
                  <a:cubicBezTo>
                    <a:pt x="75" y="701"/>
                    <a:pt x="100" y="726"/>
                    <a:pt x="125" y="726"/>
                  </a:cubicBezTo>
                  <a:cubicBezTo>
                    <a:pt x="132" y="730"/>
                    <a:pt x="138" y="731"/>
                    <a:pt x="145" y="731"/>
                  </a:cubicBezTo>
                  <a:cubicBezTo>
                    <a:pt x="163" y="731"/>
                    <a:pt x="181" y="720"/>
                    <a:pt x="200" y="701"/>
                  </a:cubicBezTo>
                  <a:cubicBezTo>
                    <a:pt x="237" y="689"/>
                    <a:pt x="262" y="677"/>
                    <a:pt x="286" y="639"/>
                  </a:cubicBezTo>
                  <a:cubicBezTo>
                    <a:pt x="311" y="614"/>
                    <a:pt x="324" y="602"/>
                    <a:pt x="349" y="565"/>
                  </a:cubicBezTo>
                  <a:cubicBezTo>
                    <a:pt x="361" y="540"/>
                    <a:pt x="361" y="515"/>
                    <a:pt x="373" y="490"/>
                  </a:cubicBezTo>
                  <a:cubicBezTo>
                    <a:pt x="386" y="478"/>
                    <a:pt x="386" y="453"/>
                    <a:pt x="386" y="441"/>
                  </a:cubicBezTo>
                  <a:lnTo>
                    <a:pt x="386" y="428"/>
                  </a:lnTo>
                  <a:lnTo>
                    <a:pt x="373" y="428"/>
                  </a:lnTo>
                  <a:lnTo>
                    <a:pt x="311" y="453"/>
                  </a:lnTo>
                  <a:lnTo>
                    <a:pt x="299" y="478"/>
                  </a:lnTo>
                  <a:cubicBezTo>
                    <a:pt x="299" y="478"/>
                    <a:pt x="286" y="478"/>
                    <a:pt x="286" y="490"/>
                  </a:cubicBezTo>
                  <a:lnTo>
                    <a:pt x="249" y="515"/>
                  </a:lnTo>
                  <a:cubicBezTo>
                    <a:pt x="237" y="528"/>
                    <a:pt x="212" y="528"/>
                    <a:pt x="200" y="552"/>
                  </a:cubicBezTo>
                  <a:cubicBezTo>
                    <a:pt x="200" y="565"/>
                    <a:pt x="187" y="565"/>
                    <a:pt x="175" y="565"/>
                  </a:cubicBezTo>
                  <a:cubicBezTo>
                    <a:pt x="150" y="565"/>
                    <a:pt x="125" y="552"/>
                    <a:pt x="125" y="528"/>
                  </a:cubicBezTo>
                  <a:cubicBezTo>
                    <a:pt x="113" y="515"/>
                    <a:pt x="113" y="503"/>
                    <a:pt x="113" y="490"/>
                  </a:cubicBezTo>
                  <a:lnTo>
                    <a:pt x="373" y="329"/>
                  </a:lnTo>
                  <a:lnTo>
                    <a:pt x="386" y="316"/>
                  </a:lnTo>
                  <a:lnTo>
                    <a:pt x="386" y="279"/>
                  </a:lnTo>
                  <a:lnTo>
                    <a:pt x="386" y="217"/>
                  </a:lnTo>
                  <a:cubicBezTo>
                    <a:pt x="386" y="192"/>
                    <a:pt x="386" y="143"/>
                    <a:pt x="373" y="118"/>
                  </a:cubicBezTo>
                  <a:cubicBezTo>
                    <a:pt x="373" y="80"/>
                    <a:pt x="361" y="56"/>
                    <a:pt x="349" y="31"/>
                  </a:cubicBezTo>
                  <a:cubicBezTo>
                    <a:pt x="324" y="18"/>
                    <a:pt x="311" y="6"/>
                    <a:pt x="286" y="6"/>
                  </a:cubicBezTo>
                  <a:cubicBezTo>
                    <a:pt x="276" y="2"/>
                    <a:pt x="26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3931;p121">
              <a:extLst>
                <a:ext uri="{FF2B5EF4-FFF2-40B4-BE49-F238E27FC236}">
                  <a16:creationId xmlns:a16="http://schemas.microsoft.com/office/drawing/2014/main" id="{5E87CAF5-9B17-278A-DEAD-FC1401880D5C}"/>
                </a:ext>
              </a:extLst>
            </p:cNvPr>
            <p:cNvSpPr/>
            <p:nvPr/>
          </p:nvSpPr>
          <p:spPr>
            <a:xfrm>
              <a:off x="1133875" y="2433350"/>
              <a:ext cx="9350" cy="17725"/>
            </a:xfrm>
            <a:custGeom>
              <a:avLst/>
              <a:gdLst/>
              <a:ahLst/>
              <a:cxnLst/>
              <a:rect l="l" t="t" r="r" b="b"/>
              <a:pathLst>
                <a:path w="374" h="709" extrusionOk="0">
                  <a:moveTo>
                    <a:pt x="261" y="1"/>
                  </a:moveTo>
                  <a:cubicBezTo>
                    <a:pt x="249" y="13"/>
                    <a:pt x="224" y="13"/>
                    <a:pt x="199" y="25"/>
                  </a:cubicBezTo>
                  <a:lnTo>
                    <a:pt x="137" y="100"/>
                  </a:lnTo>
                  <a:cubicBezTo>
                    <a:pt x="125" y="125"/>
                    <a:pt x="112" y="137"/>
                    <a:pt x="100" y="174"/>
                  </a:cubicBezTo>
                  <a:cubicBezTo>
                    <a:pt x="75" y="187"/>
                    <a:pt x="75" y="224"/>
                    <a:pt x="63" y="249"/>
                  </a:cubicBezTo>
                  <a:cubicBezTo>
                    <a:pt x="50" y="274"/>
                    <a:pt x="50" y="299"/>
                    <a:pt x="50" y="323"/>
                  </a:cubicBezTo>
                  <a:lnTo>
                    <a:pt x="50" y="386"/>
                  </a:lnTo>
                  <a:cubicBezTo>
                    <a:pt x="50" y="410"/>
                    <a:pt x="50" y="423"/>
                    <a:pt x="63" y="435"/>
                  </a:cubicBezTo>
                  <a:cubicBezTo>
                    <a:pt x="63" y="435"/>
                    <a:pt x="75" y="448"/>
                    <a:pt x="100" y="448"/>
                  </a:cubicBezTo>
                  <a:lnTo>
                    <a:pt x="162" y="448"/>
                  </a:lnTo>
                  <a:lnTo>
                    <a:pt x="224" y="435"/>
                  </a:lnTo>
                  <a:lnTo>
                    <a:pt x="249" y="423"/>
                  </a:lnTo>
                  <a:lnTo>
                    <a:pt x="261" y="423"/>
                  </a:lnTo>
                  <a:cubicBezTo>
                    <a:pt x="286" y="435"/>
                    <a:pt x="286" y="435"/>
                    <a:pt x="286" y="448"/>
                  </a:cubicBezTo>
                  <a:cubicBezTo>
                    <a:pt x="286" y="472"/>
                    <a:pt x="286" y="472"/>
                    <a:pt x="237" y="485"/>
                  </a:cubicBezTo>
                  <a:cubicBezTo>
                    <a:pt x="237" y="497"/>
                    <a:pt x="224" y="510"/>
                    <a:pt x="224" y="510"/>
                  </a:cubicBezTo>
                  <a:lnTo>
                    <a:pt x="199" y="522"/>
                  </a:lnTo>
                  <a:lnTo>
                    <a:pt x="174" y="547"/>
                  </a:lnTo>
                  <a:cubicBezTo>
                    <a:pt x="162" y="559"/>
                    <a:pt x="137" y="559"/>
                    <a:pt x="125" y="559"/>
                  </a:cubicBezTo>
                  <a:lnTo>
                    <a:pt x="112" y="547"/>
                  </a:lnTo>
                  <a:lnTo>
                    <a:pt x="100" y="522"/>
                  </a:lnTo>
                  <a:lnTo>
                    <a:pt x="75" y="522"/>
                  </a:lnTo>
                  <a:lnTo>
                    <a:pt x="13" y="559"/>
                  </a:lnTo>
                  <a:lnTo>
                    <a:pt x="1" y="572"/>
                  </a:lnTo>
                  <a:lnTo>
                    <a:pt x="1" y="609"/>
                  </a:lnTo>
                  <a:cubicBezTo>
                    <a:pt x="1" y="634"/>
                    <a:pt x="1" y="646"/>
                    <a:pt x="13" y="671"/>
                  </a:cubicBezTo>
                  <a:cubicBezTo>
                    <a:pt x="13" y="684"/>
                    <a:pt x="38" y="684"/>
                    <a:pt x="50" y="696"/>
                  </a:cubicBezTo>
                  <a:cubicBezTo>
                    <a:pt x="75" y="708"/>
                    <a:pt x="100" y="708"/>
                    <a:pt x="112" y="708"/>
                  </a:cubicBezTo>
                  <a:cubicBezTo>
                    <a:pt x="137" y="708"/>
                    <a:pt x="174" y="696"/>
                    <a:pt x="187" y="684"/>
                  </a:cubicBezTo>
                  <a:cubicBezTo>
                    <a:pt x="224" y="671"/>
                    <a:pt x="249" y="646"/>
                    <a:pt x="261" y="622"/>
                  </a:cubicBezTo>
                  <a:cubicBezTo>
                    <a:pt x="299" y="584"/>
                    <a:pt x="311" y="572"/>
                    <a:pt x="323" y="547"/>
                  </a:cubicBezTo>
                  <a:cubicBezTo>
                    <a:pt x="348" y="522"/>
                    <a:pt x="348" y="497"/>
                    <a:pt x="361" y="460"/>
                  </a:cubicBezTo>
                  <a:cubicBezTo>
                    <a:pt x="373" y="435"/>
                    <a:pt x="373" y="423"/>
                    <a:pt x="373" y="386"/>
                  </a:cubicBezTo>
                  <a:cubicBezTo>
                    <a:pt x="373" y="336"/>
                    <a:pt x="361" y="311"/>
                    <a:pt x="348" y="274"/>
                  </a:cubicBezTo>
                  <a:cubicBezTo>
                    <a:pt x="334" y="259"/>
                    <a:pt x="319" y="253"/>
                    <a:pt x="300" y="253"/>
                  </a:cubicBezTo>
                  <a:cubicBezTo>
                    <a:pt x="286" y="253"/>
                    <a:pt x="269" y="256"/>
                    <a:pt x="249" y="261"/>
                  </a:cubicBezTo>
                  <a:lnTo>
                    <a:pt x="187" y="274"/>
                  </a:lnTo>
                  <a:lnTo>
                    <a:pt x="162" y="274"/>
                  </a:lnTo>
                  <a:cubicBezTo>
                    <a:pt x="162" y="261"/>
                    <a:pt x="137" y="261"/>
                    <a:pt x="137" y="261"/>
                  </a:cubicBezTo>
                  <a:lnTo>
                    <a:pt x="137" y="249"/>
                  </a:lnTo>
                  <a:cubicBezTo>
                    <a:pt x="137" y="237"/>
                    <a:pt x="137" y="212"/>
                    <a:pt x="162" y="199"/>
                  </a:cubicBezTo>
                  <a:cubicBezTo>
                    <a:pt x="174" y="187"/>
                    <a:pt x="187" y="187"/>
                    <a:pt x="199" y="174"/>
                  </a:cubicBezTo>
                  <a:cubicBezTo>
                    <a:pt x="199" y="150"/>
                    <a:pt x="224" y="150"/>
                    <a:pt x="237" y="150"/>
                  </a:cubicBezTo>
                  <a:lnTo>
                    <a:pt x="286" y="150"/>
                  </a:lnTo>
                  <a:lnTo>
                    <a:pt x="348" y="125"/>
                  </a:lnTo>
                  <a:lnTo>
                    <a:pt x="361" y="112"/>
                  </a:lnTo>
                  <a:lnTo>
                    <a:pt x="361" y="75"/>
                  </a:lnTo>
                  <a:cubicBezTo>
                    <a:pt x="361" y="63"/>
                    <a:pt x="361" y="50"/>
                    <a:pt x="348" y="25"/>
                  </a:cubicBezTo>
                  <a:cubicBezTo>
                    <a:pt x="348" y="13"/>
                    <a:pt x="323" y="1"/>
                    <a:pt x="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3932;p121">
              <a:extLst>
                <a:ext uri="{FF2B5EF4-FFF2-40B4-BE49-F238E27FC236}">
                  <a16:creationId xmlns:a16="http://schemas.microsoft.com/office/drawing/2014/main" id="{4E91808E-DEA6-2916-34A3-56C00EAD768C}"/>
                </a:ext>
              </a:extLst>
            </p:cNvPr>
            <p:cNvSpPr/>
            <p:nvPr/>
          </p:nvSpPr>
          <p:spPr>
            <a:xfrm>
              <a:off x="883925" y="2575875"/>
              <a:ext cx="8100" cy="18025"/>
            </a:xfrm>
            <a:custGeom>
              <a:avLst/>
              <a:gdLst/>
              <a:ahLst/>
              <a:cxnLst/>
              <a:rect l="l" t="t" r="r" b="b"/>
              <a:pathLst>
                <a:path w="324" h="721" extrusionOk="0">
                  <a:moveTo>
                    <a:pt x="299" y="0"/>
                  </a:moveTo>
                  <a:lnTo>
                    <a:pt x="13" y="447"/>
                  </a:lnTo>
                  <a:cubicBezTo>
                    <a:pt x="13" y="460"/>
                    <a:pt x="1" y="460"/>
                    <a:pt x="1" y="484"/>
                  </a:cubicBezTo>
                  <a:lnTo>
                    <a:pt x="1" y="509"/>
                  </a:lnTo>
                  <a:lnTo>
                    <a:pt x="1" y="559"/>
                  </a:lnTo>
                  <a:lnTo>
                    <a:pt x="1" y="584"/>
                  </a:lnTo>
                  <a:cubicBezTo>
                    <a:pt x="1" y="596"/>
                    <a:pt x="13" y="596"/>
                    <a:pt x="13" y="596"/>
                  </a:cubicBezTo>
                  <a:lnTo>
                    <a:pt x="299" y="720"/>
                  </a:lnTo>
                  <a:lnTo>
                    <a:pt x="311" y="720"/>
                  </a:lnTo>
                  <a:cubicBezTo>
                    <a:pt x="324" y="720"/>
                    <a:pt x="324" y="708"/>
                    <a:pt x="324" y="708"/>
                  </a:cubicBezTo>
                  <a:lnTo>
                    <a:pt x="324" y="696"/>
                  </a:lnTo>
                  <a:lnTo>
                    <a:pt x="324" y="584"/>
                  </a:lnTo>
                  <a:cubicBezTo>
                    <a:pt x="324" y="571"/>
                    <a:pt x="311" y="559"/>
                    <a:pt x="311" y="559"/>
                  </a:cubicBezTo>
                  <a:lnTo>
                    <a:pt x="299" y="547"/>
                  </a:lnTo>
                  <a:lnTo>
                    <a:pt x="113" y="460"/>
                  </a:lnTo>
                  <a:lnTo>
                    <a:pt x="286" y="186"/>
                  </a:lnTo>
                  <a:cubicBezTo>
                    <a:pt x="286" y="174"/>
                    <a:pt x="299" y="174"/>
                    <a:pt x="299" y="149"/>
                  </a:cubicBezTo>
                  <a:cubicBezTo>
                    <a:pt x="311" y="149"/>
                    <a:pt x="311" y="137"/>
                    <a:pt x="311" y="124"/>
                  </a:cubicBezTo>
                  <a:lnTo>
                    <a:pt x="311" y="12"/>
                  </a:lnTo>
                  <a:lnTo>
                    <a:pt x="3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3933;p121">
              <a:extLst>
                <a:ext uri="{FF2B5EF4-FFF2-40B4-BE49-F238E27FC236}">
                  <a16:creationId xmlns:a16="http://schemas.microsoft.com/office/drawing/2014/main" id="{F9EDD990-7CA3-E2BF-6D25-09D7F333414E}"/>
                </a:ext>
              </a:extLst>
            </p:cNvPr>
            <p:cNvSpPr/>
            <p:nvPr/>
          </p:nvSpPr>
          <p:spPr>
            <a:xfrm>
              <a:off x="894500" y="2567800"/>
              <a:ext cx="12125" cy="25475"/>
            </a:xfrm>
            <a:custGeom>
              <a:avLst/>
              <a:gdLst/>
              <a:ahLst/>
              <a:cxnLst/>
              <a:rect l="l" t="t" r="r" b="b"/>
              <a:pathLst>
                <a:path w="485" h="1019" extrusionOk="0">
                  <a:moveTo>
                    <a:pt x="296" y="176"/>
                  </a:moveTo>
                  <a:cubicBezTo>
                    <a:pt x="302" y="176"/>
                    <a:pt x="307" y="179"/>
                    <a:pt x="311" y="186"/>
                  </a:cubicBezTo>
                  <a:cubicBezTo>
                    <a:pt x="323" y="199"/>
                    <a:pt x="323" y="211"/>
                    <a:pt x="323" y="249"/>
                  </a:cubicBezTo>
                  <a:cubicBezTo>
                    <a:pt x="323" y="273"/>
                    <a:pt x="323" y="286"/>
                    <a:pt x="311" y="323"/>
                  </a:cubicBezTo>
                  <a:cubicBezTo>
                    <a:pt x="298" y="348"/>
                    <a:pt x="273" y="360"/>
                    <a:pt x="248" y="385"/>
                  </a:cubicBezTo>
                  <a:lnTo>
                    <a:pt x="112" y="460"/>
                  </a:lnTo>
                  <a:lnTo>
                    <a:pt x="112" y="273"/>
                  </a:lnTo>
                  <a:lnTo>
                    <a:pt x="248" y="199"/>
                  </a:lnTo>
                  <a:cubicBezTo>
                    <a:pt x="266" y="190"/>
                    <a:pt x="283" y="176"/>
                    <a:pt x="296" y="176"/>
                  </a:cubicBezTo>
                  <a:close/>
                  <a:moveTo>
                    <a:pt x="284" y="512"/>
                  </a:moveTo>
                  <a:cubicBezTo>
                    <a:pt x="295" y="512"/>
                    <a:pt x="304" y="516"/>
                    <a:pt x="311" y="522"/>
                  </a:cubicBezTo>
                  <a:cubicBezTo>
                    <a:pt x="323" y="534"/>
                    <a:pt x="323" y="571"/>
                    <a:pt x="323" y="584"/>
                  </a:cubicBezTo>
                  <a:cubicBezTo>
                    <a:pt x="323" y="621"/>
                    <a:pt x="323" y="646"/>
                    <a:pt x="311" y="683"/>
                  </a:cubicBezTo>
                  <a:cubicBezTo>
                    <a:pt x="298" y="708"/>
                    <a:pt x="273" y="720"/>
                    <a:pt x="248" y="745"/>
                  </a:cubicBezTo>
                  <a:lnTo>
                    <a:pt x="112" y="832"/>
                  </a:lnTo>
                  <a:lnTo>
                    <a:pt x="112" y="621"/>
                  </a:lnTo>
                  <a:lnTo>
                    <a:pt x="248" y="522"/>
                  </a:lnTo>
                  <a:cubicBezTo>
                    <a:pt x="261" y="516"/>
                    <a:pt x="273" y="512"/>
                    <a:pt x="284" y="512"/>
                  </a:cubicBezTo>
                  <a:close/>
                  <a:moveTo>
                    <a:pt x="335" y="0"/>
                  </a:moveTo>
                  <a:cubicBezTo>
                    <a:pt x="311" y="0"/>
                    <a:pt x="273" y="13"/>
                    <a:pt x="248" y="25"/>
                  </a:cubicBezTo>
                  <a:lnTo>
                    <a:pt x="12" y="162"/>
                  </a:lnTo>
                  <a:lnTo>
                    <a:pt x="0" y="186"/>
                  </a:lnTo>
                  <a:lnTo>
                    <a:pt x="0" y="211"/>
                  </a:lnTo>
                  <a:lnTo>
                    <a:pt x="0" y="1006"/>
                  </a:lnTo>
                  <a:lnTo>
                    <a:pt x="0" y="1019"/>
                  </a:lnTo>
                  <a:lnTo>
                    <a:pt x="12" y="1019"/>
                  </a:lnTo>
                  <a:lnTo>
                    <a:pt x="298" y="882"/>
                  </a:lnTo>
                  <a:cubicBezTo>
                    <a:pt x="323" y="870"/>
                    <a:pt x="360" y="845"/>
                    <a:pt x="373" y="820"/>
                  </a:cubicBezTo>
                  <a:lnTo>
                    <a:pt x="422" y="720"/>
                  </a:lnTo>
                  <a:cubicBezTo>
                    <a:pt x="435" y="696"/>
                    <a:pt x="447" y="646"/>
                    <a:pt x="447" y="621"/>
                  </a:cubicBezTo>
                  <a:cubicBezTo>
                    <a:pt x="460" y="584"/>
                    <a:pt x="460" y="559"/>
                    <a:pt x="460" y="522"/>
                  </a:cubicBezTo>
                  <a:cubicBezTo>
                    <a:pt x="484" y="497"/>
                    <a:pt x="460" y="447"/>
                    <a:pt x="447" y="410"/>
                  </a:cubicBezTo>
                  <a:lnTo>
                    <a:pt x="397" y="373"/>
                  </a:lnTo>
                  <a:lnTo>
                    <a:pt x="422" y="335"/>
                  </a:lnTo>
                  <a:cubicBezTo>
                    <a:pt x="422" y="323"/>
                    <a:pt x="435" y="311"/>
                    <a:pt x="435" y="286"/>
                  </a:cubicBezTo>
                  <a:cubicBezTo>
                    <a:pt x="435" y="273"/>
                    <a:pt x="447" y="249"/>
                    <a:pt x="447" y="224"/>
                  </a:cubicBezTo>
                  <a:lnTo>
                    <a:pt x="447" y="162"/>
                  </a:lnTo>
                  <a:cubicBezTo>
                    <a:pt x="447" y="137"/>
                    <a:pt x="435" y="124"/>
                    <a:pt x="435" y="87"/>
                  </a:cubicBezTo>
                  <a:cubicBezTo>
                    <a:pt x="435" y="62"/>
                    <a:pt x="422" y="37"/>
                    <a:pt x="397" y="25"/>
                  </a:cubicBezTo>
                  <a:cubicBezTo>
                    <a:pt x="385" y="13"/>
                    <a:pt x="348"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3934;p121">
              <a:extLst>
                <a:ext uri="{FF2B5EF4-FFF2-40B4-BE49-F238E27FC236}">
                  <a16:creationId xmlns:a16="http://schemas.microsoft.com/office/drawing/2014/main" id="{B97918AA-0863-ADFC-EB45-7DE02127D2C4}"/>
                </a:ext>
              </a:extLst>
            </p:cNvPr>
            <p:cNvSpPr/>
            <p:nvPr/>
          </p:nvSpPr>
          <p:spPr>
            <a:xfrm>
              <a:off x="907525" y="2566250"/>
              <a:ext cx="9350" cy="18950"/>
            </a:xfrm>
            <a:custGeom>
              <a:avLst/>
              <a:gdLst/>
              <a:ahLst/>
              <a:cxnLst/>
              <a:rect l="l" t="t" r="r" b="b"/>
              <a:pathLst>
                <a:path w="374" h="758" extrusionOk="0">
                  <a:moveTo>
                    <a:pt x="237" y="348"/>
                  </a:moveTo>
                  <a:lnTo>
                    <a:pt x="237" y="360"/>
                  </a:lnTo>
                  <a:lnTo>
                    <a:pt x="237" y="422"/>
                  </a:lnTo>
                  <a:cubicBezTo>
                    <a:pt x="237" y="460"/>
                    <a:pt x="237" y="472"/>
                    <a:pt x="224" y="484"/>
                  </a:cubicBezTo>
                  <a:cubicBezTo>
                    <a:pt x="224" y="509"/>
                    <a:pt x="212" y="522"/>
                    <a:pt x="187" y="534"/>
                  </a:cubicBezTo>
                  <a:lnTo>
                    <a:pt x="150" y="584"/>
                  </a:lnTo>
                  <a:cubicBezTo>
                    <a:pt x="139" y="589"/>
                    <a:pt x="131" y="592"/>
                    <a:pt x="123" y="592"/>
                  </a:cubicBezTo>
                  <a:cubicBezTo>
                    <a:pt x="112" y="592"/>
                    <a:pt x="102" y="586"/>
                    <a:pt x="88" y="571"/>
                  </a:cubicBezTo>
                  <a:cubicBezTo>
                    <a:pt x="63" y="571"/>
                    <a:pt x="63" y="559"/>
                    <a:pt x="63" y="534"/>
                  </a:cubicBezTo>
                  <a:cubicBezTo>
                    <a:pt x="63" y="522"/>
                    <a:pt x="63" y="509"/>
                    <a:pt x="88" y="484"/>
                  </a:cubicBezTo>
                  <a:lnTo>
                    <a:pt x="125" y="447"/>
                  </a:lnTo>
                  <a:lnTo>
                    <a:pt x="237" y="348"/>
                  </a:lnTo>
                  <a:close/>
                  <a:moveTo>
                    <a:pt x="274" y="0"/>
                  </a:moveTo>
                  <a:cubicBezTo>
                    <a:pt x="237" y="12"/>
                    <a:pt x="212" y="12"/>
                    <a:pt x="187" y="25"/>
                  </a:cubicBezTo>
                  <a:cubicBezTo>
                    <a:pt x="162" y="37"/>
                    <a:pt x="125" y="62"/>
                    <a:pt x="112" y="87"/>
                  </a:cubicBezTo>
                  <a:cubicBezTo>
                    <a:pt x="100" y="112"/>
                    <a:pt x="75" y="137"/>
                    <a:pt x="63" y="162"/>
                  </a:cubicBezTo>
                  <a:cubicBezTo>
                    <a:pt x="50" y="199"/>
                    <a:pt x="38" y="211"/>
                    <a:pt x="38" y="248"/>
                  </a:cubicBezTo>
                  <a:cubicBezTo>
                    <a:pt x="38" y="260"/>
                    <a:pt x="26" y="284"/>
                    <a:pt x="26" y="308"/>
                  </a:cubicBezTo>
                  <a:lnTo>
                    <a:pt x="26" y="308"/>
                  </a:lnTo>
                  <a:cubicBezTo>
                    <a:pt x="25" y="305"/>
                    <a:pt x="25" y="302"/>
                    <a:pt x="25" y="298"/>
                  </a:cubicBezTo>
                  <a:cubicBezTo>
                    <a:pt x="11" y="313"/>
                    <a:pt x="5" y="319"/>
                    <a:pt x="7" y="319"/>
                  </a:cubicBezTo>
                  <a:cubicBezTo>
                    <a:pt x="9" y="319"/>
                    <a:pt x="15" y="316"/>
                    <a:pt x="25" y="311"/>
                  </a:cubicBezTo>
                  <a:cubicBezTo>
                    <a:pt x="25" y="310"/>
                    <a:pt x="25" y="309"/>
                    <a:pt x="26" y="308"/>
                  </a:cubicBezTo>
                  <a:lnTo>
                    <a:pt x="26" y="308"/>
                  </a:lnTo>
                  <a:cubicBezTo>
                    <a:pt x="26" y="323"/>
                    <a:pt x="27" y="323"/>
                    <a:pt x="38" y="323"/>
                  </a:cubicBezTo>
                  <a:lnTo>
                    <a:pt x="50" y="323"/>
                  </a:lnTo>
                  <a:lnTo>
                    <a:pt x="125" y="273"/>
                  </a:lnTo>
                  <a:cubicBezTo>
                    <a:pt x="137" y="273"/>
                    <a:pt x="137" y="261"/>
                    <a:pt x="137" y="261"/>
                  </a:cubicBezTo>
                  <a:cubicBezTo>
                    <a:pt x="137" y="261"/>
                    <a:pt x="162" y="261"/>
                    <a:pt x="162" y="236"/>
                  </a:cubicBezTo>
                  <a:cubicBezTo>
                    <a:pt x="162" y="224"/>
                    <a:pt x="162" y="224"/>
                    <a:pt x="175" y="211"/>
                  </a:cubicBezTo>
                  <a:cubicBezTo>
                    <a:pt x="187" y="199"/>
                    <a:pt x="187" y="174"/>
                    <a:pt x="199" y="174"/>
                  </a:cubicBezTo>
                  <a:cubicBezTo>
                    <a:pt x="224" y="162"/>
                    <a:pt x="237" y="162"/>
                    <a:pt x="249" y="162"/>
                  </a:cubicBezTo>
                  <a:cubicBezTo>
                    <a:pt x="261" y="174"/>
                    <a:pt x="261" y="199"/>
                    <a:pt x="261" y="224"/>
                  </a:cubicBezTo>
                  <a:lnTo>
                    <a:pt x="137" y="335"/>
                  </a:lnTo>
                  <a:cubicBezTo>
                    <a:pt x="100" y="373"/>
                    <a:pt x="63" y="410"/>
                    <a:pt x="38" y="460"/>
                  </a:cubicBezTo>
                  <a:cubicBezTo>
                    <a:pt x="13" y="509"/>
                    <a:pt x="1" y="571"/>
                    <a:pt x="1" y="621"/>
                  </a:cubicBezTo>
                  <a:cubicBezTo>
                    <a:pt x="1" y="646"/>
                    <a:pt x="1" y="683"/>
                    <a:pt x="13" y="696"/>
                  </a:cubicBezTo>
                  <a:cubicBezTo>
                    <a:pt x="38" y="708"/>
                    <a:pt x="38" y="720"/>
                    <a:pt x="50" y="745"/>
                  </a:cubicBezTo>
                  <a:cubicBezTo>
                    <a:pt x="63" y="758"/>
                    <a:pt x="75" y="758"/>
                    <a:pt x="100" y="758"/>
                  </a:cubicBezTo>
                  <a:cubicBezTo>
                    <a:pt x="112" y="758"/>
                    <a:pt x="137" y="758"/>
                    <a:pt x="162" y="745"/>
                  </a:cubicBezTo>
                  <a:cubicBezTo>
                    <a:pt x="187" y="720"/>
                    <a:pt x="224" y="708"/>
                    <a:pt x="237" y="683"/>
                  </a:cubicBezTo>
                  <a:lnTo>
                    <a:pt x="286" y="584"/>
                  </a:lnTo>
                  <a:lnTo>
                    <a:pt x="286" y="596"/>
                  </a:lnTo>
                  <a:lnTo>
                    <a:pt x="286" y="609"/>
                  </a:lnTo>
                  <a:lnTo>
                    <a:pt x="299" y="609"/>
                  </a:lnTo>
                  <a:lnTo>
                    <a:pt x="361" y="584"/>
                  </a:lnTo>
                  <a:lnTo>
                    <a:pt x="373" y="571"/>
                  </a:lnTo>
                  <a:lnTo>
                    <a:pt x="373" y="534"/>
                  </a:lnTo>
                  <a:lnTo>
                    <a:pt x="373" y="174"/>
                  </a:lnTo>
                  <a:cubicBezTo>
                    <a:pt x="373" y="137"/>
                    <a:pt x="373" y="99"/>
                    <a:pt x="361" y="75"/>
                  </a:cubicBezTo>
                  <a:cubicBezTo>
                    <a:pt x="361" y="37"/>
                    <a:pt x="348" y="25"/>
                    <a:pt x="336" y="12"/>
                  </a:cubicBezTo>
                  <a:cubicBezTo>
                    <a:pt x="311" y="0"/>
                    <a:pt x="286"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3935;p121">
              <a:extLst>
                <a:ext uri="{FF2B5EF4-FFF2-40B4-BE49-F238E27FC236}">
                  <a16:creationId xmlns:a16="http://schemas.microsoft.com/office/drawing/2014/main" id="{FA8E4E14-1290-D1D8-1370-6A114CA34887}"/>
                </a:ext>
              </a:extLst>
            </p:cNvPr>
            <p:cNvSpPr/>
            <p:nvPr/>
          </p:nvSpPr>
          <p:spPr>
            <a:xfrm>
              <a:off x="918075" y="2560350"/>
              <a:ext cx="9975" cy="17400"/>
            </a:xfrm>
            <a:custGeom>
              <a:avLst/>
              <a:gdLst/>
              <a:ahLst/>
              <a:cxnLst/>
              <a:rect l="l" t="t" r="r" b="b"/>
              <a:pathLst>
                <a:path w="399" h="696" extrusionOk="0">
                  <a:moveTo>
                    <a:pt x="299" y="0"/>
                  </a:moveTo>
                  <a:cubicBezTo>
                    <a:pt x="262" y="0"/>
                    <a:pt x="237" y="13"/>
                    <a:pt x="200" y="25"/>
                  </a:cubicBezTo>
                  <a:cubicBezTo>
                    <a:pt x="175" y="50"/>
                    <a:pt x="138" y="62"/>
                    <a:pt x="125" y="87"/>
                  </a:cubicBezTo>
                  <a:cubicBezTo>
                    <a:pt x="88" y="124"/>
                    <a:pt x="75" y="149"/>
                    <a:pt x="63" y="186"/>
                  </a:cubicBezTo>
                  <a:cubicBezTo>
                    <a:pt x="51" y="211"/>
                    <a:pt x="26" y="261"/>
                    <a:pt x="13" y="298"/>
                  </a:cubicBezTo>
                  <a:cubicBezTo>
                    <a:pt x="1" y="335"/>
                    <a:pt x="1" y="373"/>
                    <a:pt x="1" y="422"/>
                  </a:cubicBezTo>
                  <a:lnTo>
                    <a:pt x="1" y="460"/>
                  </a:lnTo>
                  <a:lnTo>
                    <a:pt x="1" y="509"/>
                  </a:lnTo>
                  <a:cubicBezTo>
                    <a:pt x="1" y="547"/>
                    <a:pt x="1" y="571"/>
                    <a:pt x="13" y="609"/>
                  </a:cubicBezTo>
                  <a:cubicBezTo>
                    <a:pt x="26" y="621"/>
                    <a:pt x="51" y="646"/>
                    <a:pt x="63" y="671"/>
                  </a:cubicBezTo>
                  <a:cubicBezTo>
                    <a:pt x="75" y="683"/>
                    <a:pt x="113" y="696"/>
                    <a:pt x="125" y="696"/>
                  </a:cubicBezTo>
                  <a:cubicBezTo>
                    <a:pt x="150" y="696"/>
                    <a:pt x="175" y="696"/>
                    <a:pt x="200" y="683"/>
                  </a:cubicBezTo>
                  <a:cubicBezTo>
                    <a:pt x="249" y="671"/>
                    <a:pt x="262" y="633"/>
                    <a:pt x="299" y="609"/>
                  </a:cubicBezTo>
                  <a:cubicBezTo>
                    <a:pt x="324" y="571"/>
                    <a:pt x="336" y="547"/>
                    <a:pt x="361" y="509"/>
                  </a:cubicBezTo>
                  <a:cubicBezTo>
                    <a:pt x="373" y="484"/>
                    <a:pt x="373" y="447"/>
                    <a:pt x="386" y="422"/>
                  </a:cubicBezTo>
                  <a:cubicBezTo>
                    <a:pt x="398" y="398"/>
                    <a:pt x="398" y="385"/>
                    <a:pt x="398" y="360"/>
                  </a:cubicBezTo>
                  <a:lnTo>
                    <a:pt x="398" y="335"/>
                  </a:lnTo>
                  <a:lnTo>
                    <a:pt x="386" y="335"/>
                  </a:lnTo>
                  <a:lnTo>
                    <a:pt x="324" y="373"/>
                  </a:lnTo>
                  <a:cubicBezTo>
                    <a:pt x="324" y="373"/>
                    <a:pt x="311" y="373"/>
                    <a:pt x="311" y="385"/>
                  </a:cubicBezTo>
                  <a:lnTo>
                    <a:pt x="299" y="422"/>
                  </a:lnTo>
                  <a:cubicBezTo>
                    <a:pt x="299" y="435"/>
                    <a:pt x="274" y="435"/>
                    <a:pt x="274" y="447"/>
                  </a:cubicBezTo>
                  <a:cubicBezTo>
                    <a:pt x="274" y="460"/>
                    <a:pt x="262" y="460"/>
                    <a:pt x="262" y="484"/>
                  </a:cubicBezTo>
                  <a:cubicBezTo>
                    <a:pt x="262" y="497"/>
                    <a:pt x="262" y="509"/>
                    <a:pt x="249" y="509"/>
                  </a:cubicBezTo>
                  <a:cubicBezTo>
                    <a:pt x="237" y="522"/>
                    <a:pt x="237" y="547"/>
                    <a:pt x="212" y="547"/>
                  </a:cubicBezTo>
                  <a:cubicBezTo>
                    <a:pt x="200" y="559"/>
                    <a:pt x="200" y="559"/>
                    <a:pt x="187" y="559"/>
                  </a:cubicBezTo>
                  <a:cubicBezTo>
                    <a:pt x="175" y="559"/>
                    <a:pt x="175" y="547"/>
                    <a:pt x="162" y="547"/>
                  </a:cubicBezTo>
                  <a:cubicBezTo>
                    <a:pt x="162" y="522"/>
                    <a:pt x="138" y="522"/>
                    <a:pt x="138" y="509"/>
                  </a:cubicBezTo>
                  <a:cubicBezTo>
                    <a:pt x="125" y="497"/>
                    <a:pt x="125" y="460"/>
                    <a:pt x="125" y="447"/>
                  </a:cubicBezTo>
                  <a:lnTo>
                    <a:pt x="125" y="398"/>
                  </a:lnTo>
                  <a:lnTo>
                    <a:pt x="125" y="360"/>
                  </a:lnTo>
                  <a:cubicBezTo>
                    <a:pt x="125" y="323"/>
                    <a:pt x="125" y="311"/>
                    <a:pt x="138" y="311"/>
                  </a:cubicBezTo>
                  <a:cubicBezTo>
                    <a:pt x="138" y="273"/>
                    <a:pt x="138" y="261"/>
                    <a:pt x="162" y="248"/>
                  </a:cubicBezTo>
                  <a:cubicBezTo>
                    <a:pt x="175" y="236"/>
                    <a:pt x="175" y="211"/>
                    <a:pt x="187" y="199"/>
                  </a:cubicBezTo>
                  <a:cubicBezTo>
                    <a:pt x="200" y="186"/>
                    <a:pt x="200" y="174"/>
                    <a:pt x="212" y="174"/>
                  </a:cubicBezTo>
                  <a:cubicBezTo>
                    <a:pt x="237" y="149"/>
                    <a:pt x="237" y="149"/>
                    <a:pt x="249" y="149"/>
                  </a:cubicBezTo>
                  <a:lnTo>
                    <a:pt x="262" y="149"/>
                  </a:lnTo>
                  <a:lnTo>
                    <a:pt x="274" y="174"/>
                  </a:lnTo>
                  <a:cubicBezTo>
                    <a:pt x="299" y="174"/>
                    <a:pt x="299" y="186"/>
                    <a:pt x="299" y="186"/>
                  </a:cubicBezTo>
                  <a:lnTo>
                    <a:pt x="311" y="199"/>
                  </a:lnTo>
                  <a:lnTo>
                    <a:pt x="324" y="199"/>
                  </a:lnTo>
                  <a:lnTo>
                    <a:pt x="386" y="174"/>
                  </a:lnTo>
                  <a:lnTo>
                    <a:pt x="398" y="149"/>
                  </a:lnTo>
                  <a:lnTo>
                    <a:pt x="398" y="124"/>
                  </a:lnTo>
                  <a:cubicBezTo>
                    <a:pt x="398" y="87"/>
                    <a:pt x="386" y="75"/>
                    <a:pt x="386" y="62"/>
                  </a:cubicBezTo>
                  <a:cubicBezTo>
                    <a:pt x="386" y="50"/>
                    <a:pt x="373" y="25"/>
                    <a:pt x="361" y="13"/>
                  </a:cubicBezTo>
                  <a:cubicBezTo>
                    <a:pt x="336" y="13"/>
                    <a:pt x="311"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3936;p121">
              <a:extLst>
                <a:ext uri="{FF2B5EF4-FFF2-40B4-BE49-F238E27FC236}">
                  <a16:creationId xmlns:a16="http://schemas.microsoft.com/office/drawing/2014/main" id="{63F544A2-3965-DAD0-D0A2-D73C854BB369}"/>
                </a:ext>
              </a:extLst>
            </p:cNvPr>
            <p:cNvSpPr/>
            <p:nvPr/>
          </p:nvSpPr>
          <p:spPr>
            <a:xfrm>
              <a:off x="930825" y="2549775"/>
              <a:ext cx="8700" cy="23000"/>
            </a:xfrm>
            <a:custGeom>
              <a:avLst/>
              <a:gdLst/>
              <a:ahLst/>
              <a:cxnLst/>
              <a:rect l="l" t="t" r="r" b="b"/>
              <a:pathLst>
                <a:path w="348" h="920" extrusionOk="0">
                  <a:moveTo>
                    <a:pt x="87" y="1"/>
                  </a:moveTo>
                  <a:lnTo>
                    <a:pt x="25" y="51"/>
                  </a:lnTo>
                  <a:cubicBezTo>
                    <a:pt x="0" y="51"/>
                    <a:pt x="0" y="63"/>
                    <a:pt x="0" y="63"/>
                  </a:cubicBezTo>
                  <a:lnTo>
                    <a:pt x="0" y="100"/>
                  </a:lnTo>
                  <a:lnTo>
                    <a:pt x="0" y="907"/>
                  </a:lnTo>
                  <a:lnTo>
                    <a:pt x="0" y="920"/>
                  </a:lnTo>
                  <a:lnTo>
                    <a:pt x="25" y="920"/>
                  </a:lnTo>
                  <a:lnTo>
                    <a:pt x="87" y="883"/>
                  </a:lnTo>
                  <a:lnTo>
                    <a:pt x="99" y="870"/>
                  </a:lnTo>
                  <a:lnTo>
                    <a:pt x="99" y="845"/>
                  </a:lnTo>
                  <a:lnTo>
                    <a:pt x="99" y="622"/>
                  </a:lnTo>
                  <a:lnTo>
                    <a:pt x="224" y="771"/>
                  </a:lnTo>
                  <a:lnTo>
                    <a:pt x="249" y="771"/>
                  </a:lnTo>
                  <a:lnTo>
                    <a:pt x="335" y="734"/>
                  </a:lnTo>
                  <a:lnTo>
                    <a:pt x="348" y="709"/>
                  </a:lnTo>
                  <a:lnTo>
                    <a:pt x="348" y="684"/>
                  </a:lnTo>
                  <a:lnTo>
                    <a:pt x="348" y="671"/>
                  </a:lnTo>
                  <a:lnTo>
                    <a:pt x="348" y="647"/>
                  </a:lnTo>
                  <a:lnTo>
                    <a:pt x="149" y="460"/>
                  </a:lnTo>
                  <a:lnTo>
                    <a:pt x="335" y="125"/>
                  </a:lnTo>
                  <a:cubicBezTo>
                    <a:pt x="348" y="125"/>
                    <a:pt x="348" y="113"/>
                    <a:pt x="348" y="113"/>
                  </a:cubicBezTo>
                  <a:lnTo>
                    <a:pt x="348" y="100"/>
                  </a:lnTo>
                  <a:lnTo>
                    <a:pt x="348" y="75"/>
                  </a:lnTo>
                  <a:lnTo>
                    <a:pt x="335" y="75"/>
                  </a:lnTo>
                  <a:lnTo>
                    <a:pt x="249" y="125"/>
                  </a:lnTo>
                  <a:lnTo>
                    <a:pt x="236" y="137"/>
                  </a:lnTo>
                  <a:lnTo>
                    <a:pt x="236" y="162"/>
                  </a:lnTo>
                  <a:lnTo>
                    <a:pt x="99" y="411"/>
                  </a:lnTo>
                  <a:lnTo>
                    <a:pt x="99" y="13"/>
                  </a:lnTo>
                  <a:lnTo>
                    <a:pt x="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3937;p121">
              <a:extLst>
                <a:ext uri="{FF2B5EF4-FFF2-40B4-BE49-F238E27FC236}">
                  <a16:creationId xmlns:a16="http://schemas.microsoft.com/office/drawing/2014/main" id="{076BC564-A626-81AB-AC00-F1F5940B7F06}"/>
                </a:ext>
              </a:extLst>
            </p:cNvPr>
            <p:cNvSpPr/>
            <p:nvPr/>
          </p:nvSpPr>
          <p:spPr>
            <a:xfrm>
              <a:off x="1254350" y="2347850"/>
              <a:ext cx="27975" cy="16900"/>
            </a:xfrm>
            <a:custGeom>
              <a:avLst/>
              <a:gdLst/>
              <a:ahLst/>
              <a:cxnLst/>
              <a:rect l="l" t="t" r="r" b="b"/>
              <a:pathLst>
                <a:path w="1119" h="676" extrusionOk="0">
                  <a:moveTo>
                    <a:pt x="1053" y="0"/>
                  </a:moveTo>
                  <a:cubicBezTo>
                    <a:pt x="1046" y="0"/>
                    <a:pt x="1038" y="2"/>
                    <a:pt x="1031" y="5"/>
                  </a:cubicBezTo>
                  <a:lnTo>
                    <a:pt x="25" y="601"/>
                  </a:lnTo>
                  <a:cubicBezTo>
                    <a:pt x="13" y="614"/>
                    <a:pt x="0" y="639"/>
                    <a:pt x="13" y="663"/>
                  </a:cubicBezTo>
                  <a:cubicBezTo>
                    <a:pt x="13" y="663"/>
                    <a:pt x="25" y="676"/>
                    <a:pt x="38" y="676"/>
                  </a:cubicBezTo>
                  <a:lnTo>
                    <a:pt x="75" y="676"/>
                  </a:lnTo>
                  <a:lnTo>
                    <a:pt x="1081" y="80"/>
                  </a:lnTo>
                  <a:cubicBezTo>
                    <a:pt x="1093" y="67"/>
                    <a:pt x="1118" y="30"/>
                    <a:pt x="1093" y="18"/>
                  </a:cubicBezTo>
                  <a:cubicBezTo>
                    <a:pt x="1084" y="9"/>
                    <a:pt x="1069"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3938;p121">
              <a:extLst>
                <a:ext uri="{FF2B5EF4-FFF2-40B4-BE49-F238E27FC236}">
                  <a16:creationId xmlns:a16="http://schemas.microsoft.com/office/drawing/2014/main" id="{C86BE09B-DC50-8CDF-6D67-6F200428E691}"/>
                </a:ext>
              </a:extLst>
            </p:cNvPr>
            <p:cNvSpPr/>
            <p:nvPr/>
          </p:nvSpPr>
          <p:spPr>
            <a:xfrm>
              <a:off x="1254350" y="2359500"/>
              <a:ext cx="27975" cy="16750"/>
            </a:xfrm>
            <a:custGeom>
              <a:avLst/>
              <a:gdLst/>
              <a:ahLst/>
              <a:cxnLst/>
              <a:rect l="l" t="t" r="r" b="b"/>
              <a:pathLst>
                <a:path w="1119" h="670" extrusionOk="0">
                  <a:moveTo>
                    <a:pt x="1054" y="0"/>
                  </a:moveTo>
                  <a:cubicBezTo>
                    <a:pt x="1047" y="0"/>
                    <a:pt x="1039" y="3"/>
                    <a:pt x="1031" y="11"/>
                  </a:cubicBezTo>
                  <a:lnTo>
                    <a:pt x="25" y="595"/>
                  </a:lnTo>
                  <a:cubicBezTo>
                    <a:pt x="13" y="595"/>
                    <a:pt x="0" y="632"/>
                    <a:pt x="13" y="645"/>
                  </a:cubicBezTo>
                  <a:cubicBezTo>
                    <a:pt x="13" y="657"/>
                    <a:pt x="25" y="657"/>
                    <a:pt x="38" y="657"/>
                  </a:cubicBezTo>
                  <a:lnTo>
                    <a:pt x="75" y="669"/>
                  </a:lnTo>
                  <a:lnTo>
                    <a:pt x="1081" y="86"/>
                  </a:lnTo>
                  <a:cubicBezTo>
                    <a:pt x="1093" y="73"/>
                    <a:pt x="1118" y="36"/>
                    <a:pt x="1093" y="24"/>
                  </a:cubicBezTo>
                  <a:cubicBezTo>
                    <a:pt x="1085" y="15"/>
                    <a:pt x="1070"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3939;p121">
              <a:extLst>
                <a:ext uri="{FF2B5EF4-FFF2-40B4-BE49-F238E27FC236}">
                  <a16:creationId xmlns:a16="http://schemas.microsoft.com/office/drawing/2014/main" id="{7F1A6BE0-ED72-A680-C18D-8099C622FDF0}"/>
                </a:ext>
              </a:extLst>
            </p:cNvPr>
            <p:cNvSpPr/>
            <p:nvPr/>
          </p:nvSpPr>
          <p:spPr>
            <a:xfrm>
              <a:off x="1254350" y="2370375"/>
              <a:ext cx="27975" cy="16750"/>
            </a:xfrm>
            <a:custGeom>
              <a:avLst/>
              <a:gdLst/>
              <a:ahLst/>
              <a:cxnLst/>
              <a:rect l="l" t="t" r="r" b="b"/>
              <a:pathLst>
                <a:path w="1119" h="670" extrusionOk="0">
                  <a:moveTo>
                    <a:pt x="1054" y="0"/>
                  </a:moveTo>
                  <a:cubicBezTo>
                    <a:pt x="1047" y="0"/>
                    <a:pt x="1039" y="3"/>
                    <a:pt x="1031" y="11"/>
                  </a:cubicBezTo>
                  <a:lnTo>
                    <a:pt x="25" y="595"/>
                  </a:lnTo>
                  <a:cubicBezTo>
                    <a:pt x="13" y="607"/>
                    <a:pt x="0" y="644"/>
                    <a:pt x="13" y="657"/>
                  </a:cubicBezTo>
                  <a:cubicBezTo>
                    <a:pt x="13" y="669"/>
                    <a:pt x="25" y="669"/>
                    <a:pt x="38" y="669"/>
                  </a:cubicBezTo>
                  <a:cubicBezTo>
                    <a:pt x="38" y="669"/>
                    <a:pt x="62" y="657"/>
                    <a:pt x="75" y="657"/>
                  </a:cubicBezTo>
                  <a:lnTo>
                    <a:pt x="1081" y="85"/>
                  </a:lnTo>
                  <a:cubicBezTo>
                    <a:pt x="1093" y="60"/>
                    <a:pt x="1118" y="36"/>
                    <a:pt x="1093" y="23"/>
                  </a:cubicBezTo>
                  <a:cubicBezTo>
                    <a:pt x="1085" y="15"/>
                    <a:pt x="1070"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3940;p121">
              <a:extLst>
                <a:ext uri="{FF2B5EF4-FFF2-40B4-BE49-F238E27FC236}">
                  <a16:creationId xmlns:a16="http://schemas.microsoft.com/office/drawing/2014/main" id="{E59D15DF-B9E8-3BDB-0BCE-2680A090A74D}"/>
                </a:ext>
              </a:extLst>
            </p:cNvPr>
            <p:cNvSpPr/>
            <p:nvPr/>
          </p:nvSpPr>
          <p:spPr>
            <a:xfrm>
              <a:off x="1251850" y="2359575"/>
              <a:ext cx="6250" cy="8850"/>
            </a:xfrm>
            <a:custGeom>
              <a:avLst/>
              <a:gdLst/>
              <a:ahLst/>
              <a:cxnLst/>
              <a:rect l="l" t="t" r="r" b="b"/>
              <a:pathLst>
                <a:path w="250" h="354" extrusionOk="0">
                  <a:moveTo>
                    <a:pt x="181" y="1"/>
                  </a:moveTo>
                  <a:cubicBezTo>
                    <a:pt x="165" y="1"/>
                    <a:pt x="146" y="7"/>
                    <a:pt x="125" y="21"/>
                  </a:cubicBezTo>
                  <a:cubicBezTo>
                    <a:pt x="51" y="70"/>
                    <a:pt x="1" y="145"/>
                    <a:pt x="1" y="257"/>
                  </a:cubicBezTo>
                  <a:cubicBezTo>
                    <a:pt x="1" y="317"/>
                    <a:pt x="25" y="353"/>
                    <a:pt x="64" y="353"/>
                  </a:cubicBezTo>
                  <a:cubicBezTo>
                    <a:pt x="82" y="353"/>
                    <a:pt x="102" y="346"/>
                    <a:pt x="125" y="331"/>
                  </a:cubicBezTo>
                  <a:cubicBezTo>
                    <a:pt x="200" y="269"/>
                    <a:pt x="249" y="182"/>
                    <a:pt x="249" y="95"/>
                  </a:cubicBezTo>
                  <a:cubicBezTo>
                    <a:pt x="249" y="41"/>
                    <a:pt x="224" y="1"/>
                    <a:pt x="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3941;p121">
              <a:extLst>
                <a:ext uri="{FF2B5EF4-FFF2-40B4-BE49-F238E27FC236}">
                  <a16:creationId xmlns:a16="http://schemas.microsoft.com/office/drawing/2014/main" id="{A5196BCB-C4E9-A442-6F3F-84C9B45C005B}"/>
                </a:ext>
              </a:extLst>
            </p:cNvPr>
            <p:cNvSpPr/>
            <p:nvPr/>
          </p:nvSpPr>
          <p:spPr>
            <a:xfrm>
              <a:off x="1271725" y="2359575"/>
              <a:ext cx="6250" cy="8400"/>
            </a:xfrm>
            <a:custGeom>
              <a:avLst/>
              <a:gdLst/>
              <a:ahLst/>
              <a:cxnLst/>
              <a:rect l="l" t="t" r="r" b="b"/>
              <a:pathLst>
                <a:path w="250" h="336" extrusionOk="0">
                  <a:moveTo>
                    <a:pt x="181" y="1"/>
                  </a:moveTo>
                  <a:cubicBezTo>
                    <a:pt x="165" y="1"/>
                    <a:pt x="146" y="7"/>
                    <a:pt x="125" y="21"/>
                  </a:cubicBezTo>
                  <a:cubicBezTo>
                    <a:pt x="51" y="70"/>
                    <a:pt x="1" y="145"/>
                    <a:pt x="1" y="232"/>
                  </a:cubicBezTo>
                  <a:cubicBezTo>
                    <a:pt x="1" y="302"/>
                    <a:pt x="26" y="335"/>
                    <a:pt x="67" y="335"/>
                  </a:cubicBezTo>
                  <a:cubicBezTo>
                    <a:pt x="84" y="335"/>
                    <a:pt x="103" y="329"/>
                    <a:pt x="125" y="319"/>
                  </a:cubicBezTo>
                  <a:cubicBezTo>
                    <a:pt x="200" y="269"/>
                    <a:pt x="249" y="182"/>
                    <a:pt x="249" y="95"/>
                  </a:cubicBezTo>
                  <a:cubicBezTo>
                    <a:pt x="249" y="41"/>
                    <a:pt x="223" y="1"/>
                    <a:pt x="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3942;p121">
              <a:extLst>
                <a:ext uri="{FF2B5EF4-FFF2-40B4-BE49-F238E27FC236}">
                  <a16:creationId xmlns:a16="http://schemas.microsoft.com/office/drawing/2014/main" id="{2315101D-668A-B028-9A21-5509C4183173}"/>
                </a:ext>
              </a:extLst>
            </p:cNvPr>
            <p:cNvSpPr/>
            <p:nvPr/>
          </p:nvSpPr>
          <p:spPr>
            <a:xfrm>
              <a:off x="1263050" y="2375400"/>
              <a:ext cx="6225" cy="8475"/>
            </a:xfrm>
            <a:custGeom>
              <a:avLst/>
              <a:gdLst/>
              <a:ahLst/>
              <a:cxnLst/>
              <a:rect l="l" t="t" r="r" b="b"/>
              <a:pathLst>
                <a:path w="249" h="339" extrusionOk="0">
                  <a:moveTo>
                    <a:pt x="180" y="1"/>
                  </a:moveTo>
                  <a:cubicBezTo>
                    <a:pt x="164" y="1"/>
                    <a:pt x="145" y="7"/>
                    <a:pt x="124" y="21"/>
                  </a:cubicBezTo>
                  <a:cubicBezTo>
                    <a:pt x="50" y="83"/>
                    <a:pt x="0" y="158"/>
                    <a:pt x="0" y="244"/>
                  </a:cubicBezTo>
                  <a:cubicBezTo>
                    <a:pt x="0" y="298"/>
                    <a:pt x="26" y="339"/>
                    <a:pt x="68" y="339"/>
                  </a:cubicBezTo>
                  <a:cubicBezTo>
                    <a:pt x="85" y="339"/>
                    <a:pt x="103" y="333"/>
                    <a:pt x="124" y="319"/>
                  </a:cubicBezTo>
                  <a:cubicBezTo>
                    <a:pt x="199" y="269"/>
                    <a:pt x="248" y="195"/>
                    <a:pt x="248" y="95"/>
                  </a:cubicBezTo>
                  <a:cubicBezTo>
                    <a:pt x="248" y="42"/>
                    <a:pt x="223" y="1"/>
                    <a:pt x="1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3943;p121">
              <a:extLst>
                <a:ext uri="{FF2B5EF4-FFF2-40B4-BE49-F238E27FC236}">
                  <a16:creationId xmlns:a16="http://schemas.microsoft.com/office/drawing/2014/main" id="{DF0412C4-7D73-706F-5836-F5602F955439}"/>
                </a:ext>
              </a:extLst>
            </p:cNvPr>
            <p:cNvSpPr/>
            <p:nvPr/>
          </p:nvSpPr>
          <p:spPr>
            <a:xfrm>
              <a:off x="933300" y="2481175"/>
              <a:ext cx="9350" cy="20075"/>
            </a:xfrm>
            <a:custGeom>
              <a:avLst/>
              <a:gdLst/>
              <a:ahLst/>
              <a:cxnLst/>
              <a:rect l="l" t="t" r="r" b="b"/>
              <a:pathLst>
                <a:path w="374" h="803" extrusionOk="0">
                  <a:moveTo>
                    <a:pt x="212" y="199"/>
                  </a:moveTo>
                  <a:lnTo>
                    <a:pt x="212" y="522"/>
                  </a:lnTo>
                  <a:lnTo>
                    <a:pt x="75" y="596"/>
                  </a:lnTo>
                  <a:lnTo>
                    <a:pt x="75" y="596"/>
                  </a:lnTo>
                  <a:lnTo>
                    <a:pt x="212" y="199"/>
                  </a:lnTo>
                  <a:close/>
                  <a:moveTo>
                    <a:pt x="286" y="0"/>
                  </a:moveTo>
                  <a:lnTo>
                    <a:pt x="261" y="13"/>
                  </a:lnTo>
                  <a:lnTo>
                    <a:pt x="249" y="25"/>
                  </a:lnTo>
                  <a:cubicBezTo>
                    <a:pt x="236" y="25"/>
                    <a:pt x="236" y="25"/>
                    <a:pt x="236" y="50"/>
                  </a:cubicBezTo>
                  <a:lnTo>
                    <a:pt x="13" y="634"/>
                  </a:lnTo>
                  <a:lnTo>
                    <a:pt x="0" y="671"/>
                  </a:lnTo>
                  <a:lnTo>
                    <a:pt x="0" y="696"/>
                  </a:lnTo>
                  <a:lnTo>
                    <a:pt x="0" y="745"/>
                  </a:lnTo>
                  <a:cubicBezTo>
                    <a:pt x="0" y="758"/>
                    <a:pt x="0" y="758"/>
                    <a:pt x="13" y="758"/>
                  </a:cubicBezTo>
                  <a:lnTo>
                    <a:pt x="212" y="634"/>
                  </a:lnTo>
                  <a:lnTo>
                    <a:pt x="212" y="758"/>
                  </a:lnTo>
                  <a:lnTo>
                    <a:pt x="212" y="795"/>
                  </a:lnTo>
                  <a:cubicBezTo>
                    <a:pt x="212" y="800"/>
                    <a:pt x="212" y="802"/>
                    <a:pt x="214" y="802"/>
                  </a:cubicBezTo>
                  <a:cubicBezTo>
                    <a:pt x="218" y="802"/>
                    <a:pt x="230" y="794"/>
                    <a:pt x="261" y="770"/>
                  </a:cubicBezTo>
                  <a:lnTo>
                    <a:pt x="286" y="758"/>
                  </a:lnTo>
                  <a:cubicBezTo>
                    <a:pt x="286" y="758"/>
                    <a:pt x="311" y="758"/>
                    <a:pt x="311" y="745"/>
                  </a:cubicBezTo>
                  <a:lnTo>
                    <a:pt x="311" y="708"/>
                  </a:lnTo>
                  <a:lnTo>
                    <a:pt x="311" y="584"/>
                  </a:lnTo>
                  <a:lnTo>
                    <a:pt x="348" y="559"/>
                  </a:lnTo>
                  <a:cubicBezTo>
                    <a:pt x="348" y="559"/>
                    <a:pt x="373" y="559"/>
                    <a:pt x="373" y="547"/>
                  </a:cubicBezTo>
                  <a:lnTo>
                    <a:pt x="373" y="509"/>
                  </a:lnTo>
                  <a:lnTo>
                    <a:pt x="373" y="484"/>
                  </a:lnTo>
                  <a:lnTo>
                    <a:pt x="373" y="447"/>
                  </a:lnTo>
                  <a:lnTo>
                    <a:pt x="348" y="447"/>
                  </a:lnTo>
                  <a:lnTo>
                    <a:pt x="311" y="484"/>
                  </a:lnTo>
                  <a:lnTo>
                    <a:pt x="311" y="25"/>
                  </a:lnTo>
                  <a:lnTo>
                    <a:pt x="3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3944;p121">
              <a:extLst>
                <a:ext uri="{FF2B5EF4-FFF2-40B4-BE49-F238E27FC236}">
                  <a16:creationId xmlns:a16="http://schemas.microsoft.com/office/drawing/2014/main" id="{2671E4F1-AC94-444D-E183-9DC3E5A5AB9A}"/>
                </a:ext>
              </a:extLst>
            </p:cNvPr>
            <p:cNvSpPr/>
            <p:nvPr/>
          </p:nvSpPr>
          <p:spPr>
            <a:xfrm>
              <a:off x="942625" y="2475275"/>
              <a:ext cx="9950" cy="21525"/>
            </a:xfrm>
            <a:custGeom>
              <a:avLst/>
              <a:gdLst/>
              <a:ahLst/>
              <a:cxnLst/>
              <a:rect l="l" t="t" r="r" b="b"/>
              <a:pathLst>
                <a:path w="398" h="861" extrusionOk="0">
                  <a:moveTo>
                    <a:pt x="323" y="0"/>
                  </a:moveTo>
                  <a:cubicBezTo>
                    <a:pt x="298" y="0"/>
                    <a:pt x="273" y="13"/>
                    <a:pt x="248" y="37"/>
                  </a:cubicBezTo>
                  <a:cubicBezTo>
                    <a:pt x="174" y="75"/>
                    <a:pt x="112" y="162"/>
                    <a:pt x="75" y="236"/>
                  </a:cubicBezTo>
                  <a:cubicBezTo>
                    <a:pt x="25" y="323"/>
                    <a:pt x="12" y="447"/>
                    <a:pt x="12" y="559"/>
                  </a:cubicBezTo>
                  <a:cubicBezTo>
                    <a:pt x="0" y="658"/>
                    <a:pt x="25" y="745"/>
                    <a:pt x="75" y="820"/>
                  </a:cubicBezTo>
                  <a:cubicBezTo>
                    <a:pt x="104" y="849"/>
                    <a:pt x="133" y="861"/>
                    <a:pt x="167" y="861"/>
                  </a:cubicBezTo>
                  <a:cubicBezTo>
                    <a:pt x="191" y="861"/>
                    <a:pt x="218" y="855"/>
                    <a:pt x="248" y="845"/>
                  </a:cubicBezTo>
                  <a:cubicBezTo>
                    <a:pt x="311" y="807"/>
                    <a:pt x="373" y="745"/>
                    <a:pt x="397" y="683"/>
                  </a:cubicBezTo>
                  <a:lnTo>
                    <a:pt x="397" y="671"/>
                  </a:lnTo>
                  <a:lnTo>
                    <a:pt x="397" y="634"/>
                  </a:lnTo>
                  <a:lnTo>
                    <a:pt x="397" y="348"/>
                  </a:lnTo>
                  <a:lnTo>
                    <a:pt x="397" y="311"/>
                  </a:lnTo>
                  <a:lnTo>
                    <a:pt x="385" y="311"/>
                  </a:lnTo>
                  <a:lnTo>
                    <a:pt x="248" y="385"/>
                  </a:lnTo>
                  <a:cubicBezTo>
                    <a:pt x="248" y="385"/>
                    <a:pt x="236" y="385"/>
                    <a:pt x="236" y="410"/>
                  </a:cubicBezTo>
                  <a:lnTo>
                    <a:pt x="236" y="435"/>
                  </a:lnTo>
                  <a:lnTo>
                    <a:pt x="236" y="472"/>
                  </a:lnTo>
                  <a:lnTo>
                    <a:pt x="236" y="497"/>
                  </a:lnTo>
                  <a:lnTo>
                    <a:pt x="248" y="497"/>
                  </a:lnTo>
                  <a:lnTo>
                    <a:pt x="323" y="447"/>
                  </a:lnTo>
                  <a:lnTo>
                    <a:pt x="323" y="671"/>
                  </a:lnTo>
                  <a:cubicBezTo>
                    <a:pt x="323" y="683"/>
                    <a:pt x="311" y="696"/>
                    <a:pt x="298" y="720"/>
                  </a:cubicBezTo>
                  <a:cubicBezTo>
                    <a:pt x="273" y="733"/>
                    <a:pt x="261" y="733"/>
                    <a:pt x="248" y="745"/>
                  </a:cubicBezTo>
                  <a:cubicBezTo>
                    <a:pt x="228" y="750"/>
                    <a:pt x="212" y="753"/>
                    <a:pt x="197" y="753"/>
                  </a:cubicBezTo>
                  <a:cubicBezTo>
                    <a:pt x="176" y="753"/>
                    <a:pt x="159" y="747"/>
                    <a:pt x="137" y="733"/>
                  </a:cubicBezTo>
                  <a:cubicBezTo>
                    <a:pt x="87" y="671"/>
                    <a:pt x="87" y="596"/>
                    <a:pt x="87" y="522"/>
                  </a:cubicBezTo>
                  <a:cubicBezTo>
                    <a:pt x="87" y="435"/>
                    <a:pt x="112" y="360"/>
                    <a:pt x="137" y="286"/>
                  </a:cubicBezTo>
                  <a:cubicBezTo>
                    <a:pt x="149" y="211"/>
                    <a:pt x="199" y="174"/>
                    <a:pt x="248" y="137"/>
                  </a:cubicBezTo>
                  <a:cubicBezTo>
                    <a:pt x="266" y="128"/>
                    <a:pt x="296" y="119"/>
                    <a:pt x="325" y="119"/>
                  </a:cubicBezTo>
                  <a:cubicBezTo>
                    <a:pt x="337" y="119"/>
                    <a:pt x="349" y="121"/>
                    <a:pt x="360" y="124"/>
                  </a:cubicBezTo>
                  <a:lnTo>
                    <a:pt x="373" y="124"/>
                  </a:lnTo>
                  <a:lnTo>
                    <a:pt x="373" y="112"/>
                  </a:lnTo>
                  <a:lnTo>
                    <a:pt x="385" y="50"/>
                  </a:lnTo>
                  <a:lnTo>
                    <a:pt x="385" y="37"/>
                  </a:lnTo>
                  <a:lnTo>
                    <a:pt x="385" y="13"/>
                  </a:lnTo>
                  <a:cubicBezTo>
                    <a:pt x="373" y="0"/>
                    <a:pt x="335" y="0"/>
                    <a:pt x="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3945;p121">
              <a:extLst>
                <a:ext uri="{FF2B5EF4-FFF2-40B4-BE49-F238E27FC236}">
                  <a16:creationId xmlns:a16="http://schemas.microsoft.com/office/drawing/2014/main" id="{4D0EACBD-5577-0DF3-08AA-13DD06BC5F64}"/>
                </a:ext>
              </a:extLst>
            </p:cNvPr>
            <p:cNvSpPr/>
            <p:nvPr/>
          </p:nvSpPr>
          <p:spPr>
            <a:xfrm>
              <a:off x="980800" y="2466875"/>
              <a:ext cx="6550" cy="9500"/>
            </a:xfrm>
            <a:custGeom>
              <a:avLst/>
              <a:gdLst/>
              <a:ahLst/>
              <a:cxnLst/>
              <a:rect l="l" t="t" r="r" b="b"/>
              <a:pathLst>
                <a:path w="262" h="380" extrusionOk="0">
                  <a:moveTo>
                    <a:pt x="179" y="1"/>
                  </a:moveTo>
                  <a:cubicBezTo>
                    <a:pt x="165" y="1"/>
                    <a:pt x="151" y="5"/>
                    <a:pt x="137" y="13"/>
                  </a:cubicBezTo>
                  <a:cubicBezTo>
                    <a:pt x="50" y="75"/>
                    <a:pt x="1" y="162"/>
                    <a:pt x="1" y="262"/>
                  </a:cubicBezTo>
                  <a:cubicBezTo>
                    <a:pt x="1" y="333"/>
                    <a:pt x="51" y="380"/>
                    <a:pt x="104" y="380"/>
                  </a:cubicBezTo>
                  <a:cubicBezTo>
                    <a:pt x="115" y="380"/>
                    <a:pt x="126" y="378"/>
                    <a:pt x="137" y="373"/>
                  </a:cubicBezTo>
                  <a:cubicBezTo>
                    <a:pt x="212" y="311"/>
                    <a:pt x="261" y="212"/>
                    <a:pt x="261" y="125"/>
                  </a:cubicBezTo>
                  <a:cubicBezTo>
                    <a:pt x="261" y="48"/>
                    <a:pt x="224" y="1"/>
                    <a:pt x="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3946;p121">
              <a:extLst>
                <a:ext uri="{FF2B5EF4-FFF2-40B4-BE49-F238E27FC236}">
                  <a16:creationId xmlns:a16="http://schemas.microsoft.com/office/drawing/2014/main" id="{095E99B5-E57A-4140-54A0-8CC1D9FC956E}"/>
                </a:ext>
              </a:extLst>
            </p:cNvPr>
            <p:cNvSpPr/>
            <p:nvPr/>
          </p:nvSpPr>
          <p:spPr>
            <a:xfrm>
              <a:off x="976775" y="2458450"/>
              <a:ext cx="13375" cy="13500"/>
            </a:xfrm>
            <a:custGeom>
              <a:avLst/>
              <a:gdLst/>
              <a:ahLst/>
              <a:cxnLst/>
              <a:rect l="l" t="t" r="r" b="b"/>
              <a:pathLst>
                <a:path w="535" h="540" extrusionOk="0">
                  <a:moveTo>
                    <a:pt x="350" y="1"/>
                  </a:moveTo>
                  <a:cubicBezTo>
                    <a:pt x="341" y="1"/>
                    <a:pt x="332" y="1"/>
                    <a:pt x="323" y="3"/>
                  </a:cubicBezTo>
                  <a:cubicBezTo>
                    <a:pt x="323" y="40"/>
                    <a:pt x="311" y="40"/>
                    <a:pt x="298" y="52"/>
                  </a:cubicBezTo>
                  <a:cubicBezTo>
                    <a:pt x="149" y="152"/>
                    <a:pt x="62" y="301"/>
                    <a:pt x="13" y="462"/>
                  </a:cubicBezTo>
                  <a:cubicBezTo>
                    <a:pt x="0" y="487"/>
                    <a:pt x="13" y="537"/>
                    <a:pt x="25" y="537"/>
                  </a:cubicBezTo>
                  <a:cubicBezTo>
                    <a:pt x="27" y="539"/>
                    <a:pt x="30" y="540"/>
                    <a:pt x="34" y="540"/>
                  </a:cubicBezTo>
                  <a:cubicBezTo>
                    <a:pt x="53" y="540"/>
                    <a:pt x="87" y="516"/>
                    <a:pt x="87" y="474"/>
                  </a:cubicBezTo>
                  <a:cubicBezTo>
                    <a:pt x="124" y="363"/>
                    <a:pt x="187" y="251"/>
                    <a:pt x="273" y="176"/>
                  </a:cubicBezTo>
                  <a:cubicBezTo>
                    <a:pt x="297" y="157"/>
                    <a:pt x="323" y="149"/>
                    <a:pt x="347" y="149"/>
                  </a:cubicBezTo>
                  <a:cubicBezTo>
                    <a:pt x="387" y="149"/>
                    <a:pt x="424" y="171"/>
                    <a:pt x="447" y="201"/>
                  </a:cubicBezTo>
                  <a:cubicBezTo>
                    <a:pt x="460" y="226"/>
                    <a:pt x="460" y="238"/>
                    <a:pt x="460" y="238"/>
                  </a:cubicBezTo>
                  <a:cubicBezTo>
                    <a:pt x="464" y="248"/>
                    <a:pt x="473" y="252"/>
                    <a:pt x="482" y="252"/>
                  </a:cubicBezTo>
                  <a:cubicBezTo>
                    <a:pt x="497" y="252"/>
                    <a:pt x="514" y="241"/>
                    <a:pt x="522" y="226"/>
                  </a:cubicBezTo>
                  <a:cubicBezTo>
                    <a:pt x="534" y="189"/>
                    <a:pt x="534" y="164"/>
                    <a:pt x="534" y="127"/>
                  </a:cubicBezTo>
                  <a:cubicBezTo>
                    <a:pt x="512" y="49"/>
                    <a:pt x="43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3947;p121">
              <a:extLst>
                <a:ext uri="{FF2B5EF4-FFF2-40B4-BE49-F238E27FC236}">
                  <a16:creationId xmlns:a16="http://schemas.microsoft.com/office/drawing/2014/main" id="{921F1BBE-DD32-8F80-D298-3AA8B5D63BC7}"/>
                </a:ext>
              </a:extLst>
            </p:cNvPr>
            <p:cNvSpPr/>
            <p:nvPr/>
          </p:nvSpPr>
          <p:spPr>
            <a:xfrm>
              <a:off x="973350" y="2451700"/>
              <a:ext cx="21150" cy="18375"/>
            </a:xfrm>
            <a:custGeom>
              <a:avLst/>
              <a:gdLst/>
              <a:ahLst/>
              <a:cxnLst/>
              <a:rect l="l" t="t" r="r" b="b"/>
              <a:pathLst>
                <a:path w="846" h="735" extrusionOk="0">
                  <a:moveTo>
                    <a:pt x="584" y="0"/>
                  </a:moveTo>
                  <a:cubicBezTo>
                    <a:pt x="546" y="0"/>
                    <a:pt x="508" y="8"/>
                    <a:pt x="473" y="24"/>
                  </a:cubicBezTo>
                  <a:cubicBezTo>
                    <a:pt x="460" y="24"/>
                    <a:pt x="448" y="24"/>
                    <a:pt x="435" y="49"/>
                  </a:cubicBezTo>
                  <a:cubicBezTo>
                    <a:pt x="224" y="186"/>
                    <a:pt x="75" y="397"/>
                    <a:pt x="13" y="633"/>
                  </a:cubicBezTo>
                  <a:cubicBezTo>
                    <a:pt x="1" y="670"/>
                    <a:pt x="1" y="707"/>
                    <a:pt x="25" y="732"/>
                  </a:cubicBezTo>
                  <a:cubicBezTo>
                    <a:pt x="27" y="734"/>
                    <a:pt x="29" y="734"/>
                    <a:pt x="32" y="734"/>
                  </a:cubicBezTo>
                  <a:cubicBezTo>
                    <a:pt x="47" y="734"/>
                    <a:pt x="77" y="702"/>
                    <a:pt x="88" y="670"/>
                  </a:cubicBezTo>
                  <a:cubicBezTo>
                    <a:pt x="150" y="459"/>
                    <a:pt x="261" y="297"/>
                    <a:pt x="435" y="186"/>
                  </a:cubicBezTo>
                  <a:cubicBezTo>
                    <a:pt x="474" y="156"/>
                    <a:pt x="521" y="142"/>
                    <a:pt x="568" y="142"/>
                  </a:cubicBezTo>
                  <a:cubicBezTo>
                    <a:pt x="639" y="142"/>
                    <a:pt x="708" y="175"/>
                    <a:pt x="746" y="235"/>
                  </a:cubicBezTo>
                  <a:cubicBezTo>
                    <a:pt x="758" y="248"/>
                    <a:pt x="758" y="260"/>
                    <a:pt x="771" y="273"/>
                  </a:cubicBezTo>
                  <a:cubicBezTo>
                    <a:pt x="776" y="288"/>
                    <a:pt x="785" y="295"/>
                    <a:pt x="796" y="295"/>
                  </a:cubicBezTo>
                  <a:cubicBezTo>
                    <a:pt x="810" y="295"/>
                    <a:pt x="825" y="282"/>
                    <a:pt x="833" y="260"/>
                  </a:cubicBezTo>
                  <a:cubicBezTo>
                    <a:pt x="845" y="235"/>
                    <a:pt x="845" y="198"/>
                    <a:pt x="845" y="173"/>
                  </a:cubicBezTo>
                  <a:cubicBezTo>
                    <a:pt x="799" y="63"/>
                    <a:pt x="692" y="0"/>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3948;p121">
              <a:extLst>
                <a:ext uri="{FF2B5EF4-FFF2-40B4-BE49-F238E27FC236}">
                  <a16:creationId xmlns:a16="http://schemas.microsoft.com/office/drawing/2014/main" id="{383DB3EF-3FCF-D40F-F861-2724B3B9FB4C}"/>
                </a:ext>
              </a:extLst>
            </p:cNvPr>
            <p:cNvSpPr/>
            <p:nvPr/>
          </p:nvSpPr>
          <p:spPr>
            <a:xfrm>
              <a:off x="1060600" y="2408825"/>
              <a:ext cx="6850" cy="21750"/>
            </a:xfrm>
            <a:custGeom>
              <a:avLst/>
              <a:gdLst/>
              <a:ahLst/>
              <a:cxnLst/>
              <a:rect l="l" t="t" r="r" b="b"/>
              <a:pathLst>
                <a:path w="274" h="870" extrusionOk="0">
                  <a:moveTo>
                    <a:pt x="261" y="0"/>
                  </a:moveTo>
                  <a:lnTo>
                    <a:pt x="199" y="38"/>
                  </a:lnTo>
                  <a:lnTo>
                    <a:pt x="187" y="50"/>
                  </a:lnTo>
                  <a:lnTo>
                    <a:pt x="174" y="62"/>
                  </a:lnTo>
                  <a:lnTo>
                    <a:pt x="1" y="361"/>
                  </a:lnTo>
                  <a:lnTo>
                    <a:pt x="1" y="398"/>
                  </a:lnTo>
                  <a:lnTo>
                    <a:pt x="1" y="410"/>
                  </a:lnTo>
                  <a:lnTo>
                    <a:pt x="50" y="485"/>
                  </a:lnTo>
                  <a:lnTo>
                    <a:pt x="63" y="485"/>
                  </a:lnTo>
                  <a:lnTo>
                    <a:pt x="75" y="472"/>
                  </a:lnTo>
                  <a:lnTo>
                    <a:pt x="187" y="274"/>
                  </a:lnTo>
                  <a:lnTo>
                    <a:pt x="187" y="857"/>
                  </a:lnTo>
                  <a:lnTo>
                    <a:pt x="187" y="870"/>
                  </a:lnTo>
                  <a:lnTo>
                    <a:pt x="199" y="870"/>
                  </a:lnTo>
                  <a:lnTo>
                    <a:pt x="261" y="845"/>
                  </a:lnTo>
                  <a:lnTo>
                    <a:pt x="274" y="832"/>
                  </a:lnTo>
                  <a:lnTo>
                    <a:pt x="274" y="795"/>
                  </a:lnTo>
                  <a:lnTo>
                    <a:pt x="274" y="25"/>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3949;p121">
              <a:extLst>
                <a:ext uri="{FF2B5EF4-FFF2-40B4-BE49-F238E27FC236}">
                  <a16:creationId xmlns:a16="http://schemas.microsoft.com/office/drawing/2014/main" id="{A66F21EE-563E-40FD-944D-286C719687E4}"/>
                </a:ext>
              </a:extLst>
            </p:cNvPr>
            <p:cNvSpPr/>
            <p:nvPr/>
          </p:nvSpPr>
          <p:spPr>
            <a:xfrm>
              <a:off x="1070225" y="2403550"/>
              <a:ext cx="7475" cy="21750"/>
            </a:xfrm>
            <a:custGeom>
              <a:avLst/>
              <a:gdLst/>
              <a:ahLst/>
              <a:cxnLst/>
              <a:rect l="l" t="t" r="r" b="b"/>
              <a:pathLst>
                <a:path w="299" h="870" extrusionOk="0">
                  <a:moveTo>
                    <a:pt x="286" y="0"/>
                  </a:moveTo>
                  <a:lnTo>
                    <a:pt x="224" y="25"/>
                  </a:lnTo>
                  <a:lnTo>
                    <a:pt x="199" y="50"/>
                  </a:lnTo>
                  <a:lnTo>
                    <a:pt x="187" y="62"/>
                  </a:lnTo>
                  <a:lnTo>
                    <a:pt x="13" y="360"/>
                  </a:lnTo>
                  <a:cubicBezTo>
                    <a:pt x="1" y="373"/>
                    <a:pt x="1" y="373"/>
                    <a:pt x="1" y="385"/>
                  </a:cubicBezTo>
                  <a:lnTo>
                    <a:pt x="1" y="398"/>
                  </a:lnTo>
                  <a:lnTo>
                    <a:pt x="63" y="485"/>
                  </a:lnTo>
                  <a:lnTo>
                    <a:pt x="75" y="485"/>
                  </a:lnTo>
                  <a:lnTo>
                    <a:pt x="100" y="460"/>
                  </a:lnTo>
                  <a:lnTo>
                    <a:pt x="199" y="261"/>
                  </a:lnTo>
                  <a:lnTo>
                    <a:pt x="199" y="857"/>
                  </a:lnTo>
                  <a:lnTo>
                    <a:pt x="199" y="870"/>
                  </a:lnTo>
                  <a:lnTo>
                    <a:pt x="224" y="870"/>
                  </a:lnTo>
                  <a:lnTo>
                    <a:pt x="286" y="832"/>
                  </a:lnTo>
                  <a:lnTo>
                    <a:pt x="299" y="820"/>
                  </a:lnTo>
                  <a:lnTo>
                    <a:pt x="299" y="795"/>
                  </a:lnTo>
                  <a:lnTo>
                    <a:pt x="299" y="13"/>
                  </a:lnTo>
                  <a:lnTo>
                    <a:pt x="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3950;p121">
              <a:extLst>
                <a:ext uri="{FF2B5EF4-FFF2-40B4-BE49-F238E27FC236}">
                  <a16:creationId xmlns:a16="http://schemas.microsoft.com/office/drawing/2014/main" id="{E7457B27-7A2F-2608-55C3-308BBF8929F1}"/>
                </a:ext>
              </a:extLst>
            </p:cNvPr>
            <p:cNvSpPr/>
            <p:nvPr/>
          </p:nvSpPr>
          <p:spPr>
            <a:xfrm>
              <a:off x="1080775" y="2405400"/>
              <a:ext cx="2825" cy="15875"/>
            </a:xfrm>
            <a:custGeom>
              <a:avLst/>
              <a:gdLst/>
              <a:ahLst/>
              <a:cxnLst/>
              <a:rect l="l" t="t" r="r" b="b"/>
              <a:pathLst>
                <a:path w="113" h="635" extrusionOk="0">
                  <a:moveTo>
                    <a:pt x="88" y="1"/>
                  </a:moveTo>
                  <a:lnTo>
                    <a:pt x="13" y="50"/>
                  </a:lnTo>
                  <a:lnTo>
                    <a:pt x="1" y="63"/>
                  </a:lnTo>
                  <a:lnTo>
                    <a:pt x="1" y="100"/>
                  </a:lnTo>
                  <a:lnTo>
                    <a:pt x="1" y="224"/>
                  </a:lnTo>
                  <a:lnTo>
                    <a:pt x="1" y="237"/>
                  </a:lnTo>
                  <a:lnTo>
                    <a:pt x="13" y="237"/>
                  </a:lnTo>
                  <a:lnTo>
                    <a:pt x="88" y="187"/>
                  </a:lnTo>
                  <a:lnTo>
                    <a:pt x="113" y="175"/>
                  </a:lnTo>
                  <a:lnTo>
                    <a:pt x="113" y="137"/>
                  </a:lnTo>
                  <a:lnTo>
                    <a:pt x="113" y="13"/>
                  </a:lnTo>
                  <a:lnTo>
                    <a:pt x="113" y="1"/>
                  </a:lnTo>
                  <a:close/>
                  <a:moveTo>
                    <a:pt x="88" y="411"/>
                  </a:moveTo>
                  <a:lnTo>
                    <a:pt x="13" y="448"/>
                  </a:lnTo>
                  <a:lnTo>
                    <a:pt x="1" y="473"/>
                  </a:lnTo>
                  <a:lnTo>
                    <a:pt x="1" y="498"/>
                  </a:lnTo>
                  <a:lnTo>
                    <a:pt x="1" y="622"/>
                  </a:lnTo>
                  <a:lnTo>
                    <a:pt x="1" y="634"/>
                  </a:lnTo>
                  <a:lnTo>
                    <a:pt x="13" y="634"/>
                  </a:lnTo>
                  <a:lnTo>
                    <a:pt x="88" y="597"/>
                  </a:lnTo>
                  <a:lnTo>
                    <a:pt x="113" y="572"/>
                  </a:lnTo>
                  <a:lnTo>
                    <a:pt x="113" y="547"/>
                  </a:lnTo>
                  <a:lnTo>
                    <a:pt x="113" y="423"/>
                  </a:lnTo>
                  <a:lnTo>
                    <a:pt x="113" y="41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3951;p121">
              <a:extLst>
                <a:ext uri="{FF2B5EF4-FFF2-40B4-BE49-F238E27FC236}">
                  <a16:creationId xmlns:a16="http://schemas.microsoft.com/office/drawing/2014/main" id="{5D4EAD43-850D-EF78-27D7-488203CF156E}"/>
                </a:ext>
              </a:extLst>
            </p:cNvPr>
            <p:cNvSpPr/>
            <p:nvPr/>
          </p:nvSpPr>
          <p:spPr>
            <a:xfrm>
              <a:off x="1087000" y="2393000"/>
              <a:ext cx="10875" cy="21425"/>
            </a:xfrm>
            <a:custGeom>
              <a:avLst/>
              <a:gdLst/>
              <a:ahLst/>
              <a:cxnLst/>
              <a:rect l="l" t="t" r="r" b="b"/>
              <a:pathLst>
                <a:path w="435" h="857" extrusionOk="0">
                  <a:moveTo>
                    <a:pt x="236" y="298"/>
                  </a:moveTo>
                  <a:lnTo>
                    <a:pt x="236" y="546"/>
                  </a:lnTo>
                  <a:lnTo>
                    <a:pt x="87" y="621"/>
                  </a:lnTo>
                  <a:lnTo>
                    <a:pt x="236" y="298"/>
                  </a:lnTo>
                  <a:close/>
                  <a:moveTo>
                    <a:pt x="335" y="0"/>
                  </a:moveTo>
                  <a:lnTo>
                    <a:pt x="273" y="37"/>
                  </a:lnTo>
                  <a:cubicBezTo>
                    <a:pt x="261" y="50"/>
                    <a:pt x="249" y="62"/>
                    <a:pt x="249" y="75"/>
                  </a:cubicBezTo>
                  <a:lnTo>
                    <a:pt x="13" y="671"/>
                  </a:lnTo>
                  <a:cubicBezTo>
                    <a:pt x="13" y="683"/>
                    <a:pt x="0" y="683"/>
                    <a:pt x="0" y="695"/>
                  </a:cubicBezTo>
                  <a:lnTo>
                    <a:pt x="0" y="733"/>
                  </a:lnTo>
                  <a:lnTo>
                    <a:pt x="0" y="807"/>
                  </a:lnTo>
                  <a:lnTo>
                    <a:pt x="0" y="820"/>
                  </a:lnTo>
                  <a:lnTo>
                    <a:pt x="13" y="820"/>
                  </a:lnTo>
                  <a:lnTo>
                    <a:pt x="249" y="683"/>
                  </a:lnTo>
                  <a:lnTo>
                    <a:pt x="249" y="845"/>
                  </a:lnTo>
                  <a:lnTo>
                    <a:pt x="249" y="857"/>
                  </a:lnTo>
                  <a:lnTo>
                    <a:pt x="261" y="857"/>
                  </a:lnTo>
                  <a:lnTo>
                    <a:pt x="335" y="832"/>
                  </a:lnTo>
                  <a:lnTo>
                    <a:pt x="360" y="820"/>
                  </a:lnTo>
                  <a:lnTo>
                    <a:pt x="360" y="795"/>
                  </a:lnTo>
                  <a:lnTo>
                    <a:pt x="360" y="646"/>
                  </a:lnTo>
                  <a:lnTo>
                    <a:pt x="422" y="621"/>
                  </a:lnTo>
                  <a:lnTo>
                    <a:pt x="435" y="609"/>
                  </a:lnTo>
                  <a:lnTo>
                    <a:pt x="435" y="571"/>
                  </a:lnTo>
                  <a:lnTo>
                    <a:pt x="435" y="484"/>
                  </a:lnTo>
                  <a:lnTo>
                    <a:pt x="435" y="472"/>
                  </a:lnTo>
                  <a:lnTo>
                    <a:pt x="422" y="472"/>
                  </a:lnTo>
                  <a:lnTo>
                    <a:pt x="360" y="497"/>
                  </a:lnTo>
                  <a:lnTo>
                    <a:pt x="360" y="12"/>
                  </a:lnTo>
                  <a:lnTo>
                    <a:pt x="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3952;p121">
              <a:extLst>
                <a:ext uri="{FF2B5EF4-FFF2-40B4-BE49-F238E27FC236}">
                  <a16:creationId xmlns:a16="http://schemas.microsoft.com/office/drawing/2014/main" id="{3823B78F-DBA6-EBE2-9D57-4F1E150467D9}"/>
                </a:ext>
              </a:extLst>
            </p:cNvPr>
            <p:cNvSpPr/>
            <p:nvPr/>
          </p:nvSpPr>
          <p:spPr>
            <a:xfrm>
              <a:off x="1100025" y="2383975"/>
              <a:ext cx="10275" cy="24250"/>
            </a:xfrm>
            <a:custGeom>
              <a:avLst/>
              <a:gdLst/>
              <a:ahLst/>
              <a:cxnLst/>
              <a:rect l="l" t="t" r="r" b="b"/>
              <a:pathLst>
                <a:path w="411" h="970" extrusionOk="0">
                  <a:moveTo>
                    <a:pt x="361" y="1"/>
                  </a:moveTo>
                  <a:lnTo>
                    <a:pt x="63" y="175"/>
                  </a:lnTo>
                  <a:lnTo>
                    <a:pt x="50" y="187"/>
                  </a:lnTo>
                  <a:lnTo>
                    <a:pt x="50" y="224"/>
                  </a:lnTo>
                  <a:lnTo>
                    <a:pt x="50" y="634"/>
                  </a:lnTo>
                  <a:lnTo>
                    <a:pt x="50" y="659"/>
                  </a:lnTo>
                  <a:lnTo>
                    <a:pt x="63" y="659"/>
                  </a:lnTo>
                  <a:lnTo>
                    <a:pt x="125" y="609"/>
                  </a:lnTo>
                  <a:lnTo>
                    <a:pt x="150" y="597"/>
                  </a:lnTo>
                  <a:lnTo>
                    <a:pt x="162" y="572"/>
                  </a:lnTo>
                  <a:cubicBezTo>
                    <a:pt x="162" y="560"/>
                    <a:pt x="162" y="547"/>
                    <a:pt x="175" y="547"/>
                  </a:cubicBezTo>
                  <a:cubicBezTo>
                    <a:pt x="175" y="535"/>
                    <a:pt x="187" y="522"/>
                    <a:pt x="200" y="522"/>
                  </a:cubicBezTo>
                  <a:cubicBezTo>
                    <a:pt x="218" y="510"/>
                    <a:pt x="237" y="504"/>
                    <a:pt x="252" y="504"/>
                  </a:cubicBezTo>
                  <a:cubicBezTo>
                    <a:pt x="268" y="504"/>
                    <a:pt x="280" y="510"/>
                    <a:pt x="286" y="522"/>
                  </a:cubicBezTo>
                  <a:cubicBezTo>
                    <a:pt x="311" y="547"/>
                    <a:pt x="311" y="560"/>
                    <a:pt x="311" y="597"/>
                  </a:cubicBezTo>
                  <a:cubicBezTo>
                    <a:pt x="311" y="647"/>
                    <a:pt x="299" y="684"/>
                    <a:pt x="286" y="721"/>
                  </a:cubicBezTo>
                  <a:cubicBezTo>
                    <a:pt x="274" y="746"/>
                    <a:pt x="237" y="783"/>
                    <a:pt x="200" y="796"/>
                  </a:cubicBezTo>
                  <a:cubicBezTo>
                    <a:pt x="187" y="796"/>
                    <a:pt x="187" y="808"/>
                    <a:pt x="175" y="808"/>
                  </a:cubicBezTo>
                  <a:lnTo>
                    <a:pt x="150" y="808"/>
                  </a:lnTo>
                  <a:lnTo>
                    <a:pt x="125" y="796"/>
                  </a:lnTo>
                  <a:cubicBezTo>
                    <a:pt x="113" y="796"/>
                    <a:pt x="113" y="783"/>
                    <a:pt x="113" y="771"/>
                  </a:cubicBezTo>
                  <a:cubicBezTo>
                    <a:pt x="100" y="771"/>
                    <a:pt x="100" y="746"/>
                    <a:pt x="100" y="746"/>
                  </a:cubicBezTo>
                  <a:lnTo>
                    <a:pt x="88" y="746"/>
                  </a:lnTo>
                  <a:lnTo>
                    <a:pt x="26" y="783"/>
                  </a:lnTo>
                  <a:lnTo>
                    <a:pt x="1" y="796"/>
                  </a:lnTo>
                  <a:lnTo>
                    <a:pt x="1" y="833"/>
                  </a:lnTo>
                  <a:cubicBezTo>
                    <a:pt x="1" y="858"/>
                    <a:pt x="1" y="870"/>
                    <a:pt x="26" y="907"/>
                  </a:cubicBezTo>
                  <a:cubicBezTo>
                    <a:pt x="26" y="920"/>
                    <a:pt x="38" y="932"/>
                    <a:pt x="50" y="957"/>
                  </a:cubicBezTo>
                  <a:cubicBezTo>
                    <a:pt x="63" y="970"/>
                    <a:pt x="100" y="970"/>
                    <a:pt x="113" y="970"/>
                  </a:cubicBezTo>
                  <a:cubicBezTo>
                    <a:pt x="150" y="970"/>
                    <a:pt x="175" y="957"/>
                    <a:pt x="212" y="932"/>
                  </a:cubicBezTo>
                  <a:cubicBezTo>
                    <a:pt x="237" y="920"/>
                    <a:pt x="249" y="907"/>
                    <a:pt x="286" y="870"/>
                  </a:cubicBezTo>
                  <a:cubicBezTo>
                    <a:pt x="311" y="845"/>
                    <a:pt x="336" y="808"/>
                    <a:pt x="349" y="783"/>
                  </a:cubicBezTo>
                  <a:cubicBezTo>
                    <a:pt x="361" y="746"/>
                    <a:pt x="373" y="721"/>
                    <a:pt x="398" y="671"/>
                  </a:cubicBezTo>
                  <a:cubicBezTo>
                    <a:pt x="411" y="622"/>
                    <a:pt x="411" y="585"/>
                    <a:pt x="411" y="535"/>
                  </a:cubicBezTo>
                  <a:cubicBezTo>
                    <a:pt x="411" y="498"/>
                    <a:pt x="411" y="460"/>
                    <a:pt x="398" y="423"/>
                  </a:cubicBezTo>
                  <a:cubicBezTo>
                    <a:pt x="373" y="398"/>
                    <a:pt x="361" y="373"/>
                    <a:pt x="349" y="361"/>
                  </a:cubicBezTo>
                  <a:cubicBezTo>
                    <a:pt x="336" y="349"/>
                    <a:pt x="299" y="349"/>
                    <a:pt x="286" y="349"/>
                  </a:cubicBezTo>
                  <a:cubicBezTo>
                    <a:pt x="249" y="349"/>
                    <a:pt x="237" y="361"/>
                    <a:pt x="212" y="373"/>
                  </a:cubicBezTo>
                  <a:lnTo>
                    <a:pt x="175" y="398"/>
                  </a:lnTo>
                  <a:cubicBezTo>
                    <a:pt x="162" y="398"/>
                    <a:pt x="150" y="411"/>
                    <a:pt x="125" y="423"/>
                  </a:cubicBezTo>
                  <a:lnTo>
                    <a:pt x="150" y="274"/>
                  </a:lnTo>
                  <a:lnTo>
                    <a:pt x="361" y="137"/>
                  </a:lnTo>
                  <a:cubicBezTo>
                    <a:pt x="373" y="137"/>
                    <a:pt x="373" y="137"/>
                    <a:pt x="373" y="125"/>
                  </a:cubicBezTo>
                  <a:lnTo>
                    <a:pt x="373" y="100"/>
                  </a:lnTo>
                  <a:lnTo>
                    <a:pt x="373" y="26"/>
                  </a:lnTo>
                  <a:lnTo>
                    <a:pt x="3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3953;p121">
              <a:extLst>
                <a:ext uri="{FF2B5EF4-FFF2-40B4-BE49-F238E27FC236}">
                  <a16:creationId xmlns:a16="http://schemas.microsoft.com/office/drawing/2014/main" id="{A848A26E-8FED-77E5-D214-42A24728E77C}"/>
                </a:ext>
              </a:extLst>
            </p:cNvPr>
            <p:cNvSpPr/>
            <p:nvPr/>
          </p:nvSpPr>
          <p:spPr>
            <a:xfrm>
              <a:off x="882700" y="2526175"/>
              <a:ext cx="5600" cy="9650"/>
            </a:xfrm>
            <a:custGeom>
              <a:avLst/>
              <a:gdLst/>
              <a:ahLst/>
              <a:cxnLst/>
              <a:rect l="l" t="t" r="r" b="b"/>
              <a:pathLst>
                <a:path w="224" h="386" extrusionOk="0">
                  <a:moveTo>
                    <a:pt x="224" y="1"/>
                  </a:moveTo>
                  <a:lnTo>
                    <a:pt x="0" y="138"/>
                  </a:lnTo>
                  <a:lnTo>
                    <a:pt x="0" y="386"/>
                  </a:lnTo>
                  <a:lnTo>
                    <a:pt x="224" y="262"/>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3954;p121">
              <a:extLst>
                <a:ext uri="{FF2B5EF4-FFF2-40B4-BE49-F238E27FC236}">
                  <a16:creationId xmlns:a16="http://schemas.microsoft.com/office/drawing/2014/main" id="{86DC9BBB-22D8-7341-0355-BF0C5ED3BFE1}"/>
                </a:ext>
              </a:extLst>
            </p:cNvPr>
            <p:cNvSpPr/>
            <p:nvPr/>
          </p:nvSpPr>
          <p:spPr>
            <a:xfrm>
              <a:off x="891075" y="2515325"/>
              <a:ext cx="5300" cy="15550"/>
            </a:xfrm>
            <a:custGeom>
              <a:avLst/>
              <a:gdLst/>
              <a:ahLst/>
              <a:cxnLst/>
              <a:rect l="l" t="t" r="r" b="b"/>
              <a:pathLst>
                <a:path w="212" h="622" extrusionOk="0">
                  <a:moveTo>
                    <a:pt x="212" y="0"/>
                  </a:moveTo>
                  <a:lnTo>
                    <a:pt x="0" y="124"/>
                  </a:lnTo>
                  <a:lnTo>
                    <a:pt x="0" y="621"/>
                  </a:lnTo>
                  <a:lnTo>
                    <a:pt x="212" y="509"/>
                  </a:lnTo>
                  <a:lnTo>
                    <a:pt x="2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3955;p121">
              <a:extLst>
                <a:ext uri="{FF2B5EF4-FFF2-40B4-BE49-F238E27FC236}">
                  <a16:creationId xmlns:a16="http://schemas.microsoft.com/office/drawing/2014/main" id="{BBBE0417-129A-D13E-365D-DD1FF4AD4275}"/>
                </a:ext>
              </a:extLst>
            </p:cNvPr>
            <p:cNvSpPr/>
            <p:nvPr/>
          </p:nvSpPr>
          <p:spPr>
            <a:xfrm>
              <a:off x="899150" y="2504775"/>
              <a:ext cx="5300" cy="21425"/>
            </a:xfrm>
            <a:custGeom>
              <a:avLst/>
              <a:gdLst/>
              <a:ahLst/>
              <a:cxnLst/>
              <a:rect l="l" t="t" r="r" b="b"/>
              <a:pathLst>
                <a:path w="212" h="857" extrusionOk="0">
                  <a:moveTo>
                    <a:pt x="211" y="0"/>
                  </a:moveTo>
                  <a:lnTo>
                    <a:pt x="0" y="112"/>
                  </a:lnTo>
                  <a:lnTo>
                    <a:pt x="0" y="857"/>
                  </a:lnTo>
                  <a:lnTo>
                    <a:pt x="211" y="733"/>
                  </a:lnTo>
                  <a:lnTo>
                    <a:pt x="2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3956;p121">
              <a:extLst>
                <a:ext uri="{FF2B5EF4-FFF2-40B4-BE49-F238E27FC236}">
                  <a16:creationId xmlns:a16="http://schemas.microsoft.com/office/drawing/2014/main" id="{44422EAB-309B-8481-8B87-19D57E92083F}"/>
                </a:ext>
              </a:extLst>
            </p:cNvPr>
            <p:cNvSpPr/>
            <p:nvPr/>
          </p:nvSpPr>
          <p:spPr>
            <a:xfrm>
              <a:off x="907225" y="2493900"/>
              <a:ext cx="4975" cy="27975"/>
            </a:xfrm>
            <a:custGeom>
              <a:avLst/>
              <a:gdLst/>
              <a:ahLst/>
              <a:cxnLst/>
              <a:rect l="l" t="t" r="r" b="b"/>
              <a:pathLst>
                <a:path w="199" h="1119" extrusionOk="0">
                  <a:moveTo>
                    <a:pt x="199" y="0"/>
                  </a:moveTo>
                  <a:lnTo>
                    <a:pt x="0" y="125"/>
                  </a:lnTo>
                  <a:lnTo>
                    <a:pt x="0" y="1118"/>
                  </a:lnTo>
                  <a:lnTo>
                    <a:pt x="199" y="981"/>
                  </a:lnTo>
                  <a:lnTo>
                    <a:pt x="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3957;p121">
              <a:extLst>
                <a:ext uri="{FF2B5EF4-FFF2-40B4-BE49-F238E27FC236}">
                  <a16:creationId xmlns:a16="http://schemas.microsoft.com/office/drawing/2014/main" id="{7F3D0145-991C-8635-C611-4E16725FC3F0}"/>
                </a:ext>
              </a:extLst>
            </p:cNvPr>
            <p:cNvSpPr/>
            <p:nvPr/>
          </p:nvSpPr>
          <p:spPr>
            <a:xfrm>
              <a:off x="1260250" y="2282650"/>
              <a:ext cx="25475" cy="33900"/>
            </a:xfrm>
            <a:custGeom>
              <a:avLst/>
              <a:gdLst/>
              <a:ahLst/>
              <a:cxnLst/>
              <a:rect l="l" t="t" r="r" b="b"/>
              <a:pathLst>
                <a:path w="1019" h="1356" extrusionOk="0">
                  <a:moveTo>
                    <a:pt x="969" y="80"/>
                  </a:moveTo>
                  <a:cubicBezTo>
                    <a:pt x="969" y="80"/>
                    <a:pt x="981" y="80"/>
                    <a:pt x="981" y="92"/>
                  </a:cubicBezTo>
                  <a:cubicBezTo>
                    <a:pt x="1006" y="117"/>
                    <a:pt x="1006" y="142"/>
                    <a:pt x="1006" y="154"/>
                  </a:cubicBezTo>
                  <a:lnTo>
                    <a:pt x="1006" y="614"/>
                  </a:lnTo>
                  <a:cubicBezTo>
                    <a:pt x="1006" y="676"/>
                    <a:pt x="981" y="750"/>
                    <a:pt x="919" y="800"/>
                  </a:cubicBezTo>
                  <a:lnTo>
                    <a:pt x="112" y="1259"/>
                  </a:lnTo>
                  <a:cubicBezTo>
                    <a:pt x="87" y="1259"/>
                    <a:pt x="75" y="1259"/>
                    <a:pt x="75" y="1247"/>
                  </a:cubicBezTo>
                  <a:cubicBezTo>
                    <a:pt x="50" y="1235"/>
                    <a:pt x="50" y="1197"/>
                    <a:pt x="50" y="1185"/>
                  </a:cubicBezTo>
                  <a:lnTo>
                    <a:pt x="50" y="738"/>
                  </a:lnTo>
                  <a:cubicBezTo>
                    <a:pt x="50" y="676"/>
                    <a:pt x="75" y="589"/>
                    <a:pt x="137" y="552"/>
                  </a:cubicBezTo>
                  <a:lnTo>
                    <a:pt x="932" y="80"/>
                  </a:lnTo>
                  <a:close/>
                  <a:moveTo>
                    <a:pt x="927" y="0"/>
                  </a:moveTo>
                  <a:cubicBezTo>
                    <a:pt x="920" y="0"/>
                    <a:pt x="913" y="2"/>
                    <a:pt x="907" y="5"/>
                  </a:cubicBezTo>
                  <a:lnTo>
                    <a:pt x="100" y="477"/>
                  </a:lnTo>
                  <a:cubicBezTo>
                    <a:pt x="38" y="539"/>
                    <a:pt x="0" y="626"/>
                    <a:pt x="0" y="725"/>
                  </a:cubicBezTo>
                  <a:lnTo>
                    <a:pt x="0" y="1173"/>
                  </a:lnTo>
                  <a:cubicBezTo>
                    <a:pt x="0" y="1222"/>
                    <a:pt x="25" y="1259"/>
                    <a:pt x="38" y="1309"/>
                  </a:cubicBezTo>
                  <a:lnTo>
                    <a:pt x="62" y="1346"/>
                  </a:lnTo>
                  <a:cubicBezTo>
                    <a:pt x="75" y="1353"/>
                    <a:pt x="84" y="1356"/>
                    <a:pt x="92" y="1356"/>
                  </a:cubicBezTo>
                  <a:cubicBezTo>
                    <a:pt x="100" y="1356"/>
                    <a:pt x="106" y="1353"/>
                    <a:pt x="112" y="1346"/>
                  </a:cubicBezTo>
                  <a:lnTo>
                    <a:pt x="919" y="874"/>
                  </a:lnTo>
                  <a:cubicBezTo>
                    <a:pt x="981" y="812"/>
                    <a:pt x="1019" y="725"/>
                    <a:pt x="1019" y="626"/>
                  </a:cubicBezTo>
                  <a:lnTo>
                    <a:pt x="1019" y="179"/>
                  </a:lnTo>
                  <a:cubicBezTo>
                    <a:pt x="1019" y="129"/>
                    <a:pt x="1019" y="80"/>
                    <a:pt x="981" y="42"/>
                  </a:cubicBezTo>
                  <a:cubicBezTo>
                    <a:pt x="972" y="14"/>
                    <a:pt x="949" y="0"/>
                    <a:pt x="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3958;p121">
              <a:extLst>
                <a:ext uri="{FF2B5EF4-FFF2-40B4-BE49-F238E27FC236}">
                  <a16:creationId xmlns:a16="http://schemas.microsoft.com/office/drawing/2014/main" id="{5505C4E9-2F3A-31B1-63EE-DA2A8D8DD619}"/>
                </a:ext>
              </a:extLst>
            </p:cNvPr>
            <p:cNvSpPr/>
            <p:nvPr/>
          </p:nvSpPr>
          <p:spPr>
            <a:xfrm>
              <a:off x="1263650" y="2296125"/>
              <a:ext cx="3450" cy="14925"/>
            </a:xfrm>
            <a:custGeom>
              <a:avLst/>
              <a:gdLst/>
              <a:ahLst/>
              <a:cxnLst/>
              <a:rect l="l" t="t" r="r" b="b"/>
              <a:pathLst>
                <a:path w="138" h="597" extrusionOk="0">
                  <a:moveTo>
                    <a:pt x="138" y="0"/>
                  </a:moveTo>
                  <a:lnTo>
                    <a:pt x="38" y="62"/>
                  </a:lnTo>
                  <a:cubicBezTo>
                    <a:pt x="13" y="87"/>
                    <a:pt x="1" y="149"/>
                    <a:pt x="1" y="199"/>
                  </a:cubicBezTo>
                  <a:lnTo>
                    <a:pt x="1" y="596"/>
                  </a:lnTo>
                  <a:lnTo>
                    <a:pt x="13" y="596"/>
                  </a:lnTo>
                  <a:lnTo>
                    <a:pt x="138" y="522"/>
                  </a:lnTo>
                  <a:lnTo>
                    <a:pt x="1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3959;p121">
              <a:extLst>
                <a:ext uri="{FF2B5EF4-FFF2-40B4-BE49-F238E27FC236}">
                  <a16:creationId xmlns:a16="http://schemas.microsoft.com/office/drawing/2014/main" id="{364D8EAB-990D-3814-7BBC-DA19F862EA04}"/>
                </a:ext>
              </a:extLst>
            </p:cNvPr>
            <p:cNvSpPr/>
            <p:nvPr/>
          </p:nvSpPr>
          <p:spPr>
            <a:xfrm>
              <a:off x="1268625" y="2293000"/>
              <a:ext cx="3750" cy="15550"/>
            </a:xfrm>
            <a:custGeom>
              <a:avLst/>
              <a:gdLst/>
              <a:ahLst/>
              <a:cxnLst/>
              <a:rect l="l" t="t" r="r" b="b"/>
              <a:pathLst>
                <a:path w="150" h="622" extrusionOk="0">
                  <a:moveTo>
                    <a:pt x="150" y="1"/>
                  </a:moveTo>
                  <a:lnTo>
                    <a:pt x="1" y="88"/>
                  </a:lnTo>
                  <a:lnTo>
                    <a:pt x="1" y="622"/>
                  </a:lnTo>
                  <a:lnTo>
                    <a:pt x="150" y="535"/>
                  </a:lnTo>
                  <a:lnTo>
                    <a:pt x="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3960;p121">
              <a:extLst>
                <a:ext uri="{FF2B5EF4-FFF2-40B4-BE49-F238E27FC236}">
                  <a16:creationId xmlns:a16="http://schemas.microsoft.com/office/drawing/2014/main" id="{7E07F262-1EAE-9273-7C7A-ADEE040118DC}"/>
                </a:ext>
              </a:extLst>
            </p:cNvPr>
            <p:cNvSpPr/>
            <p:nvPr/>
          </p:nvSpPr>
          <p:spPr>
            <a:xfrm>
              <a:off x="1273900" y="2290225"/>
              <a:ext cx="3750" cy="15550"/>
            </a:xfrm>
            <a:custGeom>
              <a:avLst/>
              <a:gdLst/>
              <a:ahLst/>
              <a:cxnLst/>
              <a:rect l="l" t="t" r="r" b="b"/>
              <a:pathLst>
                <a:path w="150" h="622" extrusionOk="0">
                  <a:moveTo>
                    <a:pt x="150" y="0"/>
                  </a:moveTo>
                  <a:lnTo>
                    <a:pt x="1" y="75"/>
                  </a:lnTo>
                  <a:lnTo>
                    <a:pt x="1" y="621"/>
                  </a:lnTo>
                  <a:lnTo>
                    <a:pt x="150" y="522"/>
                  </a:lnTo>
                  <a:lnTo>
                    <a:pt x="1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3961;p121">
              <a:extLst>
                <a:ext uri="{FF2B5EF4-FFF2-40B4-BE49-F238E27FC236}">
                  <a16:creationId xmlns:a16="http://schemas.microsoft.com/office/drawing/2014/main" id="{550B6743-09A3-09CB-2080-943847F65EAE}"/>
                </a:ext>
              </a:extLst>
            </p:cNvPr>
            <p:cNvSpPr/>
            <p:nvPr/>
          </p:nvSpPr>
          <p:spPr>
            <a:xfrm>
              <a:off x="1279500" y="2287500"/>
              <a:ext cx="3425" cy="15150"/>
            </a:xfrm>
            <a:custGeom>
              <a:avLst/>
              <a:gdLst/>
              <a:ahLst/>
              <a:cxnLst/>
              <a:rect l="l" t="t" r="r" b="b"/>
              <a:pathLst>
                <a:path w="137" h="606" extrusionOk="0">
                  <a:moveTo>
                    <a:pt x="121" y="0"/>
                  </a:moveTo>
                  <a:cubicBezTo>
                    <a:pt x="118" y="0"/>
                    <a:pt x="118" y="4"/>
                    <a:pt x="125" y="10"/>
                  </a:cubicBezTo>
                  <a:lnTo>
                    <a:pt x="0" y="72"/>
                  </a:lnTo>
                  <a:lnTo>
                    <a:pt x="0" y="606"/>
                  </a:lnTo>
                  <a:lnTo>
                    <a:pt x="38" y="569"/>
                  </a:lnTo>
                  <a:cubicBezTo>
                    <a:pt x="112" y="544"/>
                    <a:pt x="137" y="482"/>
                    <a:pt x="137" y="407"/>
                  </a:cubicBezTo>
                  <a:lnTo>
                    <a:pt x="137" y="10"/>
                  </a:lnTo>
                  <a:cubicBezTo>
                    <a:pt x="131" y="4"/>
                    <a:pt x="125" y="0"/>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3962;p121">
              <a:extLst>
                <a:ext uri="{FF2B5EF4-FFF2-40B4-BE49-F238E27FC236}">
                  <a16:creationId xmlns:a16="http://schemas.microsoft.com/office/drawing/2014/main" id="{BBC2993C-4087-8446-43E1-C04CFFDB3EC8}"/>
                </a:ext>
              </a:extLst>
            </p:cNvPr>
            <p:cNvSpPr/>
            <p:nvPr/>
          </p:nvSpPr>
          <p:spPr>
            <a:xfrm>
              <a:off x="1285400" y="2286675"/>
              <a:ext cx="2200" cy="11325"/>
            </a:xfrm>
            <a:custGeom>
              <a:avLst/>
              <a:gdLst/>
              <a:ahLst/>
              <a:cxnLst/>
              <a:rect l="l" t="t" r="r" b="b"/>
              <a:pathLst>
                <a:path w="88" h="453" extrusionOk="0">
                  <a:moveTo>
                    <a:pt x="49" y="0"/>
                  </a:moveTo>
                  <a:cubicBezTo>
                    <a:pt x="45" y="0"/>
                    <a:pt x="41" y="2"/>
                    <a:pt x="38" y="6"/>
                  </a:cubicBezTo>
                  <a:lnTo>
                    <a:pt x="0" y="18"/>
                  </a:lnTo>
                  <a:lnTo>
                    <a:pt x="0" y="453"/>
                  </a:lnTo>
                  <a:lnTo>
                    <a:pt x="38" y="415"/>
                  </a:lnTo>
                  <a:cubicBezTo>
                    <a:pt x="87" y="353"/>
                    <a:pt x="87" y="279"/>
                    <a:pt x="87" y="217"/>
                  </a:cubicBezTo>
                  <a:lnTo>
                    <a:pt x="87" y="142"/>
                  </a:lnTo>
                  <a:cubicBezTo>
                    <a:pt x="87" y="58"/>
                    <a:pt x="69" y="0"/>
                    <a:pt x="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3963;p121">
              <a:extLst>
                <a:ext uri="{FF2B5EF4-FFF2-40B4-BE49-F238E27FC236}">
                  <a16:creationId xmlns:a16="http://schemas.microsoft.com/office/drawing/2014/main" id="{4D70E33D-E569-8C21-0820-FC35E6461C8E}"/>
                </a:ext>
              </a:extLst>
            </p:cNvPr>
            <p:cNvSpPr/>
            <p:nvPr/>
          </p:nvSpPr>
          <p:spPr>
            <a:xfrm>
              <a:off x="1229825" y="2303250"/>
              <a:ext cx="19900" cy="25800"/>
            </a:xfrm>
            <a:custGeom>
              <a:avLst/>
              <a:gdLst/>
              <a:ahLst/>
              <a:cxnLst/>
              <a:rect l="l" t="t" r="r" b="b"/>
              <a:pathLst>
                <a:path w="796" h="1032" extrusionOk="0">
                  <a:moveTo>
                    <a:pt x="795" y="1"/>
                  </a:moveTo>
                  <a:lnTo>
                    <a:pt x="0" y="709"/>
                  </a:lnTo>
                  <a:lnTo>
                    <a:pt x="435" y="597"/>
                  </a:lnTo>
                  <a:lnTo>
                    <a:pt x="547" y="1032"/>
                  </a:lnTo>
                  <a:lnTo>
                    <a:pt x="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3964;p121">
              <a:extLst>
                <a:ext uri="{FF2B5EF4-FFF2-40B4-BE49-F238E27FC236}">
                  <a16:creationId xmlns:a16="http://schemas.microsoft.com/office/drawing/2014/main" id="{D8DF6624-68A8-9E6A-130B-8F2001AEC63F}"/>
                </a:ext>
              </a:extLst>
            </p:cNvPr>
            <p:cNvSpPr/>
            <p:nvPr/>
          </p:nvSpPr>
          <p:spPr>
            <a:xfrm>
              <a:off x="1488775" y="3491500"/>
              <a:ext cx="171725" cy="31200"/>
            </a:xfrm>
            <a:custGeom>
              <a:avLst/>
              <a:gdLst/>
              <a:ahLst/>
              <a:cxnLst/>
              <a:rect l="l" t="t" r="r" b="b"/>
              <a:pathLst>
                <a:path w="6869" h="1248" extrusionOk="0">
                  <a:moveTo>
                    <a:pt x="62" y="0"/>
                  </a:moveTo>
                  <a:cubicBezTo>
                    <a:pt x="0" y="12"/>
                    <a:pt x="0" y="323"/>
                    <a:pt x="37" y="435"/>
                  </a:cubicBezTo>
                  <a:cubicBezTo>
                    <a:pt x="87" y="534"/>
                    <a:pt x="447" y="931"/>
                    <a:pt x="1143" y="1068"/>
                  </a:cubicBezTo>
                  <a:cubicBezTo>
                    <a:pt x="1365" y="1112"/>
                    <a:pt x="1615" y="1128"/>
                    <a:pt x="1867" y="1128"/>
                  </a:cubicBezTo>
                  <a:cubicBezTo>
                    <a:pt x="2402" y="1128"/>
                    <a:pt x="2942" y="1056"/>
                    <a:pt x="3229" y="1031"/>
                  </a:cubicBezTo>
                  <a:cubicBezTo>
                    <a:pt x="3256" y="1029"/>
                    <a:pt x="3287" y="1028"/>
                    <a:pt x="3322" y="1028"/>
                  </a:cubicBezTo>
                  <a:cubicBezTo>
                    <a:pt x="3808" y="1028"/>
                    <a:pt x="4971" y="1182"/>
                    <a:pt x="5365" y="1217"/>
                  </a:cubicBezTo>
                  <a:cubicBezTo>
                    <a:pt x="5501" y="1238"/>
                    <a:pt x="5631" y="1247"/>
                    <a:pt x="5752" y="1247"/>
                  </a:cubicBezTo>
                  <a:cubicBezTo>
                    <a:pt x="6218" y="1247"/>
                    <a:pt x="6572" y="1109"/>
                    <a:pt x="6769" y="931"/>
                  </a:cubicBezTo>
                  <a:cubicBezTo>
                    <a:pt x="6843" y="832"/>
                    <a:pt x="6868" y="708"/>
                    <a:pt x="6856" y="584"/>
                  </a:cubicBezTo>
                  <a:cubicBezTo>
                    <a:pt x="6843" y="311"/>
                    <a:pt x="6831" y="261"/>
                    <a:pt x="6781" y="261"/>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3965;p121">
              <a:extLst>
                <a:ext uri="{FF2B5EF4-FFF2-40B4-BE49-F238E27FC236}">
                  <a16:creationId xmlns:a16="http://schemas.microsoft.com/office/drawing/2014/main" id="{894AD973-FC91-FB45-A99A-7E36EF65FDB8}"/>
                </a:ext>
              </a:extLst>
            </p:cNvPr>
            <p:cNvSpPr/>
            <p:nvPr/>
          </p:nvSpPr>
          <p:spPr>
            <a:xfrm>
              <a:off x="1489075" y="3444250"/>
              <a:ext cx="169550" cy="70850"/>
            </a:xfrm>
            <a:custGeom>
              <a:avLst/>
              <a:gdLst/>
              <a:ahLst/>
              <a:cxnLst/>
              <a:rect l="l" t="t" r="r" b="b"/>
              <a:pathLst>
                <a:path w="6782" h="2834" extrusionOk="0">
                  <a:moveTo>
                    <a:pt x="6188" y="0"/>
                  </a:moveTo>
                  <a:cubicBezTo>
                    <a:pt x="5769" y="0"/>
                    <a:pt x="4434" y="40"/>
                    <a:pt x="4434" y="40"/>
                  </a:cubicBezTo>
                  <a:cubicBezTo>
                    <a:pt x="4323" y="40"/>
                    <a:pt x="4298" y="164"/>
                    <a:pt x="4248" y="288"/>
                  </a:cubicBezTo>
                  <a:cubicBezTo>
                    <a:pt x="4161" y="549"/>
                    <a:pt x="3925" y="586"/>
                    <a:pt x="3664" y="661"/>
                  </a:cubicBezTo>
                  <a:cubicBezTo>
                    <a:pt x="3354" y="723"/>
                    <a:pt x="3043" y="772"/>
                    <a:pt x="2733" y="785"/>
                  </a:cubicBezTo>
                  <a:cubicBezTo>
                    <a:pt x="2693" y="786"/>
                    <a:pt x="2653" y="787"/>
                    <a:pt x="2614" y="787"/>
                  </a:cubicBezTo>
                  <a:cubicBezTo>
                    <a:pt x="2302" y="787"/>
                    <a:pt x="2017" y="747"/>
                    <a:pt x="1652" y="747"/>
                  </a:cubicBezTo>
                  <a:cubicBezTo>
                    <a:pt x="1627" y="747"/>
                    <a:pt x="1601" y="746"/>
                    <a:pt x="1575" y="746"/>
                  </a:cubicBezTo>
                  <a:cubicBezTo>
                    <a:pt x="1239" y="746"/>
                    <a:pt x="896" y="822"/>
                    <a:pt x="584" y="983"/>
                  </a:cubicBezTo>
                  <a:cubicBezTo>
                    <a:pt x="212" y="1157"/>
                    <a:pt x="1" y="1542"/>
                    <a:pt x="38" y="1952"/>
                  </a:cubicBezTo>
                  <a:cubicBezTo>
                    <a:pt x="125" y="2238"/>
                    <a:pt x="398" y="2399"/>
                    <a:pt x="696" y="2523"/>
                  </a:cubicBezTo>
                  <a:cubicBezTo>
                    <a:pt x="1031" y="2648"/>
                    <a:pt x="1404" y="2722"/>
                    <a:pt x="1764" y="2735"/>
                  </a:cubicBezTo>
                  <a:cubicBezTo>
                    <a:pt x="1837" y="2741"/>
                    <a:pt x="1914" y="2744"/>
                    <a:pt x="1995" y="2744"/>
                  </a:cubicBezTo>
                  <a:cubicBezTo>
                    <a:pt x="2383" y="2744"/>
                    <a:pt x="2845" y="2681"/>
                    <a:pt x="3205" y="2660"/>
                  </a:cubicBezTo>
                  <a:cubicBezTo>
                    <a:pt x="3291" y="2658"/>
                    <a:pt x="3378" y="2657"/>
                    <a:pt x="3465" y="2657"/>
                  </a:cubicBezTo>
                  <a:cubicBezTo>
                    <a:pt x="3928" y="2657"/>
                    <a:pt x="4397" y="2686"/>
                    <a:pt x="4857" y="2759"/>
                  </a:cubicBezTo>
                  <a:cubicBezTo>
                    <a:pt x="5130" y="2803"/>
                    <a:pt x="5363" y="2834"/>
                    <a:pt x="5588" y="2834"/>
                  </a:cubicBezTo>
                  <a:cubicBezTo>
                    <a:pt x="5813" y="2834"/>
                    <a:pt x="6030" y="2803"/>
                    <a:pt x="6272" y="2722"/>
                  </a:cubicBezTo>
                  <a:cubicBezTo>
                    <a:pt x="6471" y="2672"/>
                    <a:pt x="6657" y="2536"/>
                    <a:pt x="6769" y="2350"/>
                  </a:cubicBezTo>
                  <a:cubicBezTo>
                    <a:pt x="6782" y="2051"/>
                    <a:pt x="6769" y="1778"/>
                    <a:pt x="6707" y="1493"/>
                  </a:cubicBezTo>
                  <a:cubicBezTo>
                    <a:pt x="6707" y="1455"/>
                    <a:pt x="6695" y="1406"/>
                    <a:pt x="6670" y="1344"/>
                  </a:cubicBezTo>
                  <a:cubicBezTo>
                    <a:pt x="6657" y="1281"/>
                    <a:pt x="6645" y="1219"/>
                    <a:pt x="6608" y="1157"/>
                  </a:cubicBezTo>
                  <a:cubicBezTo>
                    <a:pt x="6583" y="1058"/>
                    <a:pt x="6583" y="959"/>
                    <a:pt x="6558" y="847"/>
                  </a:cubicBezTo>
                  <a:cubicBezTo>
                    <a:pt x="6533" y="710"/>
                    <a:pt x="6496" y="27"/>
                    <a:pt x="6297" y="2"/>
                  </a:cubicBezTo>
                  <a:cubicBezTo>
                    <a:pt x="6278" y="1"/>
                    <a:pt x="6240" y="0"/>
                    <a:pt x="6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3966;p121">
              <a:extLst>
                <a:ext uri="{FF2B5EF4-FFF2-40B4-BE49-F238E27FC236}">
                  <a16:creationId xmlns:a16="http://schemas.microsoft.com/office/drawing/2014/main" id="{2BDEDF68-EE16-9E9C-B108-FC946AE7CC4F}"/>
                </a:ext>
              </a:extLst>
            </p:cNvPr>
            <p:cNvSpPr/>
            <p:nvPr/>
          </p:nvSpPr>
          <p:spPr>
            <a:xfrm>
              <a:off x="1489075" y="3444250"/>
              <a:ext cx="169550" cy="70850"/>
            </a:xfrm>
            <a:custGeom>
              <a:avLst/>
              <a:gdLst/>
              <a:ahLst/>
              <a:cxnLst/>
              <a:rect l="l" t="t" r="r" b="b"/>
              <a:pathLst>
                <a:path w="6782" h="2834" extrusionOk="0">
                  <a:moveTo>
                    <a:pt x="6188" y="0"/>
                  </a:moveTo>
                  <a:cubicBezTo>
                    <a:pt x="5769" y="0"/>
                    <a:pt x="4434" y="40"/>
                    <a:pt x="4434" y="40"/>
                  </a:cubicBezTo>
                  <a:cubicBezTo>
                    <a:pt x="4323" y="40"/>
                    <a:pt x="4298" y="164"/>
                    <a:pt x="4248" y="288"/>
                  </a:cubicBezTo>
                  <a:cubicBezTo>
                    <a:pt x="4161" y="549"/>
                    <a:pt x="3925" y="586"/>
                    <a:pt x="3664" y="661"/>
                  </a:cubicBezTo>
                  <a:cubicBezTo>
                    <a:pt x="3354" y="723"/>
                    <a:pt x="3043" y="772"/>
                    <a:pt x="2733" y="785"/>
                  </a:cubicBezTo>
                  <a:cubicBezTo>
                    <a:pt x="2693" y="786"/>
                    <a:pt x="2653" y="787"/>
                    <a:pt x="2614" y="787"/>
                  </a:cubicBezTo>
                  <a:cubicBezTo>
                    <a:pt x="2302" y="787"/>
                    <a:pt x="2017" y="747"/>
                    <a:pt x="1652" y="747"/>
                  </a:cubicBezTo>
                  <a:cubicBezTo>
                    <a:pt x="1627" y="747"/>
                    <a:pt x="1601" y="746"/>
                    <a:pt x="1575" y="746"/>
                  </a:cubicBezTo>
                  <a:cubicBezTo>
                    <a:pt x="1239" y="746"/>
                    <a:pt x="896" y="822"/>
                    <a:pt x="584" y="983"/>
                  </a:cubicBezTo>
                  <a:cubicBezTo>
                    <a:pt x="212" y="1157"/>
                    <a:pt x="1" y="1542"/>
                    <a:pt x="38" y="1952"/>
                  </a:cubicBezTo>
                  <a:cubicBezTo>
                    <a:pt x="125" y="2238"/>
                    <a:pt x="398" y="2399"/>
                    <a:pt x="696" y="2523"/>
                  </a:cubicBezTo>
                  <a:cubicBezTo>
                    <a:pt x="1031" y="2648"/>
                    <a:pt x="1404" y="2722"/>
                    <a:pt x="1764" y="2735"/>
                  </a:cubicBezTo>
                  <a:cubicBezTo>
                    <a:pt x="1837" y="2741"/>
                    <a:pt x="1914" y="2744"/>
                    <a:pt x="1995" y="2744"/>
                  </a:cubicBezTo>
                  <a:cubicBezTo>
                    <a:pt x="2383" y="2744"/>
                    <a:pt x="2845" y="2681"/>
                    <a:pt x="3205" y="2660"/>
                  </a:cubicBezTo>
                  <a:cubicBezTo>
                    <a:pt x="3291" y="2658"/>
                    <a:pt x="3378" y="2657"/>
                    <a:pt x="3465" y="2657"/>
                  </a:cubicBezTo>
                  <a:cubicBezTo>
                    <a:pt x="3928" y="2657"/>
                    <a:pt x="4397" y="2686"/>
                    <a:pt x="4857" y="2759"/>
                  </a:cubicBezTo>
                  <a:cubicBezTo>
                    <a:pt x="5130" y="2803"/>
                    <a:pt x="5363" y="2834"/>
                    <a:pt x="5588" y="2834"/>
                  </a:cubicBezTo>
                  <a:cubicBezTo>
                    <a:pt x="5813" y="2834"/>
                    <a:pt x="6030" y="2803"/>
                    <a:pt x="6272" y="2722"/>
                  </a:cubicBezTo>
                  <a:cubicBezTo>
                    <a:pt x="6471" y="2672"/>
                    <a:pt x="6657" y="2536"/>
                    <a:pt x="6769" y="2350"/>
                  </a:cubicBezTo>
                  <a:cubicBezTo>
                    <a:pt x="6782" y="2051"/>
                    <a:pt x="6769" y="1778"/>
                    <a:pt x="6707" y="1493"/>
                  </a:cubicBezTo>
                  <a:cubicBezTo>
                    <a:pt x="6707" y="1455"/>
                    <a:pt x="6695" y="1406"/>
                    <a:pt x="6670" y="1344"/>
                  </a:cubicBezTo>
                  <a:cubicBezTo>
                    <a:pt x="6657" y="1281"/>
                    <a:pt x="6645" y="1219"/>
                    <a:pt x="6608" y="1157"/>
                  </a:cubicBezTo>
                  <a:cubicBezTo>
                    <a:pt x="6583" y="1058"/>
                    <a:pt x="6583" y="959"/>
                    <a:pt x="6558" y="847"/>
                  </a:cubicBezTo>
                  <a:cubicBezTo>
                    <a:pt x="6533" y="710"/>
                    <a:pt x="6496" y="27"/>
                    <a:pt x="6297" y="2"/>
                  </a:cubicBezTo>
                  <a:cubicBezTo>
                    <a:pt x="6278" y="1"/>
                    <a:pt x="6240" y="0"/>
                    <a:pt x="61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3967;p121">
              <a:extLst>
                <a:ext uri="{FF2B5EF4-FFF2-40B4-BE49-F238E27FC236}">
                  <a16:creationId xmlns:a16="http://schemas.microsoft.com/office/drawing/2014/main" id="{2B0B7B85-2FF4-BCE6-3BB9-7FBCBE2BCAB5}"/>
                </a:ext>
              </a:extLst>
            </p:cNvPr>
            <p:cNvSpPr/>
            <p:nvPr/>
          </p:nvSpPr>
          <p:spPr>
            <a:xfrm>
              <a:off x="1552725" y="3461475"/>
              <a:ext cx="20200" cy="23600"/>
            </a:xfrm>
            <a:custGeom>
              <a:avLst/>
              <a:gdLst/>
              <a:ahLst/>
              <a:cxnLst/>
              <a:rect l="l" t="t" r="r" b="b"/>
              <a:pathLst>
                <a:path w="808" h="944" extrusionOk="0">
                  <a:moveTo>
                    <a:pt x="621" y="0"/>
                  </a:moveTo>
                  <a:cubicBezTo>
                    <a:pt x="520" y="0"/>
                    <a:pt x="424" y="20"/>
                    <a:pt x="323" y="58"/>
                  </a:cubicBezTo>
                  <a:cubicBezTo>
                    <a:pt x="150" y="282"/>
                    <a:pt x="50" y="530"/>
                    <a:pt x="1" y="791"/>
                  </a:cubicBezTo>
                  <a:cubicBezTo>
                    <a:pt x="6" y="896"/>
                    <a:pt x="92" y="944"/>
                    <a:pt x="180" y="944"/>
                  </a:cubicBezTo>
                  <a:cubicBezTo>
                    <a:pt x="278" y="944"/>
                    <a:pt x="380" y="884"/>
                    <a:pt x="373" y="779"/>
                  </a:cubicBezTo>
                  <a:cubicBezTo>
                    <a:pt x="423" y="481"/>
                    <a:pt x="572" y="207"/>
                    <a:pt x="808" y="21"/>
                  </a:cubicBezTo>
                  <a:cubicBezTo>
                    <a:pt x="743" y="7"/>
                    <a:pt x="681" y="0"/>
                    <a:pt x="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3968;p121">
              <a:extLst>
                <a:ext uri="{FF2B5EF4-FFF2-40B4-BE49-F238E27FC236}">
                  <a16:creationId xmlns:a16="http://schemas.microsoft.com/office/drawing/2014/main" id="{EBF56CF3-6E81-76C8-56EE-01DC040796F5}"/>
                </a:ext>
              </a:extLst>
            </p:cNvPr>
            <p:cNvSpPr/>
            <p:nvPr/>
          </p:nvSpPr>
          <p:spPr>
            <a:xfrm>
              <a:off x="1535000" y="3462525"/>
              <a:ext cx="17750" cy="21500"/>
            </a:xfrm>
            <a:custGeom>
              <a:avLst/>
              <a:gdLst/>
              <a:ahLst/>
              <a:cxnLst/>
              <a:rect l="l" t="t" r="r" b="b"/>
              <a:pathLst>
                <a:path w="710" h="860" extrusionOk="0">
                  <a:moveTo>
                    <a:pt x="554" y="0"/>
                  </a:moveTo>
                  <a:cubicBezTo>
                    <a:pt x="498" y="0"/>
                    <a:pt x="438" y="13"/>
                    <a:pt x="399" y="41"/>
                  </a:cubicBezTo>
                  <a:cubicBezTo>
                    <a:pt x="51" y="252"/>
                    <a:pt x="14" y="737"/>
                    <a:pt x="14" y="737"/>
                  </a:cubicBezTo>
                  <a:cubicBezTo>
                    <a:pt x="1" y="816"/>
                    <a:pt x="89" y="860"/>
                    <a:pt x="174" y="860"/>
                  </a:cubicBezTo>
                  <a:cubicBezTo>
                    <a:pt x="250" y="860"/>
                    <a:pt x="325" y="825"/>
                    <a:pt x="325" y="749"/>
                  </a:cubicBezTo>
                  <a:cubicBezTo>
                    <a:pt x="362" y="488"/>
                    <a:pt x="511" y="240"/>
                    <a:pt x="710" y="54"/>
                  </a:cubicBezTo>
                  <a:cubicBezTo>
                    <a:pt x="689" y="20"/>
                    <a:pt x="624"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3969;p121">
              <a:extLst>
                <a:ext uri="{FF2B5EF4-FFF2-40B4-BE49-F238E27FC236}">
                  <a16:creationId xmlns:a16="http://schemas.microsoft.com/office/drawing/2014/main" id="{2C751FD4-B41E-3DDF-AD6E-D44EFB14A189}"/>
                </a:ext>
              </a:extLst>
            </p:cNvPr>
            <p:cNvSpPr/>
            <p:nvPr/>
          </p:nvSpPr>
          <p:spPr>
            <a:xfrm>
              <a:off x="1672575" y="3354875"/>
              <a:ext cx="99700" cy="100425"/>
            </a:xfrm>
            <a:custGeom>
              <a:avLst/>
              <a:gdLst/>
              <a:ahLst/>
              <a:cxnLst/>
              <a:rect l="l" t="t" r="r" b="b"/>
              <a:pathLst>
                <a:path w="3988" h="4017" extrusionOk="0">
                  <a:moveTo>
                    <a:pt x="63" y="0"/>
                  </a:moveTo>
                  <a:lnTo>
                    <a:pt x="63" y="0"/>
                  </a:lnTo>
                  <a:cubicBezTo>
                    <a:pt x="1" y="572"/>
                    <a:pt x="1" y="746"/>
                    <a:pt x="137" y="1118"/>
                  </a:cubicBezTo>
                  <a:cubicBezTo>
                    <a:pt x="348" y="1652"/>
                    <a:pt x="721" y="1901"/>
                    <a:pt x="944" y="2124"/>
                  </a:cubicBezTo>
                  <a:cubicBezTo>
                    <a:pt x="1230" y="2373"/>
                    <a:pt x="1466" y="2646"/>
                    <a:pt x="1665" y="2956"/>
                  </a:cubicBezTo>
                  <a:cubicBezTo>
                    <a:pt x="1863" y="3304"/>
                    <a:pt x="2112" y="3615"/>
                    <a:pt x="2410" y="3863"/>
                  </a:cubicBezTo>
                  <a:cubicBezTo>
                    <a:pt x="2542" y="3967"/>
                    <a:pt x="2801" y="4017"/>
                    <a:pt x="3056" y="4017"/>
                  </a:cubicBezTo>
                  <a:cubicBezTo>
                    <a:pt x="3258" y="4017"/>
                    <a:pt x="3458" y="3985"/>
                    <a:pt x="3590" y="3925"/>
                  </a:cubicBezTo>
                  <a:cubicBezTo>
                    <a:pt x="3888" y="3776"/>
                    <a:pt x="3987" y="3677"/>
                    <a:pt x="3975" y="3155"/>
                  </a:cubicBezTo>
                  <a:cubicBezTo>
                    <a:pt x="3962" y="2646"/>
                    <a:pt x="2435" y="2522"/>
                    <a:pt x="2435" y="2522"/>
                  </a:cubicBezTo>
                  <a:lnTo>
                    <a:pt x="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3970;p121">
              <a:extLst>
                <a:ext uri="{FF2B5EF4-FFF2-40B4-BE49-F238E27FC236}">
                  <a16:creationId xmlns:a16="http://schemas.microsoft.com/office/drawing/2014/main" id="{48C26934-C6A6-E5E6-987D-3E2B9D07D455}"/>
                </a:ext>
              </a:extLst>
            </p:cNvPr>
            <p:cNvSpPr/>
            <p:nvPr/>
          </p:nvSpPr>
          <p:spPr>
            <a:xfrm>
              <a:off x="1672275" y="3341500"/>
              <a:ext cx="104350" cy="106125"/>
            </a:xfrm>
            <a:custGeom>
              <a:avLst/>
              <a:gdLst/>
              <a:ahLst/>
              <a:cxnLst/>
              <a:rect l="l" t="t" r="r" b="b"/>
              <a:pathLst>
                <a:path w="4174" h="4245" extrusionOk="0">
                  <a:moveTo>
                    <a:pt x="746" y="1"/>
                  </a:moveTo>
                  <a:cubicBezTo>
                    <a:pt x="658" y="1"/>
                    <a:pt x="574" y="16"/>
                    <a:pt x="497" y="51"/>
                  </a:cubicBezTo>
                  <a:cubicBezTo>
                    <a:pt x="87" y="225"/>
                    <a:pt x="0" y="473"/>
                    <a:pt x="137" y="1057"/>
                  </a:cubicBezTo>
                  <a:cubicBezTo>
                    <a:pt x="335" y="1976"/>
                    <a:pt x="795" y="2113"/>
                    <a:pt x="1230" y="2560"/>
                  </a:cubicBezTo>
                  <a:cubicBezTo>
                    <a:pt x="1739" y="3081"/>
                    <a:pt x="1975" y="3454"/>
                    <a:pt x="2323" y="3889"/>
                  </a:cubicBezTo>
                  <a:cubicBezTo>
                    <a:pt x="2523" y="4115"/>
                    <a:pt x="2888" y="4245"/>
                    <a:pt x="3226" y="4245"/>
                  </a:cubicBezTo>
                  <a:cubicBezTo>
                    <a:pt x="3389" y="4245"/>
                    <a:pt x="3547" y="4214"/>
                    <a:pt x="3676" y="4150"/>
                  </a:cubicBezTo>
                  <a:cubicBezTo>
                    <a:pt x="4173" y="3901"/>
                    <a:pt x="3999" y="3367"/>
                    <a:pt x="3987" y="2995"/>
                  </a:cubicBezTo>
                  <a:cubicBezTo>
                    <a:pt x="3962" y="2523"/>
                    <a:pt x="3912" y="2274"/>
                    <a:pt x="3788" y="2225"/>
                  </a:cubicBezTo>
                  <a:cubicBezTo>
                    <a:pt x="3651" y="2175"/>
                    <a:pt x="2683" y="759"/>
                    <a:pt x="2347" y="660"/>
                  </a:cubicBezTo>
                  <a:cubicBezTo>
                    <a:pt x="1974" y="564"/>
                    <a:pt x="1280" y="1"/>
                    <a:pt x="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3971;p121">
              <a:extLst>
                <a:ext uri="{FF2B5EF4-FFF2-40B4-BE49-F238E27FC236}">
                  <a16:creationId xmlns:a16="http://schemas.microsoft.com/office/drawing/2014/main" id="{CF0C99F0-ADDB-A164-D2A6-60A98E8D4A50}"/>
                </a:ext>
              </a:extLst>
            </p:cNvPr>
            <p:cNvSpPr/>
            <p:nvPr/>
          </p:nvSpPr>
          <p:spPr>
            <a:xfrm>
              <a:off x="1672275" y="3341500"/>
              <a:ext cx="104350" cy="106125"/>
            </a:xfrm>
            <a:custGeom>
              <a:avLst/>
              <a:gdLst/>
              <a:ahLst/>
              <a:cxnLst/>
              <a:rect l="l" t="t" r="r" b="b"/>
              <a:pathLst>
                <a:path w="4174" h="4245" extrusionOk="0">
                  <a:moveTo>
                    <a:pt x="746" y="1"/>
                  </a:moveTo>
                  <a:cubicBezTo>
                    <a:pt x="658" y="1"/>
                    <a:pt x="574" y="16"/>
                    <a:pt x="497" y="51"/>
                  </a:cubicBezTo>
                  <a:cubicBezTo>
                    <a:pt x="87" y="225"/>
                    <a:pt x="0" y="473"/>
                    <a:pt x="137" y="1057"/>
                  </a:cubicBezTo>
                  <a:cubicBezTo>
                    <a:pt x="335" y="1976"/>
                    <a:pt x="795" y="2113"/>
                    <a:pt x="1230" y="2560"/>
                  </a:cubicBezTo>
                  <a:cubicBezTo>
                    <a:pt x="1739" y="3081"/>
                    <a:pt x="1975" y="3454"/>
                    <a:pt x="2323" y="3889"/>
                  </a:cubicBezTo>
                  <a:cubicBezTo>
                    <a:pt x="2523" y="4115"/>
                    <a:pt x="2888" y="4245"/>
                    <a:pt x="3226" y="4245"/>
                  </a:cubicBezTo>
                  <a:cubicBezTo>
                    <a:pt x="3389" y="4245"/>
                    <a:pt x="3547" y="4214"/>
                    <a:pt x="3676" y="4150"/>
                  </a:cubicBezTo>
                  <a:cubicBezTo>
                    <a:pt x="4173" y="3901"/>
                    <a:pt x="3999" y="3367"/>
                    <a:pt x="3987" y="2995"/>
                  </a:cubicBezTo>
                  <a:cubicBezTo>
                    <a:pt x="3962" y="2523"/>
                    <a:pt x="3912" y="2274"/>
                    <a:pt x="3788" y="2225"/>
                  </a:cubicBezTo>
                  <a:cubicBezTo>
                    <a:pt x="3651" y="2175"/>
                    <a:pt x="2683" y="759"/>
                    <a:pt x="2347" y="660"/>
                  </a:cubicBezTo>
                  <a:cubicBezTo>
                    <a:pt x="1974" y="564"/>
                    <a:pt x="1280" y="1"/>
                    <a:pt x="7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3972;p121">
              <a:extLst>
                <a:ext uri="{FF2B5EF4-FFF2-40B4-BE49-F238E27FC236}">
                  <a16:creationId xmlns:a16="http://schemas.microsoft.com/office/drawing/2014/main" id="{2E274D43-91D3-4E5C-294A-ED875E6E505A}"/>
                </a:ext>
              </a:extLst>
            </p:cNvPr>
            <p:cNvSpPr/>
            <p:nvPr/>
          </p:nvSpPr>
          <p:spPr>
            <a:xfrm>
              <a:off x="1697625" y="3357350"/>
              <a:ext cx="37700" cy="25200"/>
            </a:xfrm>
            <a:custGeom>
              <a:avLst/>
              <a:gdLst/>
              <a:ahLst/>
              <a:cxnLst/>
              <a:rect l="l" t="t" r="r" b="b"/>
              <a:pathLst>
                <a:path w="1508" h="1008" extrusionOk="0">
                  <a:moveTo>
                    <a:pt x="1222" y="1"/>
                  </a:moveTo>
                  <a:cubicBezTo>
                    <a:pt x="725" y="38"/>
                    <a:pt x="265" y="349"/>
                    <a:pt x="54" y="796"/>
                  </a:cubicBezTo>
                  <a:cubicBezTo>
                    <a:pt x="1" y="911"/>
                    <a:pt x="107" y="1008"/>
                    <a:pt x="221" y="1008"/>
                  </a:cubicBezTo>
                  <a:cubicBezTo>
                    <a:pt x="267" y="1008"/>
                    <a:pt x="313" y="992"/>
                    <a:pt x="352" y="957"/>
                  </a:cubicBezTo>
                  <a:cubicBezTo>
                    <a:pt x="638" y="349"/>
                    <a:pt x="1259" y="187"/>
                    <a:pt x="1507" y="162"/>
                  </a:cubicBezTo>
                  <a:cubicBezTo>
                    <a:pt x="1458" y="113"/>
                    <a:pt x="1396" y="63"/>
                    <a:pt x="1296" y="38"/>
                  </a:cubicBezTo>
                  <a:cubicBezTo>
                    <a:pt x="1284" y="38"/>
                    <a:pt x="1246" y="26"/>
                    <a:pt x="1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3973;p121">
              <a:extLst>
                <a:ext uri="{FF2B5EF4-FFF2-40B4-BE49-F238E27FC236}">
                  <a16:creationId xmlns:a16="http://schemas.microsoft.com/office/drawing/2014/main" id="{D101B079-B1D8-FDA2-E7D8-F8C747741F5B}"/>
                </a:ext>
              </a:extLst>
            </p:cNvPr>
            <p:cNvSpPr/>
            <p:nvPr/>
          </p:nvSpPr>
          <p:spPr>
            <a:xfrm>
              <a:off x="1711200" y="3364800"/>
              <a:ext cx="32500" cy="24900"/>
            </a:xfrm>
            <a:custGeom>
              <a:avLst/>
              <a:gdLst/>
              <a:ahLst/>
              <a:cxnLst/>
              <a:rect l="l" t="t" r="r" b="b"/>
              <a:pathLst>
                <a:path w="1300" h="996" extrusionOk="0">
                  <a:moveTo>
                    <a:pt x="1126" y="1"/>
                  </a:moveTo>
                  <a:cubicBezTo>
                    <a:pt x="666" y="63"/>
                    <a:pt x="244" y="361"/>
                    <a:pt x="45" y="796"/>
                  </a:cubicBezTo>
                  <a:cubicBezTo>
                    <a:pt x="1" y="902"/>
                    <a:pt x="96" y="996"/>
                    <a:pt x="203" y="996"/>
                  </a:cubicBezTo>
                  <a:cubicBezTo>
                    <a:pt x="246" y="996"/>
                    <a:pt x="292" y="980"/>
                    <a:pt x="331" y="945"/>
                  </a:cubicBezTo>
                  <a:cubicBezTo>
                    <a:pt x="517" y="560"/>
                    <a:pt x="877" y="287"/>
                    <a:pt x="1300" y="187"/>
                  </a:cubicBezTo>
                  <a:cubicBezTo>
                    <a:pt x="1238" y="125"/>
                    <a:pt x="1175" y="63"/>
                    <a:pt x="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3974;p121">
              <a:extLst>
                <a:ext uri="{FF2B5EF4-FFF2-40B4-BE49-F238E27FC236}">
                  <a16:creationId xmlns:a16="http://schemas.microsoft.com/office/drawing/2014/main" id="{85E43A0E-94F2-6BED-C76B-8DAEED693849}"/>
                </a:ext>
              </a:extLst>
            </p:cNvPr>
            <p:cNvSpPr/>
            <p:nvPr/>
          </p:nvSpPr>
          <p:spPr>
            <a:xfrm>
              <a:off x="1723800" y="3372575"/>
              <a:ext cx="44425" cy="36050"/>
            </a:xfrm>
            <a:custGeom>
              <a:avLst/>
              <a:gdLst/>
              <a:ahLst/>
              <a:cxnLst/>
              <a:rect l="l" t="t" r="r" b="b"/>
              <a:pathLst>
                <a:path w="1777" h="1442" extrusionOk="0">
                  <a:moveTo>
                    <a:pt x="1777" y="0"/>
                  </a:moveTo>
                  <a:lnTo>
                    <a:pt x="1" y="112"/>
                  </a:lnTo>
                  <a:cubicBezTo>
                    <a:pt x="1" y="112"/>
                    <a:pt x="63" y="1068"/>
                    <a:pt x="100" y="1131"/>
                  </a:cubicBezTo>
                  <a:cubicBezTo>
                    <a:pt x="130" y="1353"/>
                    <a:pt x="497" y="1441"/>
                    <a:pt x="873" y="1441"/>
                  </a:cubicBezTo>
                  <a:cubicBezTo>
                    <a:pt x="1276" y="1441"/>
                    <a:pt x="1689" y="1340"/>
                    <a:pt x="1715" y="1193"/>
                  </a:cubicBezTo>
                  <a:lnTo>
                    <a:pt x="17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3975;p121">
              <a:extLst>
                <a:ext uri="{FF2B5EF4-FFF2-40B4-BE49-F238E27FC236}">
                  <a16:creationId xmlns:a16="http://schemas.microsoft.com/office/drawing/2014/main" id="{1A84962E-A304-CAFF-E545-77D385F07270}"/>
                </a:ext>
              </a:extLst>
            </p:cNvPr>
            <p:cNvSpPr/>
            <p:nvPr/>
          </p:nvSpPr>
          <p:spPr>
            <a:xfrm>
              <a:off x="1701450" y="3164225"/>
              <a:ext cx="90075" cy="236625"/>
            </a:xfrm>
            <a:custGeom>
              <a:avLst/>
              <a:gdLst/>
              <a:ahLst/>
              <a:cxnLst/>
              <a:rect l="l" t="t" r="r" b="b"/>
              <a:pathLst>
                <a:path w="3603" h="9465" extrusionOk="0">
                  <a:moveTo>
                    <a:pt x="3441" y="1"/>
                  </a:moveTo>
                  <a:lnTo>
                    <a:pt x="1" y="361"/>
                  </a:lnTo>
                  <a:cubicBezTo>
                    <a:pt x="1" y="361"/>
                    <a:pt x="224" y="2224"/>
                    <a:pt x="410" y="4273"/>
                  </a:cubicBezTo>
                  <a:cubicBezTo>
                    <a:pt x="597" y="6322"/>
                    <a:pt x="1007" y="9465"/>
                    <a:pt x="1007" y="9465"/>
                  </a:cubicBezTo>
                  <a:lnTo>
                    <a:pt x="2634" y="8906"/>
                  </a:lnTo>
                  <a:cubicBezTo>
                    <a:pt x="2758" y="7068"/>
                    <a:pt x="3602" y="2758"/>
                    <a:pt x="3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3976;p121">
              <a:extLst>
                <a:ext uri="{FF2B5EF4-FFF2-40B4-BE49-F238E27FC236}">
                  <a16:creationId xmlns:a16="http://schemas.microsoft.com/office/drawing/2014/main" id="{37175EF7-79CC-AC1B-8B85-940AA6CE1091}"/>
                </a:ext>
              </a:extLst>
            </p:cNvPr>
            <p:cNvSpPr/>
            <p:nvPr/>
          </p:nvSpPr>
          <p:spPr>
            <a:xfrm>
              <a:off x="1599000" y="3427850"/>
              <a:ext cx="50625" cy="32175"/>
            </a:xfrm>
            <a:custGeom>
              <a:avLst/>
              <a:gdLst/>
              <a:ahLst/>
              <a:cxnLst/>
              <a:rect l="l" t="t" r="r" b="b"/>
              <a:pathLst>
                <a:path w="2025" h="1287" extrusionOk="0">
                  <a:moveTo>
                    <a:pt x="37" y="0"/>
                  </a:moveTo>
                  <a:lnTo>
                    <a:pt x="25" y="646"/>
                  </a:lnTo>
                  <a:cubicBezTo>
                    <a:pt x="0" y="1081"/>
                    <a:pt x="373" y="1254"/>
                    <a:pt x="907" y="1279"/>
                  </a:cubicBezTo>
                  <a:cubicBezTo>
                    <a:pt x="965" y="1284"/>
                    <a:pt x="1021" y="1286"/>
                    <a:pt x="1075" y="1286"/>
                  </a:cubicBezTo>
                  <a:cubicBezTo>
                    <a:pt x="1732" y="1286"/>
                    <a:pt x="1988" y="950"/>
                    <a:pt x="2000" y="720"/>
                  </a:cubicBezTo>
                  <a:cubicBezTo>
                    <a:pt x="2012" y="472"/>
                    <a:pt x="2024" y="25"/>
                    <a:pt x="2024" y="25"/>
                  </a:cubicBezTo>
                  <a:lnTo>
                    <a:pt x="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3977;p121">
              <a:extLst>
                <a:ext uri="{FF2B5EF4-FFF2-40B4-BE49-F238E27FC236}">
                  <a16:creationId xmlns:a16="http://schemas.microsoft.com/office/drawing/2014/main" id="{4AF227C1-8538-9FDC-D718-3E054AA2D86E}"/>
                </a:ext>
              </a:extLst>
            </p:cNvPr>
            <p:cNvSpPr/>
            <p:nvPr/>
          </p:nvSpPr>
          <p:spPr>
            <a:xfrm>
              <a:off x="1575075" y="3177575"/>
              <a:ext cx="93800" cy="266425"/>
            </a:xfrm>
            <a:custGeom>
              <a:avLst/>
              <a:gdLst/>
              <a:ahLst/>
              <a:cxnLst/>
              <a:rect l="l" t="t" r="r" b="b"/>
              <a:pathLst>
                <a:path w="3752" h="10657" extrusionOk="0">
                  <a:moveTo>
                    <a:pt x="3329" y="1"/>
                  </a:moveTo>
                  <a:lnTo>
                    <a:pt x="1" y="311"/>
                  </a:lnTo>
                  <a:lnTo>
                    <a:pt x="994" y="10471"/>
                  </a:lnTo>
                  <a:lnTo>
                    <a:pt x="2957" y="10657"/>
                  </a:lnTo>
                  <a:cubicBezTo>
                    <a:pt x="3230" y="8247"/>
                    <a:pt x="3640" y="4522"/>
                    <a:pt x="3702" y="3205"/>
                  </a:cubicBezTo>
                  <a:cubicBezTo>
                    <a:pt x="3751" y="2150"/>
                    <a:pt x="3590" y="759"/>
                    <a:pt x="33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3978;p121">
              <a:extLst>
                <a:ext uri="{FF2B5EF4-FFF2-40B4-BE49-F238E27FC236}">
                  <a16:creationId xmlns:a16="http://schemas.microsoft.com/office/drawing/2014/main" id="{8AA9B87E-0779-1321-A06A-1142350DB548}"/>
                </a:ext>
              </a:extLst>
            </p:cNvPr>
            <p:cNvSpPr/>
            <p:nvPr/>
          </p:nvSpPr>
          <p:spPr>
            <a:xfrm>
              <a:off x="1569800" y="2787775"/>
              <a:ext cx="223900" cy="477275"/>
            </a:xfrm>
            <a:custGeom>
              <a:avLst/>
              <a:gdLst/>
              <a:ahLst/>
              <a:cxnLst/>
              <a:rect l="l" t="t" r="r" b="b"/>
              <a:pathLst>
                <a:path w="8956" h="19091" extrusionOk="0">
                  <a:moveTo>
                    <a:pt x="5708" y="0"/>
                  </a:moveTo>
                  <a:cubicBezTo>
                    <a:pt x="3507" y="0"/>
                    <a:pt x="354" y="361"/>
                    <a:pt x="249" y="2416"/>
                  </a:cubicBezTo>
                  <a:cubicBezTo>
                    <a:pt x="25" y="6378"/>
                    <a:pt x="1" y="14438"/>
                    <a:pt x="137" y="15829"/>
                  </a:cubicBezTo>
                  <a:cubicBezTo>
                    <a:pt x="249" y="16922"/>
                    <a:pt x="311" y="17729"/>
                    <a:pt x="510" y="18847"/>
                  </a:cubicBezTo>
                  <a:cubicBezTo>
                    <a:pt x="481" y="18861"/>
                    <a:pt x="1133" y="19090"/>
                    <a:pt x="2004" y="19090"/>
                  </a:cubicBezTo>
                  <a:cubicBezTo>
                    <a:pt x="2615" y="19090"/>
                    <a:pt x="3334" y="18978"/>
                    <a:pt x="4000" y="18598"/>
                  </a:cubicBezTo>
                  <a:cubicBezTo>
                    <a:pt x="4062" y="17555"/>
                    <a:pt x="3938" y="16512"/>
                    <a:pt x="3627" y="15518"/>
                  </a:cubicBezTo>
                  <a:cubicBezTo>
                    <a:pt x="3627" y="15518"/>
                    <a:pt x="4397" y="9147"/>
                    <a:pt x="4521" y="8104"/>
                  </a:cubicBezTo>
                  <a:cubicBezTo>
                    <a:pt x="4521" y="8104"/>
                    <a:pt x="4670" y="9930"/>
                    <a:pt x="4807" y="11333"/>
                  </a:cubicBezTo>
                  <a:cubicBezTo>
                    <a:pt x="4944" y="12724"/>
                    <a:pt x="5043" y="13929"/>
                    <a:pt x="5403" y="16798"/>
                  </a:cubicBezTo>
                  <a:cubicBezTo>
                    <a:pt x="5967" y="17015"/>
                    <a:pt x="6489" y="17092"/>
                    <a:pt x="6944" y="17092"/>
                  </a:cubicBezTo>
                  <a:cubicBezTo>
                    <a:pt x="8051" y="17092"/>
                    <a:pt x="8769" y="16636"/>
                    <a:pt x="8769" y="16636"/>
                  </a:cubicBezTo>
                  <a:cubicBezTo>
                    <a:pt x="8794" y="16288"/>
                    <a:pt x="8819" y="15990"/>
                    <a:pt x="8819" y="15767"/>
                  </a:cubicBezTo>
                  <a:cubicBezTo>
                    <a:pt x="8819" y="13817"/>
                    <a:pt x="8434" y="12848"/>
                    <a:pt x="8434" y="12848"/>
                  </a:cubicBezTo>
                  <a:cubicBezTo>
                    <a:pt x="8434" y="12848"/>
                    <a:pt x="8583" y="10464"/>
                    <a:pt x="8744" y="7309"/>
                  </a:cubicBezTo>
                  <a:cubicBezTo>
                    <a:pt x="8955" y="2739"/>
                    <a:pt x="8744" y="2143"/>
                    <a:pt x="7813" y="106"/>
                  </a:cubicBezTo>
                  <a:cubicBezTo>
                    <a:pt x="7813" y="106"/>
                    <a:pt x="6900" y="0"/>
                    <a:pt x="5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3979;p121">
              <a:extLst>
                <a:ext uri="{FF2B5EF4-FFF2-40B4-BE49-F238E27FC236}">
                  <a16:creationId xmlns:a16="http://schemas.microsoft.com/office/drawing/2014/main" id="{E2451D65-A217-DE1E-78EB-2ACD169B705B}"/>
                </a:ext>
              </a:extLst>
            </p:cNvPr>
            <p:cNvSpPr/>
            <p:nvPr/>
          </p:nvSpPr>
          <p:spPr>
            <a:xfrm>
              <a:off x="1569800" y="2787775"/>
              <a:ext cx="223900" cy="477275"/>
            </a:xfrm>
            <a:custGeom>
              <a:avLst/>
              <a:gdLst/>
              <a:ahLst/>
              <a:cxnLst/>
              <a:rect l="l" t="t" r="r" b="b"/>
              <a:pathLst>
                <a:path w="8956" h="19091" extrusionOk="0">
                  <a:moveTo>
                    <a:pt x="5708" y="0"/>
                  </a:moveTo>
                  <a:cubicBezTo>
                    <a:pt x="3507" y="0"/>
                    <a:pt x="354" y="361"/>
                    <a:pt x="249" y="2416"/>
                  </a:cubicBezTo>
                  <a:cubicBezTo>
                    <a:pt x="25" y="6378"/>
                    <a:pt x="1" y="14438"/>
                    <a:pt x="137" y="15829"/>
                  </a:cubicBezTo>
                  <a:cubicBezTo>
                    <a:pt x="249" y="16922"/>
                    <a:pt x="311" y="17729"/>
                    <a:pt x="510" y="18847"/>
                  </a:cubicBezTo>
                  <a:cubicBezTo>
                    <a:pt x="481" y="18861"/>
                    <a:pt x="1133" y="19090"/>
                    <a:pt x="2004" y="19090"/>
                  </a:cubicBezTo>
                  <a:cubicBezTo>
                    <a:pt x="2615" y="19090"/>
                    <a:pt x="3334" y="18978"/>
                    <a:pt x="4000" y="18598"/>
                  </a:cubicBezTo>
                  <a:cubicBezTo>
                    <a:pt x="4062" y="17555"/>
                    <a:pt x="3938" y="16512"/>
                    <a:pt x="3627" y="15518"/>
                  </a:cubicBezTo>
                  <a:cubicBezTo>
                    <a:pt x="3627" y="15518"/>
                    <a:pt x="4397" y="9147"/>
                    <a:pt x="4521" y="8104"/>
                  </a:cubicBezTo>
                  <a:cubicBezTo>
                    <a:pt x="4521" y="8104"/>
                    <a:pt x="4670" y="9930"/>
                    <a:pt x="4807" y="11333"/>
                  </a:cubicBezTo>
                  <a:cubicBezTo>
                    <a:pt x="4944" y="12724"/>
                    <a:pt x="5043" y="13929"/>
                    <a:pt x="5403" y="16798"/>
                  </a:cubicBezTo>
                  <a:cubicBezTo>
                    <a:pt x="5967" y="17015"/>
                    <a:pt x="6489" y="17092"/>
                    <a:pt x="6944" y="17092"/>
                  </a:cubicBezTo>
                  <a:cubicBezTo>
                    <a:pt x="8051" y="17092"/>
                    <a:pt x="8769" y="16636"/>
                    <a:pt x="8769" y="16636"/>
                  </a:cubicBezTo>
                  <a:cubicBezTo>
                    <a:pt x="8794" y="16288"/>
                    <a:pt x="8819" y="15990"/>
                    <a:pt x="8819" y="15767"/>
                  </a:cubicBezTo>
                  <a:cubicBezTo>
                    <a:pt x="8819" y="13817"/>
                    <a:pt x="8434" y="12848"/>
                    <a:pt x="8434" y="12848"/>
                  </a:cubicBezTo>
                  <a:cubicBezTo>
                    <a:pt x="8434" y="12848"/>
                    <a:pt x="8583" y="10464"/>
                    <a:pt x="8744" y="7309"/>
                  </a:cubicBezTo>
                  <a:cubicBezTo>
                    <a:pt x="8955" y="2739"/>
                    <a:pt x="8744" y="2143"/>
                    <a:pt x="7813" y="106"/>
                  </a:cubicBezTo>
                  <a:cubicBezTo>
                    <a:pt x="7813" y="106"/>
                    <a:pt x="6900" y="0"/>
                    <a:pt x="5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3980;p121">
              <a:extLst>
                <a:ext uri="{FF2B5EF4-FFF2-40B4-BE49-F238E27FC236}">
                  <a16:creationId xmlns:a16="http://schemas.microsoft.com/office/drawing/2014/main" id="{DAA94CF2-584B-949A-83DF-582FB1D0A5D4}"/>
                </a:ext>
              </a:extLst>
            </p:cNvPr>
            <p:cNvSpPr/>
            <p:nvPr/>
          </p:nvSpPr>
          <p:spPr>
            <a:xfrm>
              <a:off x="1566700" y="2786550"/>
              <a:ext cx="228225" cy="480500"/>
            </a:xfrm>
            <a:custGeom>
              <a:avLst/>
              <a:gdLst/>
              <a:ahLst/>
              <a:cxnLst/>
              <a:rect l="l" t="t" r="r" b="b"/>
              <a:pathLst>
                <a:path w="9129" h="19220" extrusionOk="0">
                  <a:moveTo>
                    <a:pt x="5861" y="152"/>
                  </a:moveTo>
                  <a:cubicBezTo>
                    <a:pt x="6881" y="152"/>
                    <a:pt x="7693" y="227"/>
                    <a:pt x="7887" y="242"/>
                  </a:cubicBezTo>
                  <a:cubicBezTo>
                    <a:pt x="8806" y="2229"/>
                    <a:pt x="9005" y="2900"/>
                    <a:pt x="8781" y="7371"/>
                  </a:cubicBezTo>
                  <a:cubicBezTo>
                    <a:pt x="8632" y="10488"/>
                    <a:pt x="8471" y="12885"/>
                    <a:pt x="8471" y="12910"/>
                  </a:cubicBezTo>
                  <a:lnTo>
                    <a:pt x="8471" y="12935"/>
                  </a:lnTo>
                  <a:lnTo>
                    <a:pt x="8471" y="12947"/>
                  </a:lnTo>
                  <a:cubicBezTo>
                    <a:pt x="8471" y="12959"/>
                    <a:pt x="8843" y="13903"/>
                    <a:pt x="8843" y="15828"/>
                  </a:cubicBezTo>
                  <a:cubicBezTo>
                    <a:pt x="8843" y="16015"/>
                    <a:pt x="8843" y="16300"/>
                    <a:pt x="8818" y="16660"/>
                  </a:cubicBezTo>
                  <a:cubicBezTo>
                    <a:pt x="8268" y="16936"/>
                    <a:pt x="7661" y="17077"/>
                    <a:pt x="7051" y="17077"/>
                  </a:cubicBezTo>
                  <a:cubicBezTo>
                    <a:pt x="6560" y="17077"/>
                    <a:pt x="6067" y="16985"/>
                    <a:pt x="5602" y="16797"/>
                  </a:cubicBezTo>
                  <a:cubicBezTo>
                    <a:pt x="5279" y="14189"/>
                    <a:pt x="5167" y="12997"/>
                    <a:pt x="5043" y="11717"/>
                  </a:cubicBezTo>
                  <a:lnTo>
                    <a:pt x="5018" y="11382"/>
                  </a:lnTo>
                  <a:cubicBezTo>
                    <a:pt x="4869" y="9991"/>
                    <a:pt x="4720" y="8165"/>
                    <a:pt x="4720" y="8153"/>
                  </a:cubicBezTo>
                  <a:lnTo>
                    <a:pt x="4658" y="7383"/>
                  </a:lnTo>
                  <a:lnTo>
                    <a:pt x="4558" y="8153"/>
                  </a:lnTo>
                  <a:cubicBezTo>
                    <a:pt x="4434" y="9171"/>
                    <a:pt x="3677" y="15505"/>
                    <a:pt x="3677" y="15567"/>
                  </a:cubicBezTo>
                  <a:lnTo>
                    <a:pt x="3677" y="15592"/>
                  </a:lnTo>
                  <a:lnTo>
                    <a:pt x="3677" y="15605"/>
                  </a:lnTo>
                  <a:cubicBezTo>
                    <a:pt x="3975" y="16586"/>
                    <a:pt x="4111" y="17592"/>
                    <a:pt x="4049" y="18598"/>
                  </a:cubicBezTo>
                  <a:cubicBezTo>
                    <a:pt x="3410" y="18957"/>
                    <a:pt x="2718" y="19062"/>
                    <a:pt x="2124" y="19062"/>
                  </a:cubicBezTo>
                  <a:cubicBezTo>
                    <a:pt x="1403" y="19062"/>
                    <a:pt x="828" y="18906"/>
                    <a:pt x="671" y="18859"/>
                  </a:cubicBezTo>
                  <a:cubicBezTo>
                    <a:pt x="497" y="17890"/>
                    <a:pt x="423" y="17145"/>
                    <a:pt x="373" y="16188"/>
                  </a:cubicBezTo>
                  <a:lnTo>
                    <a:pt x="336" y="15890"/>
                  </a:lnTo>
                  <a:cubicBezTo>
                    <a:pt x="199" y="14462"/>
                    <a:pt x="249" y="6365"/>
                    <a:pt x="448" y="2502"/>
                  </a:cubicBezTo>
                  <a:cubicBezTo>
                    <a:pt x="485" y="2005"/>
                    <a:pt x="708" y="1533"/>
                    <a:pt x="1106" y="1223"/>
                  </a:cubicBezTo>
                  <a:cubicBezTo>
                    <a:pt x="2152" y="336"/>
                    <a:pt x="4262" y="152"/>
                    <a:pt x="5861" y="152"/>
                  </a:cubicBezTo>
                  <a:close/>
                  <a:moveTo>
                    <a:pt x="5770" y="0"/>
                  </a:moveTo>
                  <a:cubicBezTo>
                    <a:pt x="4158" y="0"/>
                    <a:pt x="2044" y="196"/>
                    <a:pt x="957" y="1124"/>
                  </a:cubicBezTo>
                  <a:cubicBezTo>
                    <a:pt x="522" y="1459"/>
                    <a:pt x="274" y="1956"/>
                    <a:pt x="249" y="2502"/>
                  </a:cubicBezTo>
                  <a:cubicBezTo>
                    <a:pt x="50" y="6365"/>
                    <a:pt x="0" y="14499"/>
                    <a:pt x="137" y="15928"/>
                  </a:cubicBezTo>
                  <a:lnTo>
                    <a:pt x="174" y="16226"/>
                  </a:lnTo>
                  <a:cubicBezTo>
                    <a:pt x="261" y="17182"/>
                    <a:pt x="336" y="17927"/>
                    <a:pt x="510" y="18946"/>
                  </a:cubicBezTo>
                  <a:lnTo>
                    <a:pt x="510" y="18983"/>
                  </a:lnTo>
                  <a:lnTo>
                    <a:pt x="559" y="19008"/>
                  </a:lnTo>
                  <a:cubicBezTo>
                    <a:pt x="1056" y="19144"/>
                    <a:pt x="1578" y="19219"/>
                    <a:pt x="2112" y="19219"/>
                  </a:cubicBezTo>
                  <a:cubicBezTo>
                    <a:pt x="2134" y="19219"/>
                    <a:pt x="2156" y="19219"/>
                    <a:pt x="2178" y="19219"/>
                  </a:cubicBezTo>
                  <a:cubicBezTo>
                    <a:pt x="2865" y="19219"/>
                    <a:pt x="3559" y="19033"/>
                    <a:pt x="4161" y="18672"/>
                  </a:cubicBezTo>
                  <a:lnTo>
                    <a:pt x="4186" y="18660"/>
                  </a:lnTo>
                  <a:lnTo>
                    <a:pt x="4186" y="18610"/>
                  </a:lnTo>
                  <a:cubicBezTo>
                    <a:pt x="4248" y="17579"/>
                    <a:pt x="4124" y="16536"/>
                    <a:pt x="3813" y="15543"/>
                  </a:cubicBezTo>
                  <a:cubicBezTo>
                    <a:pt x="3851" y="15232"/>
                    <a:pt x="4372" y="10823"/>
                    <a:pt x="4608" y="8898"/>
                  </a:cubicBezTo>
                  <a:cubicBezTo>
                    <a:pt x="4670" y="9569"/>
                    <a:pt x="4770" y="10562"/>
                    <a:pt x="4844" y="11382"/>
                  </a:cubicBezTo>
                  <a:lnTo>
                    <a:pt x="4869" y="11717"/>
                  </a:lnTo>
                  <a:cubicBezTo>
                    <a:pt x="4993" y="12997"/>
                    <a:pt x="5105" y="14201"/>
                    <a:pt x="5428" y="16847"/>
                  </a:cubicBezTo>
                  <a:lnTo>
                    <a:pt x="5428" y="16896"/>
                  </a:lnTo>
                  <a:lnTo>
                    <a:pt x="5477" y="16909"/>
                  </a:lnTo>
                  <a:cubicBezTo>
                    <a:pt x="6058" y="17129"/>
                    <a:pt x="6594" y="17207"/>
                    <a:pt x="7061" y="17207"/>
                  </a:cubicBezTo>
                  <a:cubicBezTo>
                    <a:pt x="8173" y="17207"/>
                    <a:pt x="8897" y="16765"/>
                    <a:pt x="8905" y="16747"/>
                  </a:cubicBezTo>
                  <a:lnTo>
                    <a:pt x="8943" y="16735"/>
                  </a:lnTo>
                  <a:lnTo>
                    <a:pt x="8943" y="16685"/>
                  </a:lnTo>
                  <a:cubicBezTo>
                    <a:pt x="8967" y="16313"/>
                    <a:pt x="8992" y="16027"/>
                    <a:pt x="8992" y="15816"/>
                  </a:cubicBezTo>
                  <a:cubicBezTo>
                    <a:pt x="8992" y="13990"/>
                    <a:pt x="8644" y="13046"/>
                    <a:pt x="8595" y="12897"/>
                  </a:cubicBezTo>
                  <a:cubicBezTo>
                    <a:pt x="8595" y="12686"/>
                    <a:pt x="8744" y="10351"/>
                    <a:pt x="8893" y="7371"/>
                  </a:cubicBezTo>
                  <a:cubicBezTo>
                    <a:pt x="9129" y="2838"/>
                    <a:pt x="8905" y="2192"/>
                    <a:pt x="7961" y="142"/>
                  </a:cubicBezTo>
                  <a:lnTo>
                    <a:pt x="7949" y="105"/>
                  </a:lnTo>
                  <a:lnTo>
                    <a:pt x="7899" y="105"/>
                  </a:lnTo>
                  <a:cubicBezTo>
                    <a:pt x="7817" y="100"/>
                    <a:pt x="6921" y="0"/>
                    <a:pt x="5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3981;p121">
              <a:extLst>
                <a:ext uri="{FF2B5EF4-FFF2-40B4-BE49-F238E27FC236}">
                  <a16:creationId xmlns:a16="http://schemas.microsoft.com/office/drawing/2014/main" id="{AEAFDFCA-2BD2-AFA8-7A09-C16DE2EC737B}"/>
                </a:ext>
              </a:extLst>
            </p:cNvPr>
            <p:cNvSpPr/>
            <p:nvPr/>
          </p:nvSpPr>
          <p:spPr>
            <a:xfrm>
              <a:off x="1697725" y="3187825"/>
              <a:ext cx="95975" cy="57975"/>
            </a:xfrm>
            <a:custGeom>
              <a:avLst/>
              <a:gdLst/>
              <a:ahLst/>
              <a:cxnLst/>
              <a:rect l="l" t="t" r="r" b="b"/>
              <a:pathLst>
                <a:path w="3839" h="2319" extrusionOk="0">
                  <a:moveTo>
                    <a:pt x="3689" y="1"/>
                  </a:moveTo>
                  <a:lnTo>
                    <a:pt x="3664" y="262"/>
                  </a:lnTo>
                  <a:cubicBezTo>
                    <a:pt x="3664" y="262"/>
                    <a:pt x="3292" y="709"/>
                    <a:pt x="1926" y="734"/>
                  </a:cubicBezTo>
                  <a:cubicBezTo>
                    <a:pt x="1902" y="734"/>
                    <a:pt x="1880" y="734"/>
                    <a:pt x="1857" y="734"/>
                  </a:cubicBezTo>
                  <a:cubicBezTo>
                    <a:pt x="549" y="734"/>
                    <a:pt x="236" y="386"/>
                    <a:pt x="236" y="386"/>
                  </a:cubicBezTo>
                  <a:lnTo>
                    <a:pt x="187" y="125"/>
                  </a:lnTo>
                  <a:cubicBezTo>
                    <a:pt x="38" y="125"/>
                    <a:pt x="1" y="262"/>
                    <a:pt x="63" y="746"/>
                  </a:cubicBezTo>
                  <a:cubicBezTo>
                    <a:pt x="112" y="1131"/>
                    <a:pt x="212" y="1851"/>
                    <a:pt x="274" y="1975"/>
                  </a:cubicBezTo>
                  <a:cubicBezTo>
                    <a:pt x="363" y="2132"/>
                    <a:pt x="1014" y="2318"/>
                    <a:pt x="1759" y="2318"/>
                  </a:cubicBezTo>
                  <a:cubicBezTo>
                    <a:pt x="1842" y="2318"/>
                    <a:pt x="1927" y="2316"/>
                    <a:pt x="2012" y="2311"/>
                  </a:cubicBezTo>
                  <a:cubicBezTo>
                    <a:pt x="3130" y="2249"/>
                    <a:pt x="3577" y="2025"/>
                    <a:pt x="3652" y="1864"/>
                  </a:cubicBezTo>
                  <a:cubicBezTo>
                    <a:pt x="3726" y="1715"/>
                    <a:pt x="3813" y="820"/>
                    <a:pt x="3826" y="510"/>
                  </a:cubicBezTo>
                  <a:cubicBezTo>
                    <a:pt x="3838" y="187"/>
                    <a:pt x="3826" y="38"/>
                    <a:pt x="3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3982;p121">
              <a:extLst>
                <a:ext uri="{FF2B5EF4-FFF2-40B4-BE49-F238E27FC236}">
                  <a16:creationId xmlns:a16="http://schemas.microsoft.com/office/drawing/2014/main" id="{2080B575-F004-9B7F-5FC9-1C000DC6467F}"/>
                </a:ext>
              </a:extLst>
            </p:cNvPr>
            <p:cNvSpPr/>
            <p:nvPr/>
          </p:nvSpPr>
          <p:spPr>
            <a:xfrm>
              <a:off x="1697725" y="3187825"/>
              <a:ext cx="95975" cy="57975"/>
            </a:xfrm>
            <a:custGeom>
              <a:avLst/>
              <a:gdLst/>
              <a:ahLst/>
              <a:cxnLst/>
              <a:rect l="l" t="t" r="r" b="b"/>
              <a:pathLst>
                <a:path w="3839" h="2319" extrusionOk="0">
                  <a:moveTo>
                    <a:pt x="3689" y="1"/>
                  </a:moveTo>
                  <a:lnTo>
                    <a:pt x="3664" y="262"/>
                  </a:lnTo>
                  <a:cubicBezTo>
                    <a:pt x="3664" y="262"/>
                    <a:pt x="3292" y="709"/>
                    <a:pt x="1926" y="734"/>
                  </a:cubicBezTo>
                  <a:cubicBezTo>
                    <a:pt x="1902" y="734"/>
                    <a:pt x="1880" y="734"/>
                    <a:pt x="1857" y="734"/>
                  </a:cubicBezTo>
                  <a:cubicBezTo>
                    <a:pt x="549" y="734"/>
                    <a:pt x="236" y="386"/>
                    <a:pt x="236" y="386"/>
                  </a:cubicBezTo>
                  <a:lnTo>
                    <a:pt x="187" y="125"/>
                  </a:lnTo>
                  <a:cubicBezTo>
                    <a:pt x="38" y="125"/>
                    <a:pt x="1" y="262"/>
                    <a:pt x="63" y="746"/>
                  </a:cubicBezTo>
                  <a:cubicBezTo>
                    <a:pt x="112" y="1131"/>
                    <a:pt x="212" y="1851"/>
                    <a:pt x="274" y="1975"/>
                  </a:cubicBezTo>
                  <a:cubicBezTo>
                    <a:pt x="363" y="2132"/>
                    <a:pt x="1014" y="2318"/>
                    <a:pt x="1759" y="2318"/>
                  </a:cubicBezTo>
                  <a:cubicBezTo>
                    <a:pt x="1842" y="2318"/>
                    <a:pt x="1927" y="2316"/>
                    <a:pt x="2012" y="2311"/>
                  </a:cubicBezTo>
                  <a:cubicBezTo>
                    <a:pt x="3130" y="2249"/>
                    <a:pt x="3577" y="2025"/>
                    <a:pt x="3652" y="1864"/>
                  </a:cubicBezTo>
                  <a:cubicBezTo>
                    <a:pt x="3726" y="1715"/>
                    <a:pt x="3813" y="820"/>
                    <a:pt x="3826" y="510"/>
                  </a:cubicBezTo>
                  <a:cubicBezTo>
                    <a:pt x="3838" y="187"/>
                    <a:pt x="3826" y="38"/>
                    <a:pt x="36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3983;p121">
              <a:extLst>
                <a:ext uri="{FF2B5EF4-FFF2-40B4-BE49-F238E27FC236}">
                  <a16:creationId xmlns:a16="http://schemas.microsoft.com/office/drawing/2014/main" id="{6713F98E-3818-2863-B4F5-EBFDDBF53F99}"/>
                </a:ext>
              </a:extLst>
            </p:cNvPr>
            <p:cNvSpPr/>
            <p:nvPr/>
          </p:nvSpPr>
          <p:spPr>
            <a:xfrm>
              <a:off x="1696175" y="3185650"/>
              <a:ext cx="100000" cy="62125"/>
            </a:xfrm>
            <a:custGeom>
              <a:avLst/>
              <a:gdLst/>
              <a:ahLst/>
              <a:cxnLst/>
              <a:rect l="l" t="t" r="r" b="b"/>
              <a:pathLst>
                <a:path w="4000" h="2485" extrusionOk="0">
                  <a:moveTo>
                    <a:pt x="3838" y="311"/>
                  </a:moveTo>
                  <a:cubicBezTo>
                    <a:pt x="3850" y="398"/>
                    <a:pt x="3850" y="510"/>
                    <a:pt x="3838" y="622"/>
                  </a:cubicBezTo>
                  <a:cubicBezTo>
                    <a:pt x="3813" y="1007"/>
                    <a:pt x="3726" y="1802"/>
                    <a:pt x="3664" y="1938"/>
                  </a:cubicBezTo>
                  <a:cubicBezTo>
                    <a:pt x="3627" y="2025"/>
                    <a:pt x="3254" y="2274"/>
                    <a:pt x="2087" y="2336"/>
                  </a:cubicBezTo>
                  <a:cubicBezTo>
                    <a:pt x="2001" y="2341"/>
                    <a:pt x="1916" y="2343"/>
                    <a:pt x="1833" y="2343"/>
                  </a:cubicBezTo>
                  <a:cubicBezTo>
                    <a:pt x="1095" y="2343"/>
                    <a:pt x="477" y="2159"/>
                    <a:pt x="410" y="2025"/>
                  </a:cubicBezTo>
                  <a:cubicBezTo>
                    <a:pt x="348" y="1938"/>
                    <a:pt x="274" y="1255"/>
                    <a:pt x="224" y="932"/>
                  </a:cubicBezTo>
                  <a:lnTo>
                    <a:pt x="212" y="833"/>
                  </a:lnTo>
                  <a:cubicBezTo>
                    <a:pt x="174" y="659"/>
                    <a:pt x="174" y="510"/>
                    <a:pt x="187" y="336"/>
                  </a:cubicBezTo>
                  <a:lnTo>
                    <a:pt x="187" y="336"/>
                  </a:lnTo>
                  <a:lnTo>
                    <a:pt x="249" y="535"/>
                  </a:lnTo>
                  <a:lnTo>
                    <a:pt x="274" y="560"/>
                  </a:lnTo>
                  <a:cubicBezTo>
                    <a:pt x="286" y="572"/>
                    <a:pt x="601" y="933"/>
                    <a:pt x="1896" y="933"/>
                  </a:cubicBezTo>
                  <a:cubicBezTo>
                    <a:pt x="1938" y="933"/>
                    <a:pt x="1981" y="933"/>
                    <a:pt x="2025" y="932"/>
                  </a:cubicBezTo>
                  <a:cubicBezTo>
                    <a:pt x="3416" y="895"/>
                    <a:pt x="3813" y="448"/>
                    <a:pt x="3826" y="436"/>
                  </a:cubicBezTo>
                  <a:lnTo>
                    <a:pt x="3838" y="411"/>
                  </a:lnTo>
                  <a:lnTo>
                    <a:pt x="3838" y="311"/>
                  </a:lnTo>
                  <a:close/>
                  <a:moveTo>
                    <a:pt x="3689" y="1"/>
                  </a:moveTo>
                  <a:lnTo>
                    <a:pt x="3664" y="324"/>
                  </a:lnTo>
                  <a:cubicBezTo>
                    <a:pt x="3577" y="398"/>
                    <a:pt x="3155" y="721"/>
                    <a:pt x="1988" y="746"/>
                  </a:cubicBezTo>
                  <a:cubicBezTo>
                    <a:pt x="1960" y="746"/>
                    <a:pt x="1934" y="746"/>
                    <a:pt x="1908" y="746"/>
                  </a:cubicBezTo>
                  <a:cubicBezTo>
                    <a:pt x="802" y="746"/>
                    <a:pt x="433" y="496"/>
                    <a:pt x="361" y="436"/>
                  </a:cubicBezTo>
                  <a:lnTo>
                    <a:pt x="323" y="125"/>
                  </a:lnTo>
                  <a:lnTo>
                    <a:pt x="249" y="125"/>
                  </a:lnTo>
                  <a:cubicBezTo>
                    <a:pt x="187" y="125"/>
                    <a:pt x="149" y="137"/>
                    <a:pt x="100" y="187"/>
                  </a:cubicBezTo>
                  <a:cubicBezTo>
                    <a:pt x="13" y="274"/>
                    <a:pt x="0" y="448"/>
                    <a:pt x="50" y="833"/>
                  </a:cubicBezTo>
                  <a:lnTo>
                    <a:pt x="63" y="932"/>
                  </a:lnTo>
                  <a:cubicBezTo>
                    <a:pt x="125" y="1504"/>
                    <a:pt x="187" y="1988"/>
                    <a:pt x="274" y="2087"/>
                  </a:cubicBezTo>
                  <a:cubicBezTo>
                    <a:pt x="398" y="2298"/>
                    <a:pt x="1081" y="2485"/>
                    <a:pt x="1839" y="2485"/>
                  </a:cubicBezTo>
                  <a:lnTo>
                    <a:pt x="2099" y="2485"/>
                  </a:lnTo>
                  <a:cubicBezTo>
                    <a:pt x="3217" y="2423"/>
                    <a:pt x="3714" y="2174"/>
                    <a:pt x="3801" y="1988"/>
                  </a:cubicBezTo>
                  <a:cubicBezTo>
                    <a:pt x="3900" y="1764"/>
                    <a:pt x="3975" y="622"/>
                    <a:pt x="3975" y="597"/>
                  </a:cubicBezTo>
                  <a:cubicBezTo>
                    <a:pt x="4000" y="311"/>
                    <a:pt x="4000" y="38"/>
                    <a:pt x="3764" y="13"/>
                  </a:cubicBezTo>
                  <a:lnTo>
                    <a:pt x="36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3984;p121">
              <a:extLst>
                <a:ext uri="{FF2B5EF4-FFF2-40B4-BE49-F238E27FC236}">
                  <a16:creationId xmlns:a16="http://schemas.microsoft.com/office/drawing/2014/main" id="{1828BC2F-1755-FCCB-5F47-2B743BF879CE}"/>
                </a:ext>
              </a:extLst>
            </p:cNvPr>
            <p:cNvSpPr/>
            <p:nvPr/>
          </p:nvSpPr>
          <p:spPr>
            <a:xfrm>
              <a:off x="1697725" y="3187825"/>
              <a:ext cx="95975" cy="57975"/>
            </a:xfrm>
            <a:custGeom>
              <a:avLst/>
              <a:gdLst/>
              <a:ahLst/>
              <a:cxnLst/>
              <a:rect l="l" t="t" r="r" b="b"/>
              <a:pathLst>
                <a:path w="3839" h="2319" extrusionOk="0">
                  <a:moveTo>
                    <a:pt x="3689" y="1"/>
                  </a:moveTo>
                  <a:lnTo>
                    <a:pt x="3664" y="262"/>
                  </a:lnTo>
                  <a:cubicBezTo>
                    <a:pt x="3664" y="262"/>
                    <a:pt x="3292" y="709"/>
                    <a:pt x="1926" y="734"/>
                  </a:cubicBezTo>
                  <a:cubicBezTo>
                    <a:pt x="1902" y="734"/>
                    <a:pt x="1880" y="734"/>
                    <a:pt x="1857" y="734"/>
                  </a:cubicBezTo>
                  <a:cubicBezTo>
                    <a:pt x="549" y="734"/>
                    <a:pt x="236" y="386"/>
                    <a:pt x="236" y="386"/>
                  </a:cubicBezTo>
                  <a:lnTo>
                    <a:pt x="187" y="125"/>
                  </a:lnTo>
                  <a:cubicBezTo>
                    <a:pt x="38" y="125"/>
                    <a:pt x="1" y="262"/>
                    <a:pt x="63" y="746"/>
                  </a:cubicBezTo>
                  <a:cubicBezTo>
                    <a:pt x="112" y="1131"/>
                    <a:pt x="212" y="1851"/>
                    <a:pt x="274" y="1975"/>
                  </a:cubicBezTo>
                  <a:cubicBezTo>
                    <a:pt x="363" y="2132"/>
                    <a:pt x="1014" y="2318"/>
                    <a:pt x="1759" y="2318"/>
                  </a:cubicBezTo>
                  <a:cubicBezTo>
                    <a:pt x="1842" y="2318"/>
                    <a:pt x="1927" y="2316"/>
                    <a:pt x="2012" y="2311"/>
                  </a:cubicBezTo>
                  <a:cubicBezTo>
                    <a:pt x="3130" y="2249"/>
                    <a:pt x="3577" y="2025"/>
                    <a:pt x="3652" y="1864"/>
                  </a:cubicBezTo>
                  <a:cubicBezTo>
                    <a:pt x="3726" y="1715"/>
                    <a:pt x="3813" y="820"/>
                    <a:pt x="3826" y="510"/>
                  </a:cubicBezTo>
                  <a:cubicBezTo>
                    <a:pt x="3838" y="187"/>
                    <a:pt x="3826" y="38"/>
                    <a:pt x="3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3985;p121">
              <a:extLst>
                <a:ext uri="{FF2B5EF4-FFF2-40B4-BE49-F238E27FC236}">
                  <a16:creationId xmlns:a16="http://schemas.microsoft.com/office/drawing/2014/main" id="{4DEA228A-E51B-DEC3-4305-20422CB24DF6}"/>
                </a:ext>
              </a:extLst>
            </p:cNvPr>
            <p:cNvSpPr/>
            <p:nvPr/>
          </p:nvSpPr>
          <p:spPr>
            <a:xfrm>
              <a:off x="1585025" y="2855600"/>
              <a:ext cx="14600" cy="400875"/>
            </a:xfrm>
            <a:custGeom>
              <a:avLst/>
              <a:gdLst/>
              <a:ahLst/>
              <a:cxnLst/>
              <a:rect l="l" t="t" r="r" b="b"/>
              <a:pathLst>
                <a:path w="584" h="16035" extrusionOk="0">
                  <a:moveTo>
                    <a:pt x="435" y="1"/>
                  </a:moveTo>
                  <a:cubicBezTo>
                    <a:pt x="100" y="2497"/>
                    <a:pt x="0" y="9080"/>
                    <a:pt x="162" y="11986"/>
                  </a:cubicBezTo>
                  <a:cubicBezTo>
                    <a:pt x="336" y="14942"/>
                    <a:pt x="435" y="16022"/>
                    <a:pt x="435" y="16035"/>
                  </a:cubicBezTo>
                  <a:lnTo>
                    <a:pt x="584" y="16022"/>
                  </a:lnTo>
                  <a:cubicBezTo>
                    <a:pt x="584" y="16010"/>
                    <a:pt x="497" y="14917"/>
                    <a:pt x="323" y="11973"/>
                  </a:cubicBezTo>
                  <a:cubicBezTo>
                    <a:pt x="149" y="9080"/>
                    <a:pt x="261" y="2522"/>
                    <a:pt x="584" y="13"/>
                  </a:cubicBezTo>
                  <a:lnTo>
                    <a:pt x="4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3986;p121">
              <a:extLst>
                <a:ext uri="{FF2B5EF4-FFF2-40B4-BE49-F238E27FC236}">
                  <a16:creationId xmlns:a16="http://schemas.microsoft.com/office/drawing/2014/main" id="{94353180-8CBD-FFE5-C586-43F74F080E49}"/>
                </a:ext>
              </a:extLst>
            </p:cNvPr>
            <p:cNvSpPr/>
            <p:nvPr/>
          </p:nvSpPr>
          <p:spPr>
            <a:xfrm>
              <a:off x="1571350" y="3226275"/>
              <a:ext cx="103125" cy="56700"/>
            </a:xfrm>
            <a:custGeom>
              <a:avLst/>
              <a:gdLst/>
              <a:ahLst/>
              <a:cxnLst/>
              <a:rect l="l" t="t" r="r" b="b"/>
              <a:pathLst>
                <a:path w="4125" h="2268" extrusionOk="0">
                  <a:moveTo>
                    <a:pt x="3949" y="1"/>
                  </a:moveTo>
                  <a:cubicBezTo>
                    <a:pt x="3941" y="1"/>
                    <a:pt x="3934" y="1"/>
                    <a:pt x="3925" y="3"/>
                  </a:cubicBezTo>
                  <a:lnTo>
                    <a:pt x="3938" y="313"/>
                  </a:lnTo>
                  <a:cubicBezTo>
                    <a:pt x="3938" y="313"/>
                    <a:pt x="3404" y="773"/>
                    <a:pt x="2286" y="822"/>
                  </a:cubicBezTo>
                  <a:cubicBezTo>
                    <a:pt x="2149" y="828"/>
                    <a:pt x="2020" y="831"/>
                    <a:pt x="1898" y="831"/>
                  </a:cubicBezTo>
                  <a:cubicBezTo>
                    <a:pt x="732" y="831"/>
                    <a:pt x="274" y="587"/>
                    <a:pt x="274" y="587"/>
                  </a:cubicBezTo>
                  <a:lnTo>
                    <a:pt x="237" y="214"/>
                  </a:lnTo>
                  <a:cubicBezTo>
                    <a:pt x="1" y="313"/>
                    <a:pt x="63" y="437"/>
                    <a:pt x="150" y="1009"/>
                  </a:cubicBezTo>
                  <a:cubicBezTo>
                    <a:pt x="249" y="1580"/>
                    <a:pt x="212" y="1791"/>
                    <a:pt x="324" y="1940"/>
                  </a:cubicBezTo>
                  <a:cubicBezTo>
                    <a:pt x="426" y="2088"/>
                    <a:pt x="967" y="2268"/>
                    <a:pt x="1966" y="2268"/>
                  </a:cubicBezTo>
                  <a:cubicBezTo>
                    <a:pt x="2057" y="2268"/>
                    <a:pt x="2151" y="2266"/>
                    <a:pt x="2249" y="2263"/>
                  </a:cubicBezTo>
                  <a:cubicBezTo>
                    <a:pt x="3429" y="2238"/>
                    <a:pt x="4025" y="1804"/>
                    <a:pt x="4062" y="1667"/>
                  </a:cubicBezTo>
                  <a:cubicBezTo>
                    <a:pt x="4112" y="1518"/>
                    <a:pt x="4124" y="1232"/>
                    <a:pt x="4099" y="810"/>
                  </a:cubicBezTo>
                  <a:cubicBezTo>
                    <a:pt x="4063" y="405"/>
                    <a:pt x="4119" y="1"/>
                    <a:pt x="39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3987;p121">
              <a:extLst>
                <a:ext uri="{FF2B5EF4-FFF2-40B4-BE49-F238E27FC236}">
                  <a16:creationId xmlns:a16="http://schemas.microsoft.com/office/drawing/2014/main" id="{4AAA7F6C-413F-8DA2-66AC-DFDE396DD69A}"/>
                </a:ext>
              </a:extLst>
            </p:cNvPr>
            <p:cNvSpPr/>
            <p:nvPr/>
          </p:nvSpPr>
          <p:spPr>
            <a:xfrm>
              <a:off x="1571350" y="3226275"/>
              <a:ext cx="103125" cy="56700"/>
            </a:xfrm>
            <a:custGeom>
              <a:avLst/>
              <a:gdLst/>
              <a:ahLst/>
              <a:cxnLst/>
              <a:rect l="l" t="t" r="r" b="b"/>
              <a:pathLst>
                <a:path w="4125" h="2268" extrusionOk="0">
                  <a:moveTo>
                    <a:pt x="3949" y="1"/>
                  </a:moveTo>
                  <a:cubicBezTo>
                    <a:pt x="3941" y="1"/>
                    <a:pt x="3934" y="1"/>
                    <a:pt x="3925" y="3"/>
                  </a:cubicBezTo>
                  <a:lnTo>
                    <a:pt x="3938" y="313"/>
                  </a:lnTo>
                  <a:cubicBezTo>
                    <a:pt x="3938" y="313"/>
                    <a:pt x="3404" y="773"/>
                    <a:pt x="2286" y="822"/>
                  </a:cubicBezTo>
                  <a:cubicBezTo>
                    <a:pt x="2149" y="828"/>
                    <a:pt x="2020" y="831"/>
                    <a:pt x="1898" y="831"/>
                  </a:cubicBezTo>
                  <a:cubicBezTo>
                    <a:pt x="732" y="831"/>
                    <a:pt x="274" y="587"/>
                    <a:pt x="274" y="587"/>
                  </a:cubicBezTo>
                  <a:lnTo>
                    <a:pt x="237" y="214"/>
                  </a:lnTo>
                  <a:cubicBezTo>
                    <a:pt x="1" y="313"/>
                    <a:pt x="63" y="437"/>
                    <a:pt x="150" y="1009"/>
                  </a:cubicBezTo>
                  <a:cubicBezTo>
                    <a:pt x="249" y="1580"/>
                    <a:pt x="212" y="1791"/>
                    <a:pt x="324" y="1940"/>
                  </a:cubicBezTo>
                  <a:cubicBezTo>
                    <a:pt x="426" y="2088"/>
                    <a:pt x="967" y="2268"/>
                    <a:pt x="1966" y="2268"/>
                  </a:cubicBezTo>
                  <a:cubicBezTo>
                    <a:pt x="2057" y="2268"/>
                    <a:pt x="2151" y="2266"/>
                    <a:pt x="2249" y="2263"/>
                  </a:cubicBezTo>
                  <a:cubicBezTo>
                    <a:pt x="3429" y="2238"/>
                    <a:pt x="4025" y="1804"/>
                    <a:pt x="4062" y="1667"/>
                  </a:cubicBezTo>
                  <a:cubicBezTo>
                    <a:pt x="4112" y="1518"/>
                    <a:pt x="4124" y="1232"/>
                    <a:pt x="4099" y="810"/>
                  </a:cubicBezTo>
                  <a:cubicBezTo>
                    <a:pt x="4063" y="405"/>
                    <a:pt x="4119" y="1"/>
                    <a:pt x="39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3988;p121">
              <a:extLst>
                <a:ext uri="{FF2B5EF4-FFF2-40B4-BE49-F238E27FC236}">
                  <a16:creationId xmlns:a16="http://schemas.microsoft.com/office/drawing/2014/main" id="{C95E32BD-8DA6-18F7-87F5-62AF69225E04}"/>
                </a:ext>
              </a:extLst>
            </p:cNvPr>
            <p:cNvSpPr/>
            <p:nvPr/>
          </p:nvSpPr>
          <p:spPr>
            <a:xfrm>
              <a:off x="1569800" y="3224775"/>
              <a:ext cx="106825" cy="61200"/>
            </a:xfrm>
            <a:custGeom>
              <a:avLst/>
              <a:gdLst/>
              <a:ahLst/>
              <a:cxnLst/>
              <a:rect l="l" t="t" r="r" b="b"/>
              <a:pathLst>
                <a:path w="4273" h="2448" extrusionOk="0">
                  <a:moveTo>
                    <a:pt x="4062" y="398"/>
                  </a:moveTo>
                  <a:lnTo>
                    <a:pt x="4062" y="572"/>
                  </a:lnTo>
                  <a:cubicBezTo>
                    <a:pt x="4087" y="659"/>
                    <a:pt x="4087" y="771"/>
                    <a:pt x="4087" y="870"/>
                  </a:cubicBezTo>
                  <a:cubicBezTo>
                    <a:pt x="4112" y="1193"/>
                    <a:pt x="4112" y="1578"/>
                    <a:pt x="4062" y="1690"/>
                  </a:cubicBezTo>
                  <a:cubicBezTo>
                    <a:pt x="4025" y="1802"/>
                    <a:pt x="3466" y="2199"/>
                    <a:pt x="2311" y="2249"/>
                  </a:cubicBezTo>
                  <a:cubicBezTo>
                    <a:pt x="2218" y="2251"/>
                    <a:pt x="2129" y="2253"/>
                    <a:pt x="2044" y="2253"/>
                  </a:cubicBezTo>
                  <a:cubicBezTo>
                    <a:pt x="1000" y="2253"/>
                    <a:pt x="517" y="2054"/>
                    <a:pt x="448" y="1951"/>
                  </a:cubicBezTo>
                  <a:cubicBezTo>
                    <a:pt x="386" y="1826"/>
                    <a:pt x="361" y="1690"/>
                    <a:pt x="361" y="1553"/>
                  </a:cubicBezTo>
                  <a:cubicBezTo>
                    <a:pt x="336" y="1417"/>
                    <a:pt x="324" y="1255"/>
                    <a:pt x="299" y="1056"/>
                  </a:cubicBezTo>
                  <a:cubicBezTo>
                    <a:pt x="274" y="982"/>
                    <a:pt x="274" y="907"/>
                    <a:pt x="261" y="858"/>
                  </a:cubicBezTo>
                  <a:cubicBezTo>
                    <a:pt x="199" y="560"/>
                    <a:pt x="199" y="460"/>
                    <a:pt x="237" y="398"/>
                  </a:cubicBezTo>
                  <a:lnTo>
                    <a:pt x="237" y="398"/>
                  </a:lnTo>
                  <a:lnTo>
                    <a:pt x="261" y="684"/>
                  </a:lnTo>
                  <a:lnTo>
                    <a:pt x="299" y="696"/>
                  </a:lnTo>
                  <a:cubicBezTo>
                    <a:pt x="321" y="707"/>
                    <a:pt x="792" y="953"/>
                    <a:pt x="1961" y="953"/>
                  </a:cubicBezTo>
                  <a:cubicBezTo>
                    <a:pt x="2082" y="953"/>
                    <a:pt x="2211" y="950"/>
                    <a:pt x="2348" y="945"/>
                  </a:cubicBezTo>
                  <a:cubicBezTo>
                    <a:pt x="3478" y="895"/>
                    <a:pt x="4037" y="435"/>
                    <a:pt x="4049" y="423"/>
                  </a:cubicBezTo>
                  <a:lnTo>
                    <a:pt x="4062" y="398"/>
                  </a:lnTo>
                  <a:close/>
                  <a:moveTo>
                    <a:pt x="3900" y="1"/>
                  </a:moveTo>
                  <a:lnTo>
                    <a:pt x="3913" y="336"/>
                  </a:lnTo>
                  <a:cubicBezTo>
                    <a:pt x="3789" y="435"/>
                    <a:pt x="3279" y="758"/>
                    <a:pt x="2323" y="808"/>
                  </a:cubicBezTo>
                  <a:cubicBezTo>
                    <a:pt x="2199" y="813"/>
                    <a:pt x="2082" y="815"/>
                    <a:pt x="1972" y="815"/>
                  </a:cubicBezTo>
                  <a:cubicBezTo>
                    <a:pt x="1014" y="815"/>
                    <a:pt x="532" y="640"/>
                    <a:pt x="398" y="584"/>
                  </a:cubicBezTo>
                  <a:lnTo>
                    <a:pt x="336" y="187"/>
                  </a:lnTo>
                  <a:lnTo>
                    <a:pt x="249" y="212"/>
                  </a:lnTo>
                  <a:cubicBezTo>
                    <a:pt x="1" y="324"/>
                    <a:pt x="13" y="473"/>
                    <a:pt x="88" y="895"/>
                  </a:cubicBezTo>
                  <a:cubicBezTo>
                    <a:pt x="112" y="945"/>
                    <a:pt x="112" y="1007"/>
                    <a:pt x="125" y="1081"/>
                  </a:cubicBezTo>
                  <a:cubicBezTo>
                    <a:pt x="150" y="1280"/>
                    <a:pt x="175" y="1441"/>
                    <a:pt x="187" y="1566"/>
                  </a:cubicBezTo>
                  <a:cubicBezTo>
                    <a:pt x="187" y="1739"/>
                    <a:pt x="237" y="1913"/>
                    <a:pt x="311" y="2050"/>
                  </a:cubicBezTo>
                  <a:cubicBezTo>
                    <a:pt x="435" y="2236"/>
                    <a:pt x="1007" y="2410"/>
                    <a:pt x="2000" y="2410"/>
                  </a:cubicBezTo>
                  <a:cubicBezTo>
                    <a:pt x="2050" y="2410"/>
                    <a:pt x="2100" y="2405"/>
                    <a:pt x="2147" y="2405"/>
                  </a:cubicBezTo>
                  <a:cubicBezTo>
                    <a:pt x="2206" y="2405"/>
                    <a:pt x="2262" y="2413"/>
                    <a:pt x="2311" y="2447"/>
                  </a:cubicBezTo>
                  <a:cubicBezTo>
                    <a:pt x="3553" y="2385"/>
                    <a:pt x="4149" y="1951"/>
                    <a:pt x="4211" y="1802"/>
                  </a:cubicBezTo>
                  <a:cubicBezTo>
                    <a:pt x="4273" y="1640"/>
                    <a:pt x="4273" y="1354"/>
                    <a:pt x="4236" y="895"/>
                  </a:cubicBezTo>
                  <a:cubicBezTo>
                    <a:pt x="4223" y="796"/>
                    <a:pt x="4223" y="696"/>
                    <a:pt x="4223" y="609"/>
                  </a:cubicBezTo>
                  <a:cubicBezTo>
                    <a:pt x="4223" y="324"/>
                    <a:pt x="4211" y="137"/>
                    <a:pt x="4112" y="50"/>
                  </a:cubicBezTo>
                  <a:cubicBezTo>
                    <a:pt x="4087" y="13"/>
                    <a:pt x="4025" y="1"/>
                    <a:pt x="39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3989;p121">
              <a:extLst>
                <a:ext uri="{FF2B5EF4-FFF2-40B4-BE49-F238E27FC236}">
                  <a16:creationId xmlns:a16="http://schemas.microsoft.com/office/drawing/2014/main" id="{871762D2-4BD0-5B0C-B55F-3ADEEDDF69E6}"/>
                </a:ext>
              </a:extLst>
            </p:cNvPr>
            <p:cNvSpPr/>
            <p:nvPr/>
          </p:nvSpPr>
          <p:spPr>
            <a:xfrm>
              <a:off x="1571350" y="3226275"/>
              <a:ext cx="103125" cy="56700"/>
            </a:xfrm>
            <a:custGeom>
              <a:avLst/>
              <a:gdLst/>
              <a:ahLst/>
              <a:cxnLst/>
              <a:rect l="l" t="t" r="r" b="b"/>
              <a:pathLst>
                <a:path w="4125" h="2268" extrusionOk="0">
                  <a:moveTo>
                    <a:pt x="3949" y="1"/>
                  </a:moveTo>
                  <a:cubicBezTo>
                    <a:pt x="3941" y="1"/>
                    <a:pt x="3934" y="1"/>
                    <a:pt x="3925" y="3"/>
                  </a:cubicBezTo>
                  <a:lnTo>
                    <a:pt x="3938" y="313"/>
                  </a:lnTo>
                  <a:cubicBezTo>
                    <a:pt x="3938" y="313"/>
                    <a:pt x="3404" y="773"/>
                    <a:pt x="2286" y="822"/>
                  </a:cubicBezTo>
                  <a:cubicBezTo>
                    <a:pt x="2149" y="828"/>
                    <a:pt x="2020" y="831"/>
                    <a:pt x="1898" y="831"/>
                  </a:cubicBezTo>
                  <a:cubicBezTo>
                    <a:pt x="732" y="831"/>
                    <a:pt x="274" y="587"/>
                    <a:pt x="274" y="587"/>
                  </a:cubicBezTo>
                  <a:lnTo>
                    <a:pt x="237" y="214"/>
                  </a:lnTo>
                  <a:cubicBezTo>
                    <a:pt x="1" y="313"/>
                    <a:pt x="63" y="437"/>
                    <a:pt x="150" y="1009"/>
                  </a:cubicBezTo>
                  <a:cubicBezTo>
                    <a:pt x="249" y="1580"/>
                    <a:pt x="212" y="1791"/>
                    <a:pt x="324" y="1940"/>
                  </a:cubicBezTo>
                  <a:cubicBezTo>
                    <a:pt x="426" y="2088"/>
                    <a:pt x="967" y="2268"/>
                    <a:pt x="1966" y="2268"/>
                  </a:cubicBezTo>
                  <a:cubicBezTo>
                    <a:pt x="2057" y="2268"/>
                    <a:pt x="2151" y="2266"/>
                    <a:pt x="2249" y="2263"/>
                  </a:cubicBezTo>
                  <a:cubicBezTo>
                    <a:pt x="3429" y="2238"/>
                    <a:pt x="4025" y="1804"/>
                    <a:pt x="4062" y="1667"/>
                  </a:cubicBezTo>
                  <a:cubicBezTo>
                    <a:pt x="4112" y="1518"/>
                    <a:pt x="4124" y="1232"/>
                    <a:pt x="4099" y="810"/>
                  </a:cubicBezTo>
                  <a:cubicBezTo>
                    <a:pt x="4063" y="405"/>
                    <a:pt x="4119" y="1"/>
                    <a:pt x="39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3990;p121">
              <a:extLst>
                <a:ext uri="{FF2B5EF4-FFF2-40B4-BE49-F238E27FC236}">
                  <a16:creationId xmlns:a16="http://schemas.microsoft.com/office/drawing/2014/main" id="{DE8E8CE4-9D2B-7E31-A311-9CCA05C9998B}"/>
                </a:ext>
              </a:extLst>
            </p:cNvPr>
            <p:cNvSpPr/>
            <p:nvPr/>
          </p:nvSpPr>
          <p:spPr>
            <a:xfrm>
              <a:off x="1629100" y="2849100"/>
              <a:ext cx="82000" cy="82925"/>
            </a:xfrm>
            <a:custGeom>
              <a:avLst/>
              <a:gdLst/>
              <a:ahLst/>
              <a:cxnLst/>
              <a:rect l="l" t="t" r="r" b="b"/>
              <a:pathLst>
                <a:path w="3280" h="3317" extrusionOk="0">
                  <a:moveTo>
                    <a:pt x="2808" y="149"/>
                  </a:moveTo>
                  <a:cubicBezTo>
                    <a:pt x="2932" y="969"/>
                    <a:pt x="3044" y="2211"/>
                    <a:pt x="2870" y="2447"/>
                  </a:cubicBezTo>
                  <a:cubicBezTo>
                    <a:pt x="2733" y="2670"/>
                    <a:pt x="2075" y="3167"/>
                    <a:pt x="1628" y="3167"/>
                  </a:cubicBezTo>
                  <a:cubicBezTo>
                    <a:pt x="1181" y="3167"/>
                    <a:pt x="411" y="2720"/>
                    <a:pt x="286" y="2559"/>
                  </a:cubicBezTo>
                  <a:cubicBezTo>
                    <a:pt x="162" y="2410"/>
                    <a:pt x="175" y="1925"/>
                    <a:pt x="199" y="1118"/>
                  </a:cubicBezTo>
                  <a:cubicBezTo>
                    <a:pt x="212" y="857"/>
                    <a:pt x="237" y="571"/>
                    <a:pt x="237" y="249"/>
                  </a:cubicBezTo>
                  <a:lnTo>
                    <a:pt x="2808" y="149"/>
                  </a:lnTo>
                  <a:close/>
                  <a:moveTo>
                    <a:pt x="2969" y="0"/>
                  </a:moveTo>
                  <a:lnTo>
                    <a:pt x="75" y="112"/>
                  </a:lnTo>
                  <a:lnTo>
                    <a:pt x="75" y="186"/>
                  </a:lnTo>
                  <a:cubicBezTo>
                    <a:pt x="63" y="522"/>
                    <a:pt x="63" y="832"/>
                    <a:pt x="50" y="1118"/>
                  </a:cubicBezTo>
                  <a:cubicBezTo>
                    <a:pt x="13" y="1975"/>
                    <a:pt x="1" y="2447"/>
                    <a:pt x="137" y="2658"/>
                  </a:cubicBezTo>
                  <a:cubicBezTo>
                    <a:pt x="311" y="2881"/>
                    <a:pt x="1131" y="3316"/>
                    <a:pt x="1628" y="3316"/>
                  </a:cubicBezTo>
                  <a:cubicBezTo>
                    <a:pt x="2125" y="3316"/>
                    <a:pt x="2845" y="2757"/>
                    <a:pt x="3006" y="2534"/>
                  </a:cubicBezTo>
                  <a:cubicBezTo>
                    <a:pt x="3280" y="2161"/>
                    <a:pt x="3006" y="273"/>
                    <a:pt x="2981" y="62"/>
                  </a:cubicBezTo>
                  <a:lnTo>
                    <a:pt x="29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3991;p121">
              <a:extLst>
                <a:ext uri="{FF2B5EF4-FFF2-40B4-BE49-F238E27FC236}">
                  <a16:creationId xmlns:a16="http://schemas.microsoft.com/office/drawing/2014/main" id="{84CAF928-5D1D-D58F-136E-4F830A6C9860}"/>
                </a:ext>
              </a:extLst>
            </p:cNvPr>
            <p:cNvSpPr/>
            <p:nvPr/>
          </p:nvSpPr>
          <p:spPr>
            <a:xfrm>
              <a:off x="1745550" y="2845675"/>
              <a:ext cx="44425" cy="72050"/>
            </a:xfrm>
            <a:custGeom>
              <a:avLst/>
              <a:gdLst/>
              <a:ahLst/>
              <a:cxnLst/>
              <a:rect l="l" t="t" r="r" b="b"/>
              <a:pathLst>
                <a:path w="1777" h="2882" extrusionOk="0">
                  <a:moveTo>
                    <a:pt x="162" y="1"/>
                  </a:moveTo>
                  <a:lnTo>
                    <a:pt x="0" y="25"/>
                  </a:lnTo>
                  <a:cubicBezTo>
                    <a:pt x="112" y="646"/>
                    <a:pt x="186" y="1267"/>
                    <a:pt x="199" y="1888"/>
                  </a:cubicBezTo>
                  <a:cubicBezTo>
                    <a:pt x="199" y="2000"/>
                    <a:pt x="224" y="2099"/>
                    <a:pt x="236" y="2211"/>
                  </a:cubicBezTo>
                  <a:cubicBezTo>
                    <a:pt x="286" y="2435"/>
                    <a:pt x="1168" y="2857"/>
                    <a:pt x="1341" y="2882"/>
                  </a:cubicBezTo>
                  <a:lnTo>
                    <a:pt x="1366" y="2882"/>
                  </a:lnTo>
                  <a:cubicBezTo>
                    <a:pt x="1528" y="2857"/>
                    <a:pt x="1664" y="2770"/>
                    <a:pt x="1776" y="2671"/>
                  </a:cubicBezTo>
                  <a:lnTo>
                    <a:pt x="1776" y="2460"/>
                  </a:lnTo>
                  <a:cubicBezTo>
                    <a:pt x="1598" y="2614"/>
                    <a:pt x="1432" y="2734"/>
                    <a:pt x="1363" y="2734"/>
                  </a:cubicBezTo>
                  <a:cubicBezTo>
                    <a:pt x="1360" y="2734"/>
                    <a:pt x="1357" y="2733"/>
                    <a:pt x="1354" y="2733"/>
                  </a:cubicBezTo>
                  <a:cubicBezTo>
                    <a:pt x="1168" y="2696"/>
                    <a:pt x="422" y="2273"/>
                    <a:pt x="373" y="2174"/>
                  </a:cubicBezTo>
                  <a:cubicBezTo>
                    <a:pt x="360" y="2075"/>
                    <a:pt x="360" y="1963"/>
                    <a:pt x="360" y="1876"/>
                  </a:cubicBezTo>
                  <a:cubicBezTo>
                    <a:pt x="348" y="1243"/>
                    <a:pt x="261" y="622"/>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3992;p121">
              <a:extLst>
                <a:ext uri="{FF2B5EF4-FFF2-40B4-BE49-F238E27FC236}">
                  <a16:creationId xmlns:a16="http://schemas.microsoft.com/office/drawing/2014/main" id="{8B8F1CCE-3F25-F30E-FFC1-044B32392086}"/>
                </a:ext>
              </a:extLst>
            </p:cNvPr>
            <p:cNvSpPr/>
            <p:nvPr/>
          </p:nvSpPr>
          <p:spPr>
            <a:xfrm>
              <a:off x="1682200" y="2928875"/>
              <a:ext cx="60575" cy="142850"/>
            </a:xfrm>
            <a:custGeom>
              <a:avLst/>
              <a:gdLst/>
              <a:ahLst/>
              <a:cxnLst/>
              <a:rect l="l" t="t" r="r" b="b"/>
              <a:pathLst>
                <a:path w="2423" h="5714" extrusionOk="0">
                  <a:moveTo>
                    <a:pt x="2422" y="1"/>
                  </a:moveTo>
                  <a:cubicBezTo>
                    <a:pt x="1702" y="485"/>
                    <a:pt x="920" y="870"/>
                    <a:pt x="100" y="1168"/>
                  </a:cubicBezTo>
                  <a:lnTo>
                    <a:pt x="1" y="2472"/>
                  </a:lnTo>
                  <a:lnTo>
                    <a:pt x="299" y="5714"/>
                  </a:lnTo>
                  <a:lnTo>
                    <a:pt x="311" y="2708"/>
                  </a:lnTo>
                  <a:lnTo>
                    <a:pt x="547" y="1429"/>
                  </a:lnTo>
                  <a:cubicBezTo>
                    <a:pt x="1342" y="1218"/>
                    <a:pt x="2013" y="709"/>
                    <a:pt x="2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3993;p121">
              <a:extLst>
                <a:ext uri="{FF2B5EF4-FFF2-40B4-BE49-F238E27FC236}">
                  <a16:creationId xmlns:a16="http://schemas.microsoft.com/office/drawing/2014/main" id="{28709FCC-7DCB-F35A-B6F4-45F04C0459D8}"/>
                </a:ext>
              </a:extLst>
            </p:cNvPr>
            <p:cNvSpPr/>
            <p:nvPr/>
          </p:nvSpPr>
          <p:spPr>
            <a:xfrm>
              <a:off x="1682200" y="2928875"/>
              <a:ext cx="60575" cy="142850"/>
            </a:xfrm>
            <a:custGeom>
              <a:avLst/>
              <a:gdLst/>
              <a:ahLst/>
              <a:cxnLst/>
              <a:rect l="l" t="t" r="r" b="b"/>
              <a:pathLst>
                <a:path w="2423" h="5714" extrusionOk="0">
                  <a:moveTo>
                    <a:pt x="2422" y="1"/>
                  </a:moveTo>
                  <a:cubicBezTo>
                    <a:pt x="1702" y="485"/>
                    <a:pt x="920" y="870"/>
                    <a:pt x="100" y="1168"/>
                  </a:cubicBezTo>
                  <a:lnTo>
                    <a:pt x="1" y="2472"/>
                  </a:lnTo>
                  <a:lnTo>
                    <a:pt x="299" y="5714"/>
                  </a:lnTo>
                  <a:lnTo>
                    <a:pt x="311" y="2708"/>
                  </a:lnTo>
                  <a:lnTo>
                    <a:pt x="547" y="1429"/>
                  </a:lnTo>
                  <a:cubicBezTo>
                    <a:pt x="1342" y="1218"/>
                    <a:pt x="2013" y="709"/>
                    <a:pt x="2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3994;p121">
              <a:extLst>
                <a:ext uri="{FF2B5EF4-FFF2-40B4-BE49-F238E27FC236}">
                  <a16:creationId xmlns:a16="http://schemas.microsoft.com/office/drawing/2014/main" id="{8788BF83-9B90-4BA1-E851-8D9F423DF541}"/>
                </a:ext>
              </a:extLst>
            </p:cNvPr>
            <p:cNvSpPr/>
            <p:nvPr/>
          </p:nvSpPr>
          <p:spPr>
            <a:xfrm>
              <a:off x="1682200" y="2928875"/>
              <a:ext cx="60575" cy="142850"/>
            </a:xfrm>
            <a:custGeom>
              <a:avLst/>
              <a:gdLst/>
              <a:ahLst/>
              <a:cxnLst/>
              <a:rect l="l" t="t" r="r" b="b"/>
              <a:pathLst>
                <a:path w="2423" h="5714" extrusionOk="0">
                  <a:moveTo>
                    <a:pt x="2422" y="1"/>
                  </a:moveTo>
                  <a:cubicBezTo>
                    <a:pt x="1702" y="485"/>
                    <a:pt x="920" y="870"/>
                    <a:pt x="100" y="1168"/>
                  </a:cubicBezTo>
                  <a:lnTo>
                    <a:pt x="1" y="2472"/>
                  </a:lnTo>
                  <a:lnTo>
                    <a:pt x="299" y="5714"/>
                  </a:lnTo>
                  <a:lnTo>
                    <a:pt x="311" y="2708"/>
                  </a:lnTo>
                  <a:lnTo>
                    <a:pt x="547" y="1429"/>
                  </a:lnTo>
                  <a:cubicBezTo>
                    <a:pt x="1342" y="1218"/>
                    <a:pt x="2013" y="709"/>
                    <a:pt x="2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3995;p121">
              <a:extLst>
                <a:ext uri="{FF2B5EF4-FFF2-40B4-BE49-F238E27FC236}">
                  <a16:creationId xmlns:a16="http://schemas.microsoft.com/office/drawing/2014/main" id="{2356CDCF-FA50-E788-E74D-1FE486F54476}"/>
                </a:ext>
              </a:extLst>
            </p:cNvPr>
            <p:cNvSpPr/>
            <p:nvPr/>
          </p:nvSpPr>
          <p:spPr>
            <a:xfrm>
              <a:off x="1730950" y="2563600"/>
              <a:ext cx="114900" cy="288950"/>
            </a:xfrm>
            <a:custGeom>
              <a:avLst/>
              <a:gdLst/>
              <a:ahLst/>
              <a:cxnLst/>
              <a:rect l="l" t="t" r="r" b="b"/>
              <a:pathLst>
                <a:path w="4596" h="11558" extrusionOk="0">
                  <a:moveTo>
                    <a:pt x="375" y="1"/>
                  </a:moveTo>
                  <a:cubicBezTo>
                    <a:pt x="255" y="1"/>
                    <a:pt x="131" y="7"/>
                    <a:pt x="0" y="19"/>
                  </a:cubicBezTo>
                  <a:lnTo>
                    <a:pt x="1218" y="4925"/>
                  </a:lnTo>
                  <a:lnTo>
                    <a:pt x="2174" y="7458"/>
                  </a:lnTo>
                  <a:lnTo>
                    <a:pt x="646" y="9781"/>
                  </a:lnTo>
                  <a:cubicBezTo>
                    <a:pt x="646" y="9781"/>
                    <a:pt x="1625" y="11436"/>
                    <a:pt x="1653" y="11551"/>
                  </a:cubicBezTo>
                  <a:lnTo>
                    <a:pt x="1653" y="11551"/>
                  </a:lnTo>
                  <a:cubicBezTo>
                    <a:pt x="1740" y="11407"/>
                    <a:pt x="3778" y="9079"/>
                    <a:pt x="4409" y="8042"/>
                  </a:cubicBezTo>
                  <a:cubicBezTo>
                    <a:pt x="4546" y="7843"/>
                    <a:pt x="4596" y="7645"/>
                    <a:pt x="4496" y="7247"/>
                  </a:cubicBezTo>
                  <a:cubicBezTo>
                    <a:pt x="4260" y="6316"/>
                    <a:pt x="3192" y="3124"/>
                    <a:pt x="2633" y="1758"/>
                  </a:cubicBezTo>
                  <a:cubicBezTo>
                    <a:pt x="2129" y="526"/>
                    <a:pt x="1474" y="1"/>
                    <a:pt x="375" y="1"/>
                  </a:cubicBezTo>
                  <a:close/>
                  <a:moveTo>
                    <a:pt x="1653" y="11551"/>
                  </a:moveTo>
                  <a:cubicBezTo>
                    <a:pt x="1650" y="11555"/>
                    <a:pt x="1649" y="11558"/>
                    <a:pt x="1650" y="11558"/>
                  </a:cubicBezTo>
                  <a:cubicBezTo>
                    <a:pt x="1651" y="11558"/>
                    <a:pt x="1651" y="11557"/>
                    <a:pt x="1652" y="11557"/>
                  </a:cubicBezTo>
                  <a:cubicBezTo>
                    <a:pt x="1653" y="11556"/>
                    <a:pt x="1653" y="11554"/>
                    <a:pt x="1653" y="1155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3996;p121">
              <a:extLst>
                <a:ext uri="{FF2B5EF4-FFF2-40B4-BE49-F238E27FC236}">
                  <a16:creationId xmlns:a16="http://schemas.microsoft.com/office/drawing/2014/main" id="{68931B04-13FB-089C-DFD1-B49F1A6E9C30}"/>
                </a:ext>
              </a:extLst>
            </p:cNvPr>
            <p:cNvSpPr/>
            <p:nvPr/>
          </p:nvSpPr>
          <p:spPr>
            <a:xfrm>
              <a:off x="1726600" y="2562625"/>
              <a:ext cx="103725" cy="162300"/>
            </a:xfrm>
            <a:custGeom>
              <a:avLst/>
              <a:gdLst/>
              <a:ahLst/>
              <a:cxnLst/>
              <a:rect l="l" t="t" r="r" b="b"/>
              <a:pathLst>
                <a:path w="4149" h="6492" extrusionOk="0">
                  <a:moveTo>
                    <a:pt x="579" y="1"/>
                  </a:moveTo>
                  <a:cubicBezTo>
                    <a:pt x="384" y="1"/>
                    <a:pt x="189" y="19"/>
                    <a:pt x="1" y="58"/>
                  </a:cubicBezTo>
                  <a:lnTo>
                    <a:pt x="261" y="2517"/>
                  </a:lnTo>
                  <a:lnTo>
                    <a:pt x="1950" y="6491"/>
                  </a:lnTo>
                  <a:cubicBezTo>
                    <a:pt x="3528" y="6330"/>
                    <a:pt x="4149" y="5548"/>
                    <a:pt x="4149" y="5548"/>
                  </a:cubicBezTo>
                  <a:cubicBezTo>
                    <a:pt x="3875" y="4566"/>
                    <a:pt x="2932" y="1772"/>
                    <a:pt x="2447" y="1027"/>
                  </a:cubicBezTo>
                  <a:cubicBezTo>
                    <a:pt x="1975" y="282"/>
                    <a:pt x="1615" y="157"/>
                    <a:pt x="1106" y="46"/>
                  </a:cubicBezTo>
                  <a:cubicBezTo>
                    <a:pt x="934" y="16"/>
                    <a:pt x="756" y="1"/>
                    <a:pt x="5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3997;p121">
              <a:extLst>
                <a:ext uri="{FF2B5EF4-FFF2-40B4-BE49-F238E27FC236}">
                  <a16:creationId xmlns:a16="http://schemas.microsoft.com/office/drawing/2014/main" id="{7829FA35-A5A3-7670-9B41-98C62CF53EAF}"/>
                </a:ext>
              </a:extLst>
            </p:cNvPr>
            <p:cNvSpPr/>
            <p:nvPr/>
          </p:nvSpPr>
          <p:spPr>
            <a:xfrm>
              <a:off x="1648975" y="2529300"/>
              <a:ext cx="69575" cy="75150"/>
            </a:xfrm>
            <a:custGeom>
              <a:avLst/>
              <a:gdLst/>
              <a:ahLst/>
              <a:cxnLst/>
              <a:rect l="l" t="t" r="r" b="b"/>
              <a:pathLst>
                <a:path w="2783" h="3006" extrusionOk="0">
                  <a:moveTo>
                    <a:pt x="2571" y="0"/>
                  </a:moveTo>
                  <a:lnTo>
                    <a:pt x="1" y="323"/>
                  </a:lnTo>
                  <a:lnTo>
                    <a:pt x="88" y="3006"/>
                  </a:lnTo>
                  <a:lnTo>
                    <a:pt x="2783" y="2869"/>
                  </a:lnTo>
                  <a:lnTo>
                    <a:pt x="2621" y="2472"/>
                  </a:lnTo>
                  <a:lnTo>
                    <a:pt x="2571" y="1453"/>
                  </a:lnTo>
                  <a:lnTo>
                    <a:pt x="25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3998;p121">
              <a:extLst>
                <a:ext uri="{FF2B5EF4-FFF2-40B4-BE49-F238E27FC236}">
                  <a16:creationId xmlns:a16="http://schemas.microsoft.com/office/drawing/2014/main" id="{59FC483B-BE99-590E-2731-23297494625C}"/>
                </a:ext>
              </a:extLst>
            </p:cNvPr>
            <p:cNvSpPr/>
            <p:nvPr/>
          </p:nvSpPr>
          <p:spPr>
            <a:xfrm>
              <a:off x="1549000" y="2564050"/>
              <a:ext cx="238475" cy="320850"/>
            </a:xfrm>
            <a:custGeom>
              <a:avLst/>
              <a:gdLst/>
              <a:ahLst/>
              <a:cxnLst/>
              <a:rect l="l" t="t" r="r" b="b"/>
              <a:pathLst>
                <a:path w="9539" h="12834" extrusionOk="0">
                  <a:moveTo>
                    <a:pt x="7299" y="1"/>
                  </a:moveTo>
                  <a:cubicBezTo>
                    <a:pt x="7292" y="1"/>
                    <a:pt x="7285" y="1"/>
                    <a:pt x="7278" y="1"/>
                  </a:cubicBezTo>
                  <a:cubicBezTo>
                    <a:pt x="7042" y="26"/>
                    <a:pt x="6806" y="51"/>
                    <a:pt x="6570" y="100"/>
                  </a:cubicBezTo>
                  <a:cubicBezTo>
                    <a:pt x="6608" y="399"/>
                    <a:pt x="6546" y="610"/>
                    <a:pt x="6074" y="771"/>
                  </a:cubicBezTo>
                  <a:cubicBezTo>
                    <a:pt x="5848" y="833"/>
                    <a:pt x="5616" y="863"/>
                    <a:pt x="5386" y="863"/>
                  </a:cubicBezTo>
                  <a:cubicBezTo>
                    <a:pt x="4921" y="863"/>
                    <a:pt x="4461" y="739"/>
                    <a:pt x="4062" y="498"/>
                  </a:cubicBezTo>
                  <a:lnTo>
                    <a:pt x="4062" y="349"/>
                  </a:lnTo>
                  <a:cubicBezTo>
                    <a:pt x="4062" y="349"/>
                    <a:pt x="3304" y="423"/>
                    <a:pt x="2882" y="498"/>
                  </a:cubicBezTo>
                  <a:cubicBezTo>
                    <a:pt x="1950" y="684"/>
                    <a:pt x="1528" y="1044"/>
                    <a:pt x="460" y="3379"/>
                  </a:cubicBezTo>
                  <a:cubicBezTo>
                    <a:pt x="1" y="4373"/>
                    <a:pt x="150" y="5751"/>
                    <a:pt x="1168" y="6385"/>
                  </a:cubicBezTo>
                  <a:cubicBezTo>
                    <a:pt x="1019" y="8906"/>
                    <a:pt x="969" y="12085"/>
                    <a:pt x="969" y="12085"/>
                  </a:cubicBezTo>
                  <a:cubicBezTo>
                    <a:pt x="969" y="12085"/>
                    <a:pt x="1665" y="12768"/>
                    <a:pt x="4869" y="12830"/>
                  </a:cubicBezTo>
                  <a:cubicBezTo>
                    <a:pt x="4956" y="12832"/>
                    <a:pt x="5041" y="12833"/>
                    <a:pt x="5125" y="12833"/>
                  </a:cubicBezTo>
                  <a:cubicBezTo>
                    <a:pt x="8129" y="12833"/>
                    <a:pt x="9539" y="11576"/>
                    <a:pt x="9539" y="11576"/>
                  </a:cubicBezTo>
                  <a:cubicBezTo>
                    <a:pt x="9514" y="10831"/>
                    <a:pt x="8794" y="8856"/>
                    <a:pt x="7850" y="7192"/>
                  </a:cubicBezTo>
                  <a:cubicBezTo>
                    <a:pt x="9042" y="4435"/>
                    <a:pt x="9303" y="2510"/>
                    <a:pt x="8955" y="1355"/>
                  </a:cubicBezTo>
                  <a:cubicBezTo>
                    <a:pt x="8721" y="593"/>
                    <a:pt x="7953" y="1"/>
                    <a:pt x="7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3999;p121">
              <a:extLst>
                <a:ext uri="{FF2B5EF4-FFF2-40B4-BE49-F238E27FC236}">
                  <a16:creationId xmlns:a16="http://schemas.microsoft.com/office/drawing/2014/main" id="{736EDF65-6E8C-E6E5-EED8-D9F806235C7E}"/>
                </a:ext>
              </a:extLst>
            </p:cNvPr>
            <p:cNvSpPr/>
            <p:nvPr/>
          </p:nvSpPr>
          <p:spPr>
            <a:xfrm>
              <a:off x="1589050" y="2464700"/>
              <a:ext cx="13700" cy="27975"/>
            </a:xfrm>
            <a:custGeom>
              <a:avLst/>
              <a:gdLst/>
              <a:ahLst/>
              <a:cxnLst/>
              <a:rect l="l" t="t" r="r" b="b"/>
              <a:pathLst>
                <a:path w="548" h="1119" extrusionOk="0">
                  <a:moveTo>
                    <a:pt x="547" y="1"/>
                  </a:moveTo>
                  <a:lnTo>
                    <a:pt x="547" y="1"/>
                  </a:lnTo>
                  <a:cubicBezTo>
                    <a:pt x="547" y="1"/>
                    <a:pt x="1" y="870"/>
                    <a:pt x="88" y="945"/>
                  </a:cubicBezTo>
                  <a:cubicBezTo>
                    <a:pt x="162" y="1032"/>
                    <a:pt x="522" y="1119"/>
                    <a:pt x="522" y="1119"/>
                  </a:cubicBezTo>
                  <a:lnTo>
                    <a:pt x="5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4000;p121">
              <a:extLst>
                <a:ext uri="{FF2B5EF4-FFF2-40B4-BE49-F238E27FC236}">
                  <a16:creationId xmlns:a16="http://schemas.microsoft.com/office/drawing/2014/main" id="{67DB6122-DA94-8AEE-040B-5D43575F6BCC}"/>
                </a:ext>
              </a:extLst>
            </p:cNvPr>
            <p:cNvSpPr/>
            <p:nvPr/>
          </p:nvSpPr>
          <p:spPr>
            <a:xfrm>
              <a:off x="1569500" y="2360900"/>
              <a:ext cx="200275" cy="173375"/>
            </a:xfrm>
            <a:custGeom>
              <a:avLst/>
              <a:gdLst/>
              <a:ahLst/>
              <a:cxnLst/>
              <a:rect l="l" t="t" r="r" b="b"/>
              <a:pathLst>
                <a:path w="8011" h="6935" extrusionOk="0">
                  <a:moveTo>
                    <a:pt x="3404" y="0"/>
                  </a:moveTo>
                  <a:cubicBezTo>
                    <a:pt x="2621" y="0"/>
                    <a:pt x="1955" y="241"/>
                    <a:pt x="1441" y="824"/>
                  </a:cubicBezTo>
                  <a:cubicBezTo>
                    <a:pt x="0" y="2414"/>
                    <a:pt x="1689" y="3370"/>
                    <a:pt x="1689" y="3370"/>
                  </a:cubicBezTo>
                  <a:lnTo>
                    <a:pt x="4509" y="6935"/>
                  </a:lnTo>
                  <a:cubicBezTo>
                    <a:pt x="4446" y="5991"/>
                    <a:pt x="8011" y="4861"/>
                    <a:pt x="8011" y="3470"/>
                  </a:cubicBezTo>
                  <a:cubicBezTo>
                    <a:pt x="8011" y="1371"/>
                    <a:pt x="6918" y="936"/>
                    <a:pt x="6011" y="601"/>
                  </a:cubicBezTo>
                  <a:cubicBezTo>
                    <a:pt x="5052" y="232"/>
                    <a:pt x="4172" y="0"/>
                    <a:pt x="3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4001;p121">
              <a:extLst>
                <a:ext uri="{FF2B5EF4-FFF2-40B4-BE49-F238E27FC236}">
                  <a16:creationId xmlns:a16="http://schemas.microsoft.com/office/drawing/2014/main" id="{A1E5B696-602C-D1A0-3EC7-8315F03EAA6F}"/>
                </a:ext>
              </a:extLst>
            </p:cNvPr>
            <p:cNvSpPr/>
            <p:nvPr/>
          </p:nvSpPr>
          <p:spPr>
            <a:xfrm>
              <a:off x="1596200" y="2392150"/>
              <a:ext cx="145950" cy="152450"/>
            </a:xfrm>
            <a:custGeom>
              <a:avLst/>
              <a:gdLst/>
              <a:ahLst/>
              <a:cxnLst/>
              <a:rect l="l" t="t" r="r" b="b"/>
              <a:pathLst>
                <a:path w="5838" h="6098" extrusionOk="0">
                  <a:moveTo>
                    <a:pt x="3054" y="0"/>
                  </a:moveTo>
                  <a:cubicBezTo>
                    <a:pt x="2555" y="0"/>
                    <a:pt x="2144" y="112"/>
                    <a:pt x="1938" y="220"/>
                  </a:cubicBezTo>
                  <a:cubicBezTo>
                    <a:pt x="1416" y="506"/>
                    <a:pt x="497" y="1003"/>
                    <a:pt x="249" y="2953"/>
                  </a:cubicBezTo>
                  <a:cubicBezTo>
                    <a:pt x="0" y="4952"/>
                    <a:pt x="447" y="5660"/>
                    <a:pt x="708" y="5921"/>
                  </a:cubicBezTo>
                  <a:cubicBezTo>
                    <a:pt x="823" y="6028"/>
                    <a:pt x="1229" y="6097"/>
                    <a:pt x="1640" y="6097"/>
                  </a:cubicBezTo>
                  <a:cubicBezTo>
                    <a:pt x="1897" y="6097"/>
                    <a:pt x="2156" y="6070"/>
                    <a:pt x="2348" y="6008"/>
                  </a:cubicBezTo>
                  <a:cubicBezTo>
                    <a:pt x="2969" y="5821"/>
                    <a:pt x="4310" y="5163"/>
                    <a:pt x="4931" y="4120"/>
                  </a:cubicBezTo>
                  <a:cubicBezTo>
                    <a:pt x="5676" y="2903"/>
                    <a:pt x="5838" y="1276"/>
                    <a:pt x="4981" y="643"/>
                  </a:cubicBezTo>
                  <a:cubicBezTo>
                    <a:pt x="4344" y="153"/>
                    <a:pt x="3638" y="0"/>
                    <a:pt x="3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4002;p121">
              <a:extLst>
                <a:ext uri="{FF2B5EF4-FFF2-40B4-BE49-F238E27FC236}">
                  <a16:creationId xmlns:a16="http://schemas.microsoft.com/office/drawing/2014/main" id="{56168CAC-A66C-636D-BF2C-0EF948A70F7E}"/>
                </a:ext>
              </a:extLst>
            </p:cNvPr>
            <p:cNvSpPr/>
            <p:nvPr/>
          </p:nvSpPr>
          <p:spPr>
            <a:xfrm>
              <a:off x="1616375" y="2533025"/>
              <a:ext cx="33250" cy="11525"/>
            </a:xfrm>
            <a:custGeom>
              <a:avLst/>
              <a:gdLst/>
              <a:ahLst/>
              <a:cxnLst/>
              <a:rect l="l" t="t" r="r" b="b"/>
              <a:pathLst>
                <a:path w="1330" h="461" extrusionOk="0">
                  <a:moveTo>
                    <a:pt x="1292" y="0"/>
                  </a:moveTo>
                  <a:cubicBezTo>
                    <a:pt x="895" y="224"/>
                    <a:pt x="448" y="336"/>
                    <a:pt x="1" y="336"/>
                  </a:cubicBezTo>
                  <a:cubicBezTo>
                    <a:pt x="171" y="417"/>
                    <a:pt x="495" y="461"/>
                    <a:pt x="824" y="461"/>
                  </a:cubicBezTo>
                  <a:cubicBezTo>
                    <a:pt x="999" y="461"/>
                    <a:pt x="1174" y="448"/>
                    <a:pt x="1329" y="422"/>
                  </a:cubicBezTo>
                  <a:lnTo>
                    <a:pt x="12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4003;p121">
              <a:extLst>
                <a:ext uri="{FF2B5EF4-FFF2-40B4-BE49-F238E27FC236}">
                  <a16:creationId xmlns:a16="http://schemas.microsoft.com/office/drawing/2014/main" id="{16873CB4-7FC2-D733-7915-4E6C0E62DD72}"/>
                </a:ext>
              </a:extLst>
            </p:cNvPr>
            <p:cNvSpPr/>
            <p:nvPr/>
          </p:nvSpPr>
          <p:spPr>
            <a:xfrm>
              <a:off x="1609225" y="2371250"/>
              <a:ext cx="40100" cy="85400"/>
            </a:xfrm>
            <a:custGeom>
              <a:avLst/>
              <a:gdLst/>
              <a:ahLst/>
              <a:cxnLst/>
              <a:rect l="l" t="t" r="r" b="b"/>
              <a:pathLst>
                <a:path w="1604" h="3416" extrusionOk="0">
                  <a:moveTo>
                    <a:pt x="1603" y="1"/>
                  </a:moveTo>
                  <a:cubicBezTo>
                    <a:pt x="1603" y="1"/>
                    <a:pt x="1" y="497"/>
                    <a:pt x="162" y="1777"/>
                  </a:cubicBezTo>
                  <a:cubicBezTo>
                    <a:pt x="237" y="2509"/>
                    <a:pt x="709" y="3130"/>
                    <a:pt x="1392" y="3416"/>
                  </a:cubicBezTo>
                  <a:lnTo>
                    <a:pt x="16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4004;p121">
              <a:extLst>
                <a:ext uri="{FF2B5EF4-FFF2-40B4-BE49-F238E27FC236}">
                  <a16:creationId xmlns:a16="http://schemas.microsoft.com/office/drawing/2014/main" id="{0FCA9950-6F11-83E9-76FE-4D9832226B5A}"/>
                </a:ext>
              </a:extLst>
            </p:cNvPr>
            <p:cNvSpPr/>
            <p:nvPr/>
          </p:nvSpPr>
          <p:spPr>
            <a:xfrm>
              <a:off x="1632200" y="2378550"/>
              <a:ext cx="137575" cy="167600"/>
            </a:xfrm>
            <a:custGeom>
              <a:avLst/>
              <a:gdLst/>
              <a:ahLst/>
              <a:cxnLst/>
              <a:rect l="l" t="t" r="r" b="b"/>
              <a:pathLst>
                <a:path w="5503" h="6704" extrusionOk="0">
                  <a:moveTo>
                    <a:pt x="2632" y="0"/>
                  </a:moveTo>
                  <a:cubicBezTo>
                    <a:pt x="1203" y="0"/>
                    <a:pt x="349" y="839"/>
                    <a:pt x="349" y="839"/>
                  </a:cubicBezTo>
                  <a:cubicBezTo>
                    <a:pt x="187" y="1497"/>
                    <a:pt x="138" y="2180"/>
                    <a:pt x="187" y="2838"/>
                  </a:cubicBezTo>
                  <a:cubicBezTo>
                    <a:pt x="138" y="2826"/>
                    <a:pt x="88" y="2826"/>
                    <a:pt x="51" y="2826"/>
                  </a:cubicBezTo>
                  <a:lnTo>
                    <a:pt x="13" y="3695"/>
                  </a:lnTo>
                  <a:cubicBezTo>
                    <a:pt x="1" y="3956"/>
                    <a:pt x="225" y="4180"/>
                    <a:pt x="485" y="4192"/>
                  </a:cubicBezTo>
                  <a:lnTo>
                    <a:pt x="498" y="3695"/>
                  </a:lnTo>
                  <a:cubicBezTo>
                    <a:pt x="600" y="3542"/>
                    <a:pt x="821" y="3270"/>
                    <a:pt x="1146" y="3270"/>
                  </a:cubicBezTo>
                  <a:cubicBezTo>
                    <a:pt x="1215" y="3270"/>
                    <a:pt x="1289" y="3282"/>
                    <a:pt x="1367" y="3310"/>
                  </a:cubicBezTo>
                  <a:cubicBezTo>
                    <a:pt x="1777" y="3447"/>
                    <a:pt x="1926" y="3869"/>
                    <a:pt x="1839" y="4254"/>
                  </a:cubicBezTo>
                  <a:cubicBezTo>
                    <a:pt x="1789" y="4465"/>
                    <a:pt x="1678" y="4639"/>
                    <a:pt x="1529" y="4801"/>
                  </a:cubicBezTo>
                  <a:cubicBezTo>
                    <a:pt x="1389" y="4926"/>
                    <a:pt x="1262" y="4977"/>
                    <a:pt x="1120" y="4977"/>
                  </a:cubicBezTo>
                  <a:cubicBezTo>
                    <a:pt x="1022" y="4977"/>
                    <a:pt x="917" y="4953"/>
                    <a:pt x="796" y="4912"/>
                  </a:cubicBezTo>
                  <a:cubicBezTo>
                    <a:pt x="784" y="4905"/>
                    <a:pt x="774" y="4902"/>
                    <a:pt x="765" y="4902"/>
                  </a:cubicBezTo>
                  <a:cubicBezTo>
                    <a:pt x="744" y="4902"/>
                    <a:pt x="730" y="4916"/>
                    <a:pt x="721" y="4925"/>
                  </a:cubicBezTo>
                  <a:cubicBezTo>
                    <a:pt x="684" y="4950"/>
                    <a:pt x="684" y="4999"/>
                    <a:pt x="696" y="5049"/>
                  </a:cubicBezTo>
                  <a:cubicBezTo>
                    <a:pt x="783" y="5359"/>
                    <a:pt x="908" y="5658"/>
                    <a:pt x="1057" y="5918"/>
                  </a:cubicBezTo>
                  <a:cubicBezTo>
                    <a:pt x="1231" y="6204"/>
                    <a:pt x="1466" y="6428"/>
                    <a:pt x="1752" y="6589"/>
                  </a:cubicBezTo>
                  <a:cubicBezTo>
                    <a:pt x="1895" y="6663"/>
                    <a:pt x="2187" y="6703"/>
                    <a:pt x="2481" y="6703"/>
                  </a:cubicBezTo>
                  <a:cubicBezTo>
                    <a:pt x="2828" y="6703"/>
                    <a:pt x="3178" y="6648"/>
                    <a:pt x="3292" y="6527"/>
                  </a:cubicBezTo>
                  <a:cubicBezTo>
                    <a:pt x="3578" y="6154"/>
                    <a:pt x="4224" y="5533"/>
                    <a:pt x="4571" y="5061"/>
                  </a:cubicBezTo>
                  <a:cubicBezTo>
                    <a:pt x="4907" y="4639"/>
                    <a:pt x="5155" y="4142"/>
                    <a:pt x="5279" y="3608"/>
                  </a:cubicBezTo>
                  <a:cubicBezTo>
                    <a:pt x="5391" y="3186"/>
                    <a:pt x="5503" y="2863"/>
                    <a:pt x="5478" y="2515"/>
                  </a:cubicBezTo>
                  <a:cubicBezTo>
                    <a:pt x="5466" y="2242"/>
                    <a:pt x="5441" y="1981"/>
                    <a:pt x="5354" y="1696"/>
                  </a:cubicBezTo>
                  <a:cubicBezTo>
                    <a:pt x="5105" y="876"/>
                    <a:pt x="4733" y="479"/>
                    <a:pt x="3913" y="218"/>
                  </a:cubicBezTo>
                  <a:cubicBezTo>
                    <a:pt x="3448" y="62"/>
                    <a:pt x="3019" y="0"/>
                    <a:pt x="2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4005;p121">
              <a:extLst>
                <a:ext uri="{FF2B5EF4-FFF2-40B4-BE49-F238E27FC236}">
                  <a16:creationId xmlns:a16="http://schemas.microsoft.com/office/drawing/2014/main" id="{54173DA8-4367-333D-22B8-A5FB7B86F3C2}"/>
                </a:ext>
              </a:extLst>
            </p:cNvPr>
            <p:cNvSpPr/>
            <p:nvPr/>
          </p:nvSpPr>
          <p:spPr>
            <a:xfrm>
              <a:off x="1761375" y="2413475"/>
              <a:ext cx="59950" cy="184150"/>
            </a:xfrm>
            <a:custGeom>
              <a:avLst/>
              <a:gdLst/>
              <a:ahLst/>
              <a:cxnLst/>
              <a:rect l="l" t="t" r="r" b="b"/>
              <a:pathLst>
                <a:path w="2398" h="7366" extrusionOk="0">
                  <a:moveTo>
                    <a:pt x="1" y="1"/>
                  </a:moveTo>
                  <a:lnTo>
                    <a:pt x="1" y="4968"/>
                  </a:lnTo>
                  <a:cubicBezTo>
                    <a:pt x="1" y="6297"/>
                    <a:pt x="1081" y="7365"/>
                    <a:pt x="2398" y="7365"/>
                  </a:cubicBezTo>
                  <a:lnTo>
                    <a:pt x="2398" y="2398"/>
                  </a:lnTo>
                  <a:cubicBezTo>
                    <a:pt x="2398" y="1081"/>
                    <a:pt x="1329"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4006;p121">
              <a:extLst>
                <a:ext uri="{FF2B5EF4-FFF2-40B4-BE49-F238E27FC236}">
                  <a16:creationId xmlns:a16="http://schemas.microsoft.com/office/drawing/2014/main" id="{429CA267-87BD-A0F0-40AA-3C6058DD1BBF}"/>
                </a:ext>
              </a:extLst>
            </p:cNvPr>
            <p:cNvSpPr/>
            <p:nvPr/>
          </p:nvSpPr>
          <p:spPr>
            <a:xfrm>
              <a:off x="1760450" y="2395925"/>
              <a:ext cx="23300" cy="21300"/>
            </a:xfrm>
            <a:custGeom>
              <a:avLst/>
              <a:gdLst/>
              <a:ahLst/>
              <a:cxnLst/>
              <a:rect l="l" t="t" r="r" b="b"/>
              <a:pathLst>
                <a:path w="932" h="852" extrusionOk="0">
                  <a:moveTo>
                    <a:pt x="561" y="0"/>
                  </a:moveTo>
                  <a:cubicBezTo>
                    <a:pt x="440" y="0"/>
                    <a:pt x="316" y="44"/>
                    <a:pt x="211" y="131"/>
                  </a:cubicBezTo>
                  <a:cubicBezTo>
                    <a:pt x="13" y="318"/>
                    <a:pt x="0" y="641"/>
                    <a:pt x="187" y="852"/>
                  </a:cubicBezTo>
                  <a:lnTo>
                    <a:pt x="932" y="169"/>
                  </a:lnTo>
                  <a:cubicBezTo>
                    <a:pt x="833" y="56"/>
                    <a:pt x="699" y="0"/>
                    <a:pt x="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4007;p121">
              <a:extLst>
                <a:ext uri="{FF2B5EF4-FFF2-40B4-BE49-F238E27FC236}">
                  <a16:creationId xmlns:a16="http://schemas.microsoft.com/office/drawing/2014/main" id="{DE772BF2-871C-54F2-FFAB-CC44242C04FF}"/>
                </a:ext>
              </a:extLst>
            </p:cNvPr>
            <p:cNvSpPr/>
            <p:nvPr/>
          </p:nvSpPr>
          <p:spPr>
            <a:xfrm>
              <a:off x="1262425" y="2577425"/>
              <a:ext cx="369200" cy="189300"/>
            </a:xfrm>
            <a:custGeom>
              <a:avLst/>
              <a:gdLst/>
              <a:ahLst/>
              <a:cxnLst/>
              <a:rect l="l" t="t" r="r" b="b"/>
              <a:pathLst>
                <a:path w="14768" h="7572" extrusionOk="0">
                  <a:moveTo>
                    <a:pt x="14332" y="0"/>
                  </a:moveTo>
                  <a:lnTo>
                    <a:pt x="14332" y="0"/>
                  </a:lnTo>
                  <a:cubicBezTo>
                    <a:pt x="13463" y="25"/>
                    <a:pt x="12494" y="13"/>
                    <a:pt x="11935" y="770"/>
                  </a:cubicBezTo>
                  <a:cubicBezTo>
                    <a:pt x="11228" y="1739"/>
                    <a:pt x="8557" y="4869"/>
                    <a:pt x="8557" y="4869"/>
                  </a:cubicBezTo>
                  <a:cubicBezTo>
                    <a:pt x="8557" y="4869"/>
                    <a:pt x="4347" y="3416"/>
                    <a:pt x="3801" y="2968"/>
                  </a:cubicBezTo>
                  <a:cubicBezTo>
                    <a:pt x="3552" y="2757"/>
                    <a:pt x="3565" y="2260"/>
                    <a:pt x="3565" y="1987"/>
                  </a:cubicBezTo>
                  <a:cubicBezTo>
                    <a:pt x="3565" y="1702"/>
                    <a:pt x="3565" y="1279"/>
                    <a:pt x="3602" y="1118"/>
                  </a:cubicBezTo>
                  <a:cubicBezTo>
                    <a:pt x="3615" y="1007"/>
                    <a:pt x="3572" y="959"/>
                    <a:pt x="3502" y="959"/>
                  </a:cubicBezTo>
                  <a:cubicBezTo>
                    <a:pt x="3377" y="959"/>
                    <a:pt x="3167" y="1113"/>
                    <a:pt x="3055" y="1329"/>
                  </a:cubicBezTo>
                  <a:cubicBezTo>
                    <a:pt x="2882" y="1702"/>
                    <a:pt x="2919" y="2037"/>
                    <a:pt x="2807" y="2161"/>
                  </a:cubicBezTo>
                  <a:cubicBezTo>
                    <a:pt x="2798" y="2172"/>
                    <a:pt x="2782" y="2176"/>
                    <a:pt x="2762" y="2176"/>
                  </a:cubicBezTo>
                  <a:cubicBezTo>
                    <a:pt x="2540" y="2176"/>
                    <a:pt x="1705" y="1591"/>
                    <a:pt x="1193" y="1192"/>
                  </a:cubicBezTo>
                  <a:cubicBezTo>
                    <a:pt x="782" y="873"/>
                    <a:pt x="472" y="581"/>
                    <a:pt x="263" y="581"/>
                  </a:cubicBezTo>
                  <a:cubicBezTo>
                    <a:pt x="187" y="581"/>
                    <a:pt x="124" y="619"/>
                    <a:pt x="75" y="708"/>
                  </a:cubicBezTo>
                  <a:cubicBezTo>
                    <a:pt x="0" y="857"/>
                    <a:pt x="174" y="1081"/>
                    <a:pt x="584" y="1478"/>
                  </a:cubicBezTo>
                  <a:cubicBezTo>
                    <a:pt x="770" y="1627"/>
                    <a:pt x="957" y="1801"/>
                    <a:pt x="1130" y="1987"/>
                  </a:cubicBezTo>
                  <a:cubicBezTo>
                    <a:pt x="1180" y="2049"/>
                    <a:pt x="1118" y="2074"/>
                    <a:pt x="1143" y="2136"/>
                  </a:cubicBezTo>
                  <a:cubicBezTo>
                    <a:pt x="1056" y="2186"/>
                    <a:pt x="981" y="2236"/>
                    <a:pt x="919" y="2298"/>
                  </a:cubicBezTo>
                  <a:cubicBezTo>
                    <a:pt x="832" y="2360"/>
                    <a:pt x="795" y="2447"/>
                    <a:pt x="795" y="2546"/>
                  </a:cubicBezTo>
                  <a:cubicBezTo>
                    <a:pt x="795" y="2658"/>
                    <a:pt x="832" y="2757"/>
                    <a:pt x="808" y="2869"/>
                  </a:cubicBezTo>
                  <a:cubicBezTo>
                    <a:pt x="770" y="2981"/>
                    <a:pt x="621" y="3043"/>
                    <a:pt x="609" y="3167"/>
                  </a:cubicBezTo>
                  <a:cubicBezTo>
                    <a:pt x="584" y="3291"/>
                    <a:pt x="708" y="3416"/>
                    <a:pt x="745" y="3540"/>
                  </a:cubicBezTo>
                  <a:cubicBezTo>
                    <a:pt x="770" y="3664"/>
                    <a:pt x="721" y="3788"/>
                    <a:pt x="745" y="3912"/>
                  </a:cubicBezTo>
                  <a:cubicBezTo>
                    <a:pt x="770" y="4024"/>
                    <a:pt x="845" y="4111"/>
                    <a:pt x="957" y="4173"/>
                  </a:cubicBezTo>
                  <a:cubicBezTo>
                    <a:pt x="1255" y="4372"/>
                    <a:pt x="1565" y="4421"/>
                    <a:pt x="1913" y="4521"/>
                  </a:cubicBezTo>
                  <a:cubicBezTo>
                    <a:pt x="2298" y="4608"/>
                    <a:pt x="2683" y="4657"/>
                    <a:pt x="3068" y="4732"/>
                  </a:cubicBezTo>
                  <a:cubicBezTo>
                    <a:pt x="3453" y="4942"/>
                    <a:pt x="7841" y="7571"/>
                    <a:pt x="9020" y="7571"/>
                  </a:cubicBezTo>
                  <a:cubicBezTo>
                    <a:pt x="9095" y="7571"/>
                    <a:pt x="9156" y="7561"/>
                    <a:pt x="9203" y="7539"/>
                  </a:cubicBezTo>
                  <a:cubicBezTo>
                    <a:pt x="9998" y="7166"/>
                    <a:pt x="13240" y="3689"/>
                    <a:pt x="13240" y="3689"/>
                  </a:cubicBezTo>
                  <a:cubicBezTo>
                    <a:pt x="14469" y="2410"/>
                    <a:pt x="14767" y="547"/>
                    <a:pt x="143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4008;p121">
              <a:extLst>
                <a:ext uri="{FF2B5EF4-FFF2-40B4-BE49-F238E27FC236}">
                  <a16:creationId xmlns:a16="http://schemas.microsoft.com/office/drawing/2014/main" id="{9A84B1F9-9AEE-B119-95CE-30A4EA897713}"/>
                </a:ext>
              </a:extLst>
            </p:cNvPr>
            <p:cNvSpPr/>
            <p:nvPr/>
          </p:nvSpPr>
          <p:spPr>
            <a:xfrm>
              <a:off x="1482875" y="2576450"/>
              <a:ext cx="145625" cy="157775"/>
            </a:xfrm>
            <a:custGeom>
              <a:avLst/>
              <a:gdLst/>
              <a:ahLst/>
              <a:cxnLst/>
              <a:rect l="l" t="t" r="r" b="b"/>
              <a:pathLst>
                <a:path w="5825" h="6311" extrusionOk="0">
                  <a:moveTo>
                    <a:pt x="5115" y="1"/>
                  </a:moveTo>
                  <a:cubicBezTo>
                    <a:pt x="4706" y="1"/>
                    <a:pt x="4263" y="42"/>
                    <a:pt x="3962" y="151"/>
                  </a:cubicBezTo>
                  <a:cubicBezTo>
                    <a:pt x="3502" y="300"/>
                    <a:pt x="3155" y="350"/>
                    <a:pt x="2347" y="1467"/>
                  </a:cubicBezTo>
                  <a:cubicBezTo>
                    <a:pt x="1664" y="2411"/>
                    <a:pt x="0" y="4622"/>
                    <a:pt x="0" y="4622"/>
                  </a:cubicBezTo>
                  <a:cubicBezTo>
                    <a:pt x="286" y="5466"/>
                    <a:pt x="1006" y="6125"/>
                    <a:pt x="1888" y="6311"/>
                  </a:cubicBezTo>
                  <a:cubicBezTo>
                    <a:pt x="1888" y="6311"/>
                    <a:pt x="3999" y="4374"/>
                    <a:pt x="4422" y="3902"/>
                  </a:cubicBezTo>
                  <a:cubicBezTo>
                    <a:pt x="4844" y="3442"/>
                    <a:pt x="5278" y="3045"/>
                    <a:pt x="5577" y="2150"/>
                  </a:cubicBezTo>
                  <a:cubicBezTo>
                    <a:pt x="5788" y="1467"/>
                    <a:pt x="5825" y="722"/>
                    <a:pt x="5663" y="27"/>
                  </a:cubicBezTo>
                  <a:cubicBezTo>
                    <a:pt x="5502" y="11"/>
                    <a:pt x="5312" y="1"/>
                    <a:pt x="51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70"/>
                                        </p:tgtEl>
                                        <p:attrNameLst>
                                          <p:attrName>style.visibility</p:attrName>
                                        </p:attrNameLst>
                                      </p:cBhvr>
                                      <p:to>
                                        <p:strVal val="visible"/>
                                      </p:to>
                                    </p:set>
                                    <p:anim calcmode="lin" valueType="num">
                                      <p:cBhvr additive="base">
                                        <p:cTn id="7" dur="1000"/>
                                        <p:tgtEl>
                                          <p:spTgt spid="127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1"/>
                                        </p:tgtEl>
                                        <p:attrNameLst>
                                          <p:attrName>style.visibility</p:attrName>
                                        </p:attrNameLst>
                                      </p:cBhvr>
                                      <p:to>
                                        <p:strVal val="visible"/>
                                      </p:to>
                                    </p:set>
                                    <p:anim calcmode="lin" valueType="num">
                                      <p:cBhvr additive="base">
                                        <p:cTn id="10" dur="1000"/>
                                        <p:tgtEl>
                                          <p:spTgt spid="12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sp>
        <p:nvSpPr>
          <p:cNvPr id="2293" name="Google Shape;2293;p81"/>
          <p:cNvSpPr/>
          <p:nvPr/>
        </p:nvSpPr>
        <p:spPr>
          <a:xfrm>
            <a:off x="4132214" y="2923073"/>
            <a:ext cx="37857" cy="42825"/>
          </a:xfrm>
          <a:custGeom>
            <a:avLst/>
            <a:gdLst/>
            <a:ahLst/>
            <a:cxnLst/>
            <a:rect l="l" t="t" r="r" b="b"/>
            <a:pathLst>
              <a:path w="663" h="750" extrusionOk="0">
                <a:moveTo>
                  <a:pt x="353" y="99"/>
                </a:moveTo>
                <a:cubicBezTo>
                  <a:pt x="409" y="99"/>
                  <a:pt x="452" y="118"/>
                  <a:pt x="489" y="155"/>
                </a:cubicBezTo>
                <a:cubicBezTo>
                  <a:pt x="526" y="192"/>
                  <a:pt x="545" y="242"/>
                  <a:pt x="545" y="310"/>
                </a:cubicBezTo>
                <a:lnTo>
                  <a:pt x="124" y="310"/>
                </a:lnTo>
                <a:cubicBezTo>
                  <a:pt x="130" y="242"/>
                  <a:pt x="155" y="192"/>
                  <a:pt x="192" y="155"/>
                </a:cubicBezTo>
                <a:cubicBezTo>
                  <a:pt x="229" y="118"/>
                  <a:pt x="285" y="99"/>
                  <a:pt x="353" y="99"/>
                </a:cubicBezTo>
                <a:close/>
                <a:moveTo>
                  <a:pt x="347" y="0"/>
                </a:moveTo>
                <a:cubicBezTo>
                  <a:pt x="241" y="0"/>
                  <a:pt x="155" y="31"/>
                  <a:pt x="93" y="99"/>
                </a:cubicBezTo>
                <a:cubicBezTo>
                  <a:pt x="31" y="167"/>
                  <a:pt x="0" y="260"/>
                  <a:pt x="0" y="378"/>
                </a:cubicBezTo>
                <a:cubicBezTo>
                  <a:pt x="0" y="496"/>
                  <a:pt x="31" y="582"/>
                  <a:pt x="99" y="650"/>
                </a:cubicBezTo>
                <a:cubicBezTo>
                  <a:pt x="167" y="718"/>
                  <a:pt x="254" y="749"/>
                  <a:pt x="371" y="749"/>
                </a:cubicBezTo>
                <a:cubicBezTo>
                  <a:pt x="415" y="749"/>
                  <a:pt x="458" y="743"/>
                  <a:pt x="501" y="737"/>
                </a:cubicBezTo>
                <a:cubicBezTo>
                  <a:pt x="551" y="725"/>
                  <a:pt x="594" y="712"/>
                  <a:pt x="631" y="694"/>
                </a:cubicBezTo>
                <a:lnTo>
                  <a:pt x="631" y="582"/>
                </a:lnTo>
                <a:cubicBezTo>
                  <a:pt x="594" y="607"/>
                  <a:pt x="551" y="619"/>
                  <a:pt x="508" y="632"/>
                </a:cubicBezTo>
                <a:cubicBezTo>
                  <a:pt x="464" y="644"/>
                  <a:pt x="421" y="650"/>
                  <a:pt x="378" y="650"/>
                </a:cubicBezTo>
                <a:cubicBezTo>
                  <a:pt x="297" y="650"/>
                  <a:pt x="235" y="626"/>
                  <a:pt x="192" y="588"/>
                </a:cubicBezTo>
                <a:cubicBezTo>
                  <a:pt x="149" y="545"/>
                  <a:pt x="124" y="483"/>
                  <a:pt x="124" y="403"/>
                </a:cubicBezTo>
                <a:lnTo>
                  <a:pt x="662" y="403"/>
                </a:lnTo>
                <a:lnTo>
                  <a:pt x="662" y="341"/>
                </a:lnTo>
                <a:cubicBezTo>
                  <a:pt x="662" y="236"/>
                  <a:pt x="631" y="155"/>
                  <a:pt x="576" y="93"/>
                </a:cubicBezTo>
                <a:cubicBezTo>
                  <a:pt x="520" y="31"/>
                  <a:pt x="446"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90;p77">
            <a:extLst>
              <a:ext uri="{FF2B5EF4-FFF2-40B4-BE49-F238E27FC236}">
                <a16:creationId xmlns:a16="http://schemas.microsoft.com/office/drawing/2014/main" id="{3EB9AFF6-27B3-4560-E038-3EAE2AC75E39}"/>
              </a:ext>
            </a:extLst>
          </p:cNvPr>
          <p:cNvSpPr txBox="1">
            <a:spLocks noGrp="1"/>
          </p:cNvSpPr>
          <p:nvPr>
            <p:ph type="title"/>
          </p:nvPr>
        </p:nvSpPr>
        <p:spPr>
          <a:xfrm>
            <a:off x="342300" y="128758"/>
            <a:ext cx="42297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App features</a:t>
            </a:r>
            <a:endParaRPr dirty="0"/>
          </a:p>
        </p:txBody>
      </p:sp>
      <p:sp>
        <p:nvSpPr>
          <p:cNvPr id="7" name="Google Shape;1691;p77">
            <a:extLst>
              <a:ext uri="{FF2B5EF4-FFF2-40B4-BE49-F238E27FC236}">
                <a16:creationId xmlns:a16="http://schemas.microsoft.com/office/drawing/2014/main" id="{815D97C9-83F4-837B-B608-63D319681D87}"/>
              </a:ext>
            </a:extLst>
          </p:cNvPr>
          <p:cNvSpPr/>
          <p:nvPr/>
        </p:nvSpPr>
        <p:spPr>
          <a:xfrm flipV="1">
            <a:off x="462915" y="632497"/>
            <a:ext cx="3249904" cy="4571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p:cNvSpPr txBox="1"/>
          <p:nvPr/>
        </p:nvSpPr>
        <p:spPr>
          <a:xfrm>
            <a:off x="852523" y="1065654"/>
            <a:ext cx="7583332" cy="4206387"/>
          </a:xfrm>
          <a:prstGeom prst="rect">
            <a:avLst/>
          </a:prstGeom>
          <a:noFill/>
        </p:spPr>
        <p:txBody>
          <a:bodyPr wrap="square" rtlCol="0">
            <a:spAutoFit/>
          </a:bodyPr>
          <a:lstStyle/>
          <a:p>
            <a:r>
              <a:rPr lang="en-US" b="1" dirty="0"/>
              <a:t>Lab test results interpretation: </a:t>
            </a:r>
            <a:r>
              <a:rPr lang="en-US" dirty="0">
                <a:latin typeface="Bahnschrift Light" panose="020B0502040204020203" pitchFamily="34" charset="0"/>
              </a:rPr>
              <a:t>Clear and concise explanations confirmed by specialized doctors of lab results provided with a Visualizations </a:t>
            </a:r>
          </a:p>
          <a:p>
            <a:endParaRPr lang="en-US" b="1" dirty="0"/>
          </a:p>
          <a:p>
            <a:r>
              <a:rPr lang="en-US" b="1" dirty="0"/>
              <a:t>Recommendation and Prediction System:  </a:t>
            </a:r>
            <a:r>
              <a:rPr lang="en-US" dirty="0">
                <a:latin typeface="Bahnschrift Light" panose="020B0502040204020203" pitchFamily="34" charset="0"/>
              </a:rPr>
              <a:t>Recommend Medical specialty and optional the disease that suit the patient symptoms.</a:t>
            </a:r>
          </a:p>
          <a:p>
            <a:endParaRPr lang="en-US" b="1" dirty="0"/>
          </a:p>
          <a:p>
            <a:r>
              <a:rPr lang="en-US" b="1" dirty="0"/>
              <a:t>Nearest Doctor Location: </a:t>
            </a:r>
            <a:r>
              <a:rPr lang="en-US" dirty="0">
                <a:latin typeface="Bahnschrift Light" panose="020B0502040204020203" pitchFamily="34" charset="0"/>
              </a:rPr>
              <a:t>Collecting the doctors’ or hospitals’ location to recommend the nearest for the users.</a:t>
            </a:r>
          </a:p>
          <a:p>
            <a:endParaRPr lang="en-US" dirty="0">
              <a:latin typeface="Bahnschrift Light" panose="020B0502040204020203" pitchFamily="34" charset="0"/>
            </a:endParaRPr>
          </a:p>
          <a:p>
            <a:r>
              <a:rPr lang="en-US" b="1" dirty="0" err="1"/>
              <a:t>Chatbot</a:t>
            </a:r>
            <a:r>
              <a:rPr lang="en-US" dirty="0"/>
              <a:t>: </a:t>
            </a:r>
            <a:r>
              <a:rPr lang="en-US" dirty="0">
                <a:latin typeface="Bahnschrift Light" panose="020B0502040204020203" pitchFamily="34" charset="0"/>
              </a:rPr>
              <a:t>support you to know all information needed about a distinct disease , related symptoms or its treatments via a Chabot feature implemented through the app. </a:t>
            </a:r>
          </a:p>
          <a:p>
            <a:endParaRPr lang="en-US" dirty="0">
              <a:latin typeface="Bahnschrift Light" panose="020B0502040204020203" pitchFamily="34" charset="0"/>
            </a:endParaRPr>
          </a:p>
          <a:p>
            <a:r>
              <a:rPr lang="en-US" b="1" dirty="0"/>
              <a:t>Medical Lab Tests Encyclopedias: </a:t>
            </a:r>
            <a:r>
              <a:rPr lang="en-US" dirty="0"/>
              <a:t>A</a:t>
            </a:r>
            <a:r>
              <a:rPr lang="en-US" b="1" dirty="0"/>
              <a:t> </a:t>
            </a:r>
            <a:r>
              <a:rPr lang="en-US" dirty="0">
                <a:latin typeface="Bahnschrift Light" panose="020B0502040204020203" pitchFamily="34" charset="0"/>
              </a:rPr>
              <a:t>comprehensive encyclopedia for all information needed about medical lab tests.</a:t>
            </a:r>
            <a:endParaRPr lang="en-US" b="1" dirty="0"/>
          </a:p>
          <a:p>
            <a:endParaRPr lang="en-US" b="1" dirty="0"/>
          </a:p>
          <a:p>
            <a:r>
              <a:rPr lang="en-US" b="1" dirty="0"/>
              <a:t>Diseases Encyclopedia: </a:t>
            </a:r>
            <a:r>
              <a:rPr lang="en-US" dirty="0">
                <a:latin typeface="Bahnschrift Light" panose="020B0502040204020203" pitchFamily="34" charset="0"/>
              </a:rPr>
              <a:t>A comprehensive encyclopedia for all diseases.</a:t>
            </a:r>
            <a:endParaRPr lang="en-US" b="1" dirty="0"/>
          </a:p>
          <a:p>
            <a:endParaRPr lang="en-US" dirty="0">
              <a:latin typeface="Bahnschrift Light" panose="020B0502040204020203" pitchFamily="34" charset="0"/>
            </a:endParaRPr>
          </a:p>
          <a:p>
            <a:endParaRPr lang="en-US" dirty="0">
              <a:latin typeface="Bahnschrift Light" panose="020B0502040204020203" pitchFamily="34" charset="0"/>
            </a:endParaRPr>
          </a:p>
          <a:p>
            <a:endParaRPr lang="en-US" dirty="0"/>
          </a:p>
        </p:txBody>
      </p:sp>
    </p:spTree>
    <p:extLst>
      <p:ext uri="{BB962C8B-B14F-4D97-AF65-F5344CB8AC3E}">
        <p14:creationId xmlns:p14="http://schemas.microsoft.com/office/powerpoint/2010/main" val="2296857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sp>
        <p:nvSpPr>
          <p:cNvPr id="2293" name="Google Shape;2293;p81"/>
          <p:cNvSpPr/>
          <p:nvPr/>
        </p:nvSpPr>
        <p:spPr>
          <a:xfrm>
            <a:off x="4132214" y="2923073"/>
            <a:ext cx="37857" cy="42825"/>
          </a:xfrm>
          <a:custGeom>
            <a:avLst/>
            <a:gdLst/>
            <a:ahLst/>
            <a:cxnLst/>
            <a:rect l="l" t="t" r="r" b="b"/>
            <a:pathLst>
              <a:path w="663" h="750" extrusionOk="0">
                <a:moveTo>
                  <a:pt x="353" y="99"/>
                </a:moveTo>
                <a:cubicBezTo>
                  <a:pt x="409" y="99"/>
                  <a:pt x="452" y="118"/>
                  <a:pt x="489" y="155"/>
                </a:cubicBezTo>
                <a:cubicBezTo>
                  <a:pt x="526" y="192"/>
                  <a:pt x="545" y="242"/>
                  <a:pt x="545" y="310"/>
                </a:cubicBezTo>
                <a:lnTo>
                  <a:pt x="124" y="310"/>
                </a:lnTo>
                <a:cubicBezTo>
                  <a:pt x="130" y="242"/>
                  <a:pt x="155" y="192"/>
                  <a:pt x="192" y="155"/>
                </a:cubicBezTo>
                <a:cubicBezTo>
                  <a:pt x="229" y="118"/>
                  <a:pt x="285" y="99"/>
                  <a:pt x="353" y="99"/>
                </a:cubicBezTo>
                <a:close/>
                <a:moveTo>
                  <a:pt x="347" y="0"/>
                </a:moveTo>
                <a:cubicBezTo>
                  <a:pt x="241" y="0"/>
                  <a:pt x="155" y="31"/>
                  <a:pt x="93" y="99"/>
                </a:cubicBezTo>
                <a:cubicBezTo>
                  <a:pt x="31" y="167"/>
                  <a:pt x="0" y="260"/>
                  <a:pt x="0" y="378"/>
                </a:cubicBezTo>
                <a:cubicBezTo>
                  <a:pt x="0" y="496"/>
                  <a:pt x="31" y="582"/>
                  <a:pt x="99" y="650"/>
                </a:cubicBezTo>
                <a:cubicBezTo>
                  <a:pt x="167" y="718"/>
                  <a:pt x="254" y="749"/>
                  <a:pt x="371" y="749"/>
                </a:cubicBezTo>
                <a:cubicBezTo>
                  <a:pt x="415" y="749"/>
                  <a:pt x="458" y="743"/>
                  <a:pt x="501" y="737"/>
                </a:cubicBezTo>
                <a:cubicBezTo>
                  <a:pt x="551" y="725"/>
                  <a:pt x="594" y="712"/>
                  <a:pt x="631" y="694"/>
                </a:cubicBezTo>
                <a:lnTo>
                  <a:pt x="631" y="582"/>
                </a:lnTo>
                <a:cubicBezTo>
                  <a:pt x="594" y="607"/>
                  <a:pt x="551" y="619"/>
                  <a:pt x="508" y="632"/>
                </a:cubicBezTo>
                <a:cubicBezTo>
                  <a:pt x="464" y="644"/>
                  <a:pt x="421" y="650"/>
                  <a:pt x="378" y="650"/>
                </a:cubicBezTo>
                <a:cubicBezTo>
                  <a:pt x="297" y="650"/>
                  <a:pt x="235" y="626"/>
                  <a:pt x="192" y="588"/>
                </a:cubicBezTo>
                <a:cubicBezTo>
                  <a:pt x="149" y="545"/>
                  <a:pt x="124" y="483"/>
                  <a:pt x="124" y="403"/>
                </a:cubicBezTo>
                <a:lnTo>
                  <a:pt x="662" y="403"/>
                </a:lnTo>
                <a:lnTo>
                  <a:pt x="662" y="341"/>
                </a:lnTo>
                <a:cubicBezTo>
                  <a:pt x="662" y="236"/>
                  <a:pt x="631" y="155"/>
                  <a:pt x="576" y="93"/>
                </a:cubicBezTo>
                <a:cubicBezTo>
                  <a:pt x="520" y="31"/>
                  <a:pt x="446"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90;p77">
            <a:extLst>
              <a:ext uri="{FF2B5EF4-FFF2-40B4-BE49-F238E27FC236}">
                <a16:creationId xmlns:a16="http://schemas.microsoft.com/office/drawing/2014/main" id="{3EB9AFF6-27B3-4560-E038-3EAE2AC75E39}"/>
              </a:ext>
            </a:extLst>
          </p:cNvPr>
          <p:cNvSpPr txBox="1">
            <a:spLocks noGrp="1"/>
          </p:cNvSpPr>
          <p:nvPr>
            <p:ph type="title"/>
          </p:nvPr>
        </p:nvSpPr>
        <p:spPr>
          <a:xfrm>
            <a:off x="266672" y="150816"/>
            <a:ext cx="4985971" cy="527400"/>
          </a:xfrm>
          <a:prstGeom prst="rect">
            <a:avLst/>
          </a:prstGeom>
        </p:spPr>
        <p:txBody>
          <a:bodyPr spcFirstLastPara="1" wrap="square" lIns="91425" tIns="91425" rIns="91425" bIns="91425" anchor="ctr" anchorCtr="0">
            <a:noAutofit/>
          </a:bodyPr>
          <a:lstStyle/>
          <a:p>
            <a:pPr lvl="0" algn="l"/>
            <a:r>
              <a:rPr lang="en-US" dirty="0"/>
              <a:t>How it works diagram</a:t>
            </a:r>
            <a:endParaRPr dirty="0"/>
          </a:p>
        </p:txBody>
      </p:sp>
      <p:sp>
        <p:nvSpPr>
          <p:cNvPr id="7" name="Google Shape;1691;p77">
            <a:extLst>
              <a:ext uri="{FF2B5EF4-FFF2-40B4-BE49-F238E27FC236}">
                <a16:creationId xmlns:a16="http://schemas.microsoft.com/office/drawing/2014/main" id="{815D97C9-83F4-837B-B608-63D319681D87}"/>
              </a:ext>
            </a:extLst>
          </p:cNvPr>
          <p:cNvSpPr/>
          <p:nvPr/>
        </p:nvSpPr>
        <p:spPr>
          <a:xfrm flipV="1">
            <a:off x="462915" y="632497"/>
            <a:ext cx="3249904" cy="4571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AB5903BE-51AF-8E49-1047-86D8741BDD45}"/>
              </a:ext>
            </a:extLst>
          </p:cNvPr>
          <p:cNvPicPr>
            <a:picLocks noChangeAspect="1"/>
          </p:cNvPicPr>
          <p:nvPr/>
        </p:nvPicPr>
        <p:blipFill>
          <a:blip r:embed="rId3"/>
          <a:stretch>
            <a:fillRect/>
          </a:stretch>
        </p:blipFill>
        <p:spPr>
          <a:xfrm>
            <a:off x="579863" y="854385"/>
            <a:ext cx="7449198" cy="3904499"/>
          </a:xfrm>
          <a:prstGeom prst="rect">
            <a:avLst/>
          </a:prstGeom>
        </p:spPr>
      </p:pic>
    </p:spTree>
    <p:extLst>
      <p:ext uri="{BB962C8B-B14F-4D97-AF65-F5344CB8AC3E}">
        <p14:creationId xmlns:p14="http://schemas.microsoft.com/office/powerpoint/2010/main" val="3478117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sp>
        <p:nvSpPr>
          <p:cNvPr id="2293" name="Google Shape;2293;p81"/>
          <p:cNvSpPr/>
          <p:nvPr/>
        </p:nvSpPr>
        <p:spPr>
          <a:xfrm>
            <a:off x="4132214" y="2923073"/>
            <a:ext cx="37857" cy="42825"/>
          </a:xfrm>
          <a:custGeom>
            <a:avLst/>
            <a:gdLst/>
            <a:ahLst/>
            <a:cxnLst/>
            <a:rect l="l" t="t" r="r" b="b"/>
            <a:pathLst>
              <a:path w="663" h="750" extrusionOk="0">
                <a:moveTo>
                  <a:pt x="353" y="99"/>
                </a:moveTo>
                <a:cubicBezTo>
                  <a:pt x="409" y="99"/>
                  <a:pt x="452" y="118"/>
                  <a:pt x="489" y="155"/>
                </a:cubicBezTo>
                <a:cubicBezTo>
                  <a:pt x="526" y="192"/>
                  <a:pt x="545" y="242"/>
                  <a:pt x="545" y="310"/>
                </a:cubicBezTo>
                <a:lnTo>
                  <a:pt x="124" y="310"/>
                </a:lnTo>
                <a:cubicBezTo>
                  <a:pt x="130" y="242"/>
                  <a:pt x="155" y="192"/>
                  <a:pt x="192" y="155"/>
                </a:cubicBezTo>
                <a:cubicBezTo>
                  <a:pt x="229" y="118"/>
                  <a:pt x="285" y="99"/>
                  <a:pt x="353" y="99"/>
                </a:cubicBezTo>
                <a:close/>
                <a:moveTo>
                  <a:pt x="347" y="0"/>
                </a:moveTo>
                <a:cubicBezTo>
                  <a:pt x="241" y="0"/>
                  <a:pt x="155" y="31"/>
                  <a:pt x="93" y="99"/>
                </a:cubicBezTo>
                <a:cubicBezTo>
                  <a:pt x="31" y="167"/>
                  <a:pt x="0" y="260"/>
                  <a:pt x="0" y="378"/>
                </a:cubicBezTo>
                <a:cubicBezTo>
                  <a:pt x="0" y="496"/>
                  <a:pt x="31" y="582"/>
                  <a:pt x="99" y="650"/>
                </a:cubicBezTo>
                <a:cubicBezTo>
                  <a:pt x="167" y="718"/>
                  <a:pt x="254" y="749"/>
                  <a:pt x="371" y="749"/>
                </a:cubicBezTo>
                <a:cubicBezTo>
                  <a:pt x="415" y="749"/>
                  <a:pt x="458" y="743"/>
                  <a:pt x="501" y="737"/>
                </a:cubicBezTo>
                <a:cubicBezTo>
                  <a:pt x="551" y="725"/>
                  <a:pt x="594" y="712"/>
                  <a:pt x="631" y="694"/>
                </a:cubicBezTo>
                <a:lnTo>
                  <a:pt x="631" y="582"/>
                </a:lnTo>
                <a:cubicBezTo>
                  <a:pt x="594" y="607"/>
                  <a:pt x="551" y="619"/>
                  <a:pt x="508" y="632"/>
                </a:cubicBezTo>
                <a:cubicBezTo>
                  <a:pt x="464" y="644"/>
                  <a:pt x="421" y="650"/>
                  <a:pt x="378" y="650"/>
                </a:cubicBezTo>
                <a:cubicBezTo>
                  <a:pt x="297" y="650"/>
                  <a:pt x="235" y="626"/>
                  <a:pt x="192" y="588"/>
                </a:cubicBezTo>
                <a:cubicBezTo>
                  <a:pt x="149" y="545"/>
                  <a:pt x="124" y="483"/>
                  <a:pt x="124" y="403"/>
                </a:cubicBezTo>
                <a:lnTo>
                  <a:pt x="662" y="403"/>
                </a:lnTo>
                <a:lnTo>
                  <a:pt x="662" y="341"/>
                </a:lnTo>
                <a:cubicBezTo>
                  <a:pt x="662" y="236"/>
                  <a:pt x="631" y="155"/>
                  <a:pt x="576" y="93"/>
                </a:cubicBezTo>
                <a:cubicBezTo>
                  <a:pt x="520" y="31"/>
                  <a:pt x="446"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90;p77">
            <a:extLst>
              <a:ext uri="{FF2B5EF4-FFF2-40B4-BE49-F238E27FC236}">
                <a16:creationId xmlns:a16="http://schemas.microsoft.com/office/drawing/2014/main" id="{3EB9AFF6-27B3-4560-E038-3EAE2AC75E39}"/>
              </a:ext>
            </a:extLst>
          </p:cNvPr>
          <p:cNvSpPr txBox="1">
            <a:spLocks noGrp="1"/>
          </p:cNvSpPr>
          <p:nvPr>
            <p:ph type="title"/>
          </p:nvPr>
        </p:nvSpPr>
        <p:spPr>
          <a:xfrm>
            <a:off x="266672" y="150816"/>
            <a:ext cx="4985971" cy="527400"/>
          </a:xfrm>
          <a:prstGeom prst="rect">
            <a:avLst/>
          </a:prstGeom>
        </p:spPr>
        <p:txBody>
          <a:bodyPr spcFirstLastPara="1" wrap="square" lIns="91425" tIns="91425" rIns="91425" bIns="91425" anchor="ctr" anchorCtr="0">
            <a:noAutofit/>
          </a:bodyPr>
          <a:lstStyle/>
          <a:p>
            <a:pPr lvl="0" algn="l"/>
            <a:r>
              <a:rPr lang="en-US" dirty="0"/>
              <a:t>How it works diagram</a:t>
            </a:r>
            <a:endParaRPr dirty="0"/>
          </a:p>
        </p:txBody>
      </p:sp>
      <p:sp>
        <p:nvSpPr>
          <p:cNvPr id="7" name="Google Shape;1691;p77">
            <a:extLst>
              <a:ext uri="{FF2B5EF4-FFF2-40B4-BE49-F238E27FC236}">
                <a16:creationId xmlns:a16="http://schemas.microsoft.com/office/drawing/2014/main" id="{815D97C9-83F4-837B-B608-63D319681D87}"/>
              </a:ext>
            </a:extLst>
          </p:cNvPr>
          <p:cNvSpPr/>
          <p:nvPr/>
        </p:nvSpPr>
        <p:spPr>
          <a:xfrm flipV="1">
            <a:off x="462915" y="632497"/>
            <a:ext cx="3249904" cy="4571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15" y="1081434"/>
            <a:ext cx="7590208" cy="3683278"/>
          </a:xfrm>
          <a:prstGeom prst="rect">
            <a:avLst/>
          </a:prstGeom>
        </p:spPr>
      </p:pic>
    </p:spTree>
    <p:extLst>
      <p:ext uri="{BB962C8B-B14F-4D97-AF65-F5344CB8AC3E}">
        <p14:creationId xmlns:p14="http://schemas.microsoft.com/office/powerpoint/2010/main" val="1039385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63"/>
          <p:cNvSpPr txBox="1">
            <a:spLocks noGrp="1"/>
          </p:cNvSpPr>
          <p:nvPr>
            <p:ph type="title"/>
          </p:nvPr>
        </p:nvSpPr>
        <p:spPr>
          <a:xfrm>
            <a:off x="718500" y="348264"/>
            <a:ext cx="770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Accessibility</a:t>
            </a:r>
            <a:endParaRPr dirty="0"/>
          </a:p>
        </p:txBody>
      </p:sp>
      <p:sp>
        <p:nvSpPr>
          <p:cNvPr id="779" name="Google Shape;779;p63"/>
          <p:cNvSpPr txBox="1">
            <a:spLocks noGrp="1"/>
          </p:cNvSpPr>
          <p:nvPr>
            <p:ph type="subTitle" idx="1"/>
          </p:nvPr>
        </p:nvSpPr>
        <p:spPr>
          <a:xfrm>
            <a:off x="2227385" y="1922585"/>
            <a:ext cx="4982308" cy="1817077"/>
          </a:xfrm>
          <a:prstGeom prst="rect">
            <a:avLst/>
          </a:prstGeom>
        </p:spPr>
        <p:txBody>
          <a:bodyPr spcFirstLastPara="1" wrap="square" lIns="91425" tIns="91425" rIns="91425" bIns="91425" anchor="ctr" anchorCtr="0">
            <a:noAutofit/>
          </a:bodyPr>
          <a:lstStyle/>
          <a:p>
            <a:pPr marL="0" indent="0"/>
            <a:r>
              <a:rPr lang="en-US" sz="1800" dirty="0">
                <a:latin typeface="Bahnschrift Light" panose="020B0502040204020203" pitchFamily="34" charset="0"/>
              </a:rPr>
              <a:t>Accessibility features for users with special needs::</a:t>
            </a:r>
          </a:p>
          <a:p>
            <a:pPr marL="342900" indent="-342900">
              <a:buAutoNum type="arabicPeriod"/>
            </a:pPr>
            <a:r>
              <a:rPr lang="en-US" sz="1800" b="1" dirty="0">
                <a:latin typeface="Bahnschrift Light" panose="020B0502040204020203" pitchFamily="34" charset="0"/>
              </a:rPr>
              <a:t>Lab reader support.</a:t>
            </a:r>
          </a:p>
          <a:p>
            <a:pPr marL="342900" indent="-342900">
              <a:buAutoNum type="arabicPeriod"/>
            </a:pPr>
            <a:r>
              <a:rPr lang="en-US" sz="1800" b="1" dirty="0">
                <a:latin typeface="Bahnschrift Light" panose="020B0502040204020203" pitchFamily="34" charset="0"/>
              </a:rPr>
              <a:t>Text size and font customization</a:t>
            </a:r>
          </a:p>
          <a:p>
            <a:pPr marL="342900" indent="-342900">
              <a:buAutoNum type="arabicPeriod"/>
            </a:pPr>
            <a:r>
              <a:rPr lang="en-US" sz="1800" b="1" dirty="0">
                <a:latin typeface="Bahnschrift Light" panose="020B0502040204020203" pitchFamily="34" charset="0"/>
              </a:rPr>
              <a:t>High contrast mode.</a:t>
            </a:r>
          </a:p>
          <a:p>
            <a:pPr marL="342900" indent="-342900">
              <a:buAutoNum type="arabicPeriod"/>
            </a:pPr>
            <a:r>
              <a:rPr lang="en-US" sz="1800" b="1" dirty="0">
                <a:latin typeface="Bahnschrift Light" panose="020B0502040204020203" pitchFamily="34" charset="0"/>
              </a:rPr>
              <a:t>Gesture support.</a:t>
            </a:r>
          </a:p>
        </p:txBody>
      </p:sp>
      <p:sp>
        <p:nvSpPr>
          <p:cNvPr id="780" name="Google Shape;780;p63"/>
          <p:cNvSpPr/>
          <p:nvPr/>
        </p:nvSpPr>
        <p:spPr>
          <a:xfrm>
            <a:off x="3411300" y="884775"/>
            <a:ext cx="23214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4228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70"/>
          <p:cNvSpPr txBox="1">
            <a:spLocks noGrp="1"/>
          </p:cNvSpPr>
          <p:nvPr>
            <p:ph type="title"/>
          </p:nvPr>
        </p:nvSpPr>
        <p:spPr>
          <a:xfrm>
            <a:off x="724050" y="347825"/>
            <a:ext cx="76959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07. Team Members</a:t>
            </a:r>
            <a:endParaRPr dirty="0"/>
          </a:p>
        </p:txBody>
      </p:sp>
      <p:sp>
        <p:nvSpPr>
          <p:cNvPr id="1222" name="Google Shape;1222;p70"/>
          <p:cNvSpPr txBox="1">
            <a:spLocks noGrp="1"/>
          </p:cNvSpPr>
          <p:nvPr>
            <p:ph type="subTitle" idx="1"/>
          </p:nvPr>
        </p:nvSpPr>
        <p:spPr>
          <a:xfrm>
            <a:off x="2090473" y="1466999"/>
            <a:ext cx="1875300" cy="32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Sara Samir</a:t>
            </a:r>
            <a:endParaRPr dirty="0"/>
          </a:p>
        </p:txBody>
      </p:sp>
      <p:sp>
        <p:nvSpPr>
          <p:cNvPr id="1228" name="Google Shape;1228;p70"/>
          <p:cNvSpPr/>
          <p:nvPr/>
        </p:nvSpPr>
        <p:spPr>
          <a:xfrm>
            <a:off x="3931800" y="880700"/>
            <a:ext cx="12804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9" name="Google Shape;1229;p70"/>
          <p:cNvGrpSpPr/>
          <p:nvPr/>
        </p:nvGrpSpPr>
        <p:grpSpPr>
          <a:xfrm>
            <a:off x="671584" y="1111306"/>
            <a:ext cx="1474298" cy="1075767"/>
            <a:chOff x="870875" y="1769674"/>
            <a:chExt cx="1474298" cy="1075767"/>
          </a:xfrm>
        </p:grpSpPr>
        <p:sp>
          <p:nvSpPr>
            <p:cNvPr id="1230" name="Google Shape;1230;p70"/>
            <p:cNvSpPr/>
            <p:nvPr/>
          </p:nvSpPr>
          <p:spPr>
            <a:xfrm rot="-312133">
              <a:off x="911225" y="1830890"/>
              <a:ext cx="1393598" cy="953335"/>
            </a:xfrm>
            <a:custGeom>
              <a:avLst/>
              <a:gdLst/>
              <a:ahLst/>
              <a:cxnLst/>
              <a:rect l="l" t="t" r="r" b="b"/>
              <a:pathLst>
                <a:path w="167363" h="114490" extrusionOk="0">
                  <a:moveTo>
                    <a:pt x="40553" y="0"/>
                  </a:moveTo>
                  <a:cubicBezTo>
                    <a:pt x="39308" y="0"/>
                    <a:pt x="38056" y="86"/>
                    <a:pt x="36796" y="274"/>
                  </a:cubicBezTo>
                  <a:cubicBezTo>
                    <a:pt x="29141" y="1405"/>
                    <a:pt x="22313" y="6406"/>
                    <a:pt x="18137" y="12974"/>
                  </a:cubicBezTo>
                  <a:cubicBezTo>
                    <a:pt x="13962" y="19498"/>
                    <a:pt x="12266" y="27414"/>
                    <a:pt x="12396" y="35199"/>
                  </a:cubicBezTo>
                  <a:cubicBezTo>
                    <a:pt x="12614" y="43419"/>
                    <a:pt x="14701" y="51944"/>
                    <a:pt x="11831" y="59642"/>
                  </a:cubicBezTo>
                  <a:cubicBezTo>
                    <a:pt x="10091" y="64209"/>
                    <a:pt x="6699" y="67819"/>
                    <a:pt x="4698" y="72212"/>
                  </a:cubicBezTo>
                  <a:cubicBezTo>
                    <a:pt x="3828" y="74125"/>
                    <a:pt x="2958" y="76039"/>
                    <a:pt x="2262" y="77953"/>
                  </a:cubicBezTo>
                  <a:cubicBezTo>
                    <a:pt x="914" y="81258"/>
                    <a:pt x="175" y="84738"/>
                    <a:pt x="88" y="88260"/>
                  </a:cubicBezTo>
                  <a:cubicBezTo>
                    <a:pt x="1" y="94784"/>
                    <a:pt x="3176" y="101700"/>
                    <a:pt x="9178" y="104353"/>
                  </a:cubicBezTo>
                  <a:cubicBezTo>
                    <a:pt x="11744" y="105484"/>
                    <a:pt x="14615" y="105745"/>
                    <a:pt x="17398" y="105875"/>
                  </a:cubicBezTo>
                  <a:cubicBezTo>
                    <a:pt x="18604" y="105923"/>
                    <a:pt x="19809" y="105945"/>
                    <a:pt x="21015" y="105945"/>
                  </a:cubicBezTo>
                  <a:cubicBezTo>
                    <a:pt x="33021" y="105945"/>
                    <a:pt x="45025" y="103784"/>
                    <a:pt x="57006" y="103784"/>
                  </a:cubicBezTo>
                  <a:cubicBezTo>
                    <a:pt x="59099" y="103784"/>
                    <a:pt x="61192" y="103850"/>
                    <a:pt x="63283" y="104005"/>
                  </a:cubicBezTo>
                  <a:cubicBezTo>
                    <a:pt x="77418" y="105049"/>
                    <a:pt x="90901" y="110094"/>
                    <a:pt x="104863" y="112660"/>
                  </a:cubicBezTo>
                  <a:cubicBezTo>
                    <a:pt x="111674" y="113879"/>
                    <a:pt x="118566" y="114489"/>
                    <a:pt x="125500" y="114489"/>
                  </a:cubicBezTo>
                  <a:cubicBezTo>
                    <a:pt x="125739" y="114489"/>
                    <a:pt x="125978" y="114488"/>
                    <a:pt x="126218" y="114487"/>
                  </a:cubicBezTo>
                  <a:cubicBezTo>
                    <a:pt x="131132" y="114487"/>
                    <a:pt x="136091" y="114139"/>
                    <a:pt x="140744" y="112530"/>
                  </a:cubicBezTo>
                  <a:cubicBezTo>
                    <a:pt x="145355" y="110877"/>
                    <a:pt x="149660" y="107876"/>
                    <a:pt x="152009" y="103527"/>
                  </a:cubicBezTo>
                  <a:cubicBezTo>
                    <a:pt x="157098" y="94089"/>
                    <a:pt x="151444" y="82432"/>
                    <a:pt x="152922" y="71777"/>
                  </a:cubicBezTo>
                  <a:cubicBezTo>
                    <a:pt x="154097" y="63295"/>
                    <a:pt x="159751" y="56119"/>
                    <a:pt x="162143" y="47942"/>
                  </a:cubicBezTo>
                  <a:cubicBezTo>
                    <a:pt x="167362" y="30067"/>
                    <a:pt x="156576" y="11452"/>
                    <a:pt x="138483" y="7146"/>
                  </a:cubicBezTo>
                  <a:cubicBezTo>
                    <a:pt x="134612" y="6232"/>
                    <a:pt x="130654" y="6015"/>
                    <a:pt x="126696" y="5841"/>
                  </a:cubicBezTo>
                  <a:cubicBezTo>
                    <a:pt x="121205" y="5556"/>
                    <a:pt x="115733" y="5067"/>
                    <a:pt x="110266" y="5067"/>
                  </a:cubicBezTo>
                  <a:cubicBezTo>
                    <a:pt x="107377" y="5067"/>
                    <a:pt x="104489" y="5204"/>
                    <a:pt x="101601" y="5580"/>
                  </a:cubicBezTo>
                  <a:cubicBezTo>
                    <a:pt x="93641" y="6580"/>
                    <a:pt x="86074" y="9364"/>
                    <a:pt x="77940" y="9364"/>
                  </a:cubicBezTo>
                  <a:cubicBezTo>
                    <a:pt x="65077" y="8770"/>
                    <a:pt x="53150" y="0"/>
                    <a:pt x="405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1" name="Google Shape;1231;p70"/>
            <p:cNvGrpSpPr/>
            <p:nvPr/>
          </p:nvGrpSpPr>
          <p:grpSpPr>
            <a:xfrm>
              <a:off x="1368468" y="2068003"/>
              <a:ext cx="479120" cy="479120"/>
              <a:chOff x="-57568775" y="3198925"/>
              <a:chExt cx="318225" cy="318225"/>
            </a:xfrm>
          </p:grpSpPr>
          <p:sp>
            <p:nvSpPr>
              <p:cNvPr id="1232" name="Google Shape;1232;p7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222;p70">
            <a:extLst>
              <a:ext uri="{FF2B5EF4-FFF2-40B4-BE49-F238E27FC236}">
                <a16:creationId xmlns:a16="http://schemas.microsoft.com/office/drawing/2014/main" id="{6A9619CC-1AF4-E04B-A8F0-242257D9CCFA}"/>
              </a:ext>
            </a:extLst>
          </p:cNvPr>
          <p:cNvSpPr txBox="1">
            <a:spLocks/>
          </p:cNvSpPr>
          <p:nvPr/>
        </p:nvSpPr>
        <p:spPr>
          <a:xfrm>
            <a:off x="2118997" y="2763805"/>
            <a:ext cx="1875300" cy="32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9pPr>
          </a:lstStyle>
          <a:p>
            <a:pPr marL="0" indent="0"/>
            <a:r>
              <a:rPr lang="en-US" dirty="0"/>
              <a:t>Esraa Maged</a:t>
            </a:r>
          </a:p>
        </p:txBody>
      </p:sp>
      <p:grpSp>
        <p:nvGrpSpPr>
          <p:cNvPr id="17" name="Google Shape;1229;p70">
            <a:extLst>
              <a:ext uri="{FF2B5EF4-FFF2-40B4-BE49-F238E27FC236}">
                <a16:creationId xmlns:a16="http://schemas.microsoft.com/office/drawing/2014/main" id="{31071316-5C06-9F65-A1EA-E23CC3CAB288}"/>
              </a:ext>
            </a:extLst>
          </p:cNvPr>
          <p:cNvGrpSpPr/>
          <p:nvPr/>
        </p:nvGrpSpPr>
        <p:grpSpPr>
          <a:xfrm>
            <a:off x="700108" y="2408112"/>
            <a:ext cx="1474298" cy="1075767"/>
            <a:chOff x="870875" y="1769674"/>
            <a:chExt cx="1474298" cy="1075767"/>
          </a:xfrm>
        </p:grpSpPr>
        <p:sp>
          <p:nvSpPr>
            <p:cNvPr id="18" name="Google Shape;1230;p70">
              <a:extLst>
                <a:ext uri="{FF2B5EF4-FFF2-40B4-BE49-F238E27FC236}">
                  <a16:creationId xmlns:a16="http://schemas.microsoft.com/office/drawing/2014/main" id="{8B0A352E-42E7-6F21-5BA5-5C35A2899B47}"/>
                </a:ext>
              </a:extLst>
            </p:cNvPr>
            <p:cNvSpPr/>
            <p:nvPr/>
          </p:nvSpPr>
          <p:spPr>
            <a:xfrm rot="-312133">
              <a:off x="911225" y="1830890"/>
              <a:ext cx="1393598" cy="953335"/>
            </a:xfrm>
            <a:custGeom>
              <a:avLst/>
              <a:gdLst/>
              <a:ahLst/>
              <a:cxnLst/>
              <a:rect l="l" t="t" r="r" b="b"/>
              <a:pathLst>
                <a:path w="167363" h="114490" extrusionOk="0">
                  <a:moveTo>
                    <a:pt x="40553" y="0"/>
                  </a:moveTo>
                  <a:cubicBezTo>
                    <a:pt x="39308" y="0"/>
                    <a:pt x="38056" y="86"/>
                    <a:pt x="36796" y="274"/>
                  </a:cubicBezTo>
                  <a:cubicBezTo>
                    <a:pt x="29141" y="1405"/>
                    <a:pt x="22313" y="6406"/>
                    <a:pt x="18137" y="12974"/>
                  </a:cubicBezTo>
                  <a:cubicBezTo>
                    <a:pt x="13962" y="19498"/>
                    <a:pt x="12266" y="27414"/>
                    <a:pt x="12396" y="35199"/>
                  </a:cubicBezTo>
                  <a:cubicBezTo>
                    <a:pt x="12614" y="43419"/>
                    <a:pt x="14701" y="51944"/>
                    <a:pt x="11831" y="59642"/>
                  </a:cubicBezTo>
                  <a:cubicBezTo>
                    <a:pt x="10091" y="64209"/>
                    <a:pt x="6699" y="67819"/>
                    <a:pt x="4698" y="72212"/>
                  </a:cubicBezTo>
                  <a:cubicBezTo>
                    <a:pt x="3828" y="74125"/>
                    <a:pt x="2958" y="76039"/>
                    <a:pt x="2262" y="77953"/>
                  </a:cubicBezTo>
                  <a:cubicBezTo>
                    <a:pt x="914" y="81258"/>
                    <a:pt x="175" y="84738"/>
                    <a:pt x="88" y="88260"/>
                  </a:cubicBezTo>
                  <a:cubicBezTo>
                    <a:pt x="1" y="94784"/>
                    <a:pt x="3176" y="101700"/>
                    <a:pt x="9178" y="104353"/>
                  </a:cubicBezTo>
                  <a:cubicBezTo>
                    <a:pt x="11744" y="105484"/>
                    <a:pt x="14615" y="105745"/>
                    <a:pt x="17398" y="105875"/>
                  </a:cubicBezTo>
                  <a:cubicBezTo>
                    <a:pt x="18604" y="105923"/>
                    <a:pt x="19809" y="105945"/>
                    <a:pt x="21015" y="105945"/>
                  </a:cubicBezTo>
                  <a:cubicBezTo>
                    <a:pt x="33021" y="105945"/>
                    <a:pt x="45025" y="103784"/>
                    <a:pt x="57006" y="103784"/>
                  </a:cubicBezTo>
                  <a:cubicBezTo>
                    <a:pt x="59099" y="103784"/>
                    <a:pt x="61192" y="103850"/>
                    <a:pt x="63283" y="104005"/>
                  </a:cubicBezTo>
                  <a:cubicBezTo>
                    <a:pt x="77418" y="105049"/>
                    <a:pt x="90901" y="110094"/>
                    <a:pt x="104863" y="112660"/>
                  </a:cubicBezTo>
                  <a:cubicBezTo>
                    <a:pt x="111674" y="113879"/>
                    <a:pt x="118566" y="114489"/>
                    <a:pt x="125500" y="114489"/>
                  </a:cubicBezTo>
                  <a:cubicBezTo>
                    <a:pt x="125739" y="114489"/>
                    <a:pt x="125978" y="114488"/>
                    <a:pt x="126218" y="114487"/>
                  </a:cubicBezTo>
                  <a:cubicBezTo>
                    <a:pt x="131132" y="114487"/>
                    <a:pt x="136091" y="114139"/>
                    <a:pt x="140744" y="112530"/>
                  </a:cubicBezTo>
                  <a:cubicBezTo>
                    <a:pt x="145355" y="110877"/>
                    <a:pt x="149660" y="107876"/>
                    <a:pt x="152009" y="103527"/>
                  </a:cubicBezTo>
                  <a:cubicBezTo>
                    <a:pt x="157098" y="94089"/>
                    <a:pt x="151444" y="82432"/>
                    <a:pt x="152922" y="71777"/>
                  </a:cubicBezTo>
                  <a:cubicBezTo>
                    <a:pt x="154097" y="63295"/>
                    <a:pt x="159751" y="56119"/>
                    <a:pt x="162143" y="47942"/>
                  </a:cubicBezTo>
                  <a:cubicBezTo>
                    <a:pt x="167362" y="30067"/>
                    <a:pt x="156576" y="11452"/>
                    <a:pt x="138483" y="7146"/>
                  </a:cubicBezTo>
                  <a:cubicBezTo>
                    <a:pt x="134612" y="6232"/>
                    <a:pt x="130654" y="6015"/>
                    <a:pt x="126696" y="5841"/>
                  </a:cubicBezTo>
                  <a:cubicBezTo>
                    <a:pt x="121205" y="5556"/>
                    <a:pt x="115733" y="5067"/>
                    <a:pt x="110266" y="5067"/>
                  </a:cubicBezTo>
                  <a:cubicBezTo>
                    <a:pt x="107377" y="5067"/>
                    <a:pt x="104489" y="5204"/>
                    <a:pt x="101601" y="5580"/>
                  </a:cubicBezTo>
                  <a:cubicBezTo>
                    <a:pt x="93641" y="6580"/>
                    <a:pt x="86074" y="9364"/>
                    <a:pt x="77940" y="9364"/>
                  </a:cubicBezTo>
                  <a:cubicBezTo>
                    <a:pt x="65077" y="8770"/>
                    <a:pt x="53150" y="0"/>
                    <a:pt x="405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231;p70">
              <a:extLst>
                <a:ext uri="{FF2B5EF4-FFF2-40B4-BE49-F238E27FC236}">
                  <a16:creationId xmlns:a16="http://schemas.microsoft.com/office/drawing/2014/main" id="{3D8BBEE9-3B3F-3024-A9A9-DD4B3EBCA709}"/>
                </a:ext>
              </a:extLst>
            </p:cNvPr>
            <p:cNvGrpSpPr/>
            <p:nvPr/>
          </p:nvGrpSpPr>
          <p:grpSpPr>
            <a:xfrm>
              <a:off x="1368468" y="2068003"/>
              <a:ext cx="479120" cy="479120"/>
              <a:chOff x="-57568775" y="3198925"/>
              <a:chExt cx="318225" cy="318225"/>
            </a:xfrm>
          </p:grpSpPr>
          <p:sp>
            <p:nvSpPr>
              <p:cNvPr id="20" name="Google Shape;1232;p70">
                <a:extLst>
                  <a:ext uri="{FF2B5EF4-FFF2-40B4-BE49-F238E27FC236}">
                    <a16:creationId xmlns:a16="http://schemas.microsoft.com/office/drawing/2014/main" id="{99029618-DD21-2F00-4A7E-FAEA6919564A}"/>
                  </a:ext>
                </a:extLst>
              </p:cNvPr>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33;p70">
                <a:extLst>
                  <a:ext uri="{FF2B5EF4-FFF2-40B4-BE49-F238E27FC236}">
                    <a16:creationId xmlns:a16="http://schemas.microsoft.com/office/drawing/2014/main" id="{88E2DADB-D9A9-555D-D3DC-90C72A8CAF8F}"/>
                  </a:ext>
                </a:extLst>
              </p:cNvPr>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34;p70">
                <a:extLst>
                  <a:ext uri="{FF2B5EF4-FFF2-40B4-BE49-F238E27FC236}">
                    <a16:creationId xmlns:a16="http://schemas.microsoft.com/office/drawing/2014/main" id="{923361F9-1EB5-42A2-F0B8-829E6EA1C2C7}"/>
                  </a:ext>
                </a:extLst>
              </p:cNvPr>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35;p70">
                <a:extLst>
                  <a:ext uri="{FF2B5EF4-FFF2-40B4-BE49-F238E27FC236}">
                    <a16:creationId xmlns:a16="http://schemas.microsoft.com/office/drawing/2014/main" id="{994E210B-AF79-D7C8-EA15-4CA9A23752EC}"/>
                  </a:ext>
                </a:extLst>
              </p:cNvPr>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36;p70">
                <a:extLst>
                  <a:ext uri="{FF2B5EF4-FFF2-40B4-BE49-F238E27FC236}">
                    <a16:creationId xmlns:a16="http://schemas.microsoft.com/office/drawing/2014/main" id="{1258099F-929F-3FC8-E52E-81B37EB00664}"/>
                  </a:ext>
                </a:extLst>
              </p:cNvPr>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37;p70">
                <a:extLst>
                  <a:ext uri="{FF2B5EF4-FFF2-40B4-BE49-F238E27FC236}">
                    <a16:creationId xmlns:a16="http://schemas.microsoft.com/office/drawing/2014/main" id="{70596768-FD46-26AB-BA74-6ABF126EE869}"/>
                  </a:ext>
                </a:extLst>
              </p:cNvPr>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1222;p70">
            <a:extLst>
              <a:ext uri="{FF2B5EF4-FFF2-40B4-BE49-F238E27FC236}">
                <a16:creationId xmlns:a16="http://schemas.microsoft.com/office/drawing/2014/main" id="{CBEBCD81-9A58-E5E8-C287-8EDE8FA23DE5}"/>
              </a:ext>
            </a:extLst>
          </p:cNvPr>
          <p:cNvSpPr txBox="1">
            <a:spLocks/>
          </p:cNvSpPr>
          <p:nvPr/>
        </p:nvSpPr>
        <p:spPr>
          <a:xfrm>
            <a:off x="2096569" y="4058695"/>
            <a:ext cx="2160907" cy="3528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9pPr>
          </a:lstStyle>
          <a:p>
            <a:pPr marL="0" indent="0"/>
            <a:r>
              <a:rPr lang="en-US" dirty="0"/>
              <a:t>Rahma Khaled</a:t>
            </a:r>
          </a:p>
        </p:txBody>
      </p:sp>
      <p:grpSp>
        <p:nvGrpSpPr>
          <p:cNvPr id="27" name="Google Shape;1229;p70">
            <a:extLst>
              <a:ext uri="{FF2B5EF4-FFF2-40B4-BE49-F238E27FC236}">
                <a16:creationId xmlns:a16="http://schemas.microsoft.com/office/drawing/2014/main" id="{0217E1B1-09E6-941F-328F-26B875D2EADA}"/>
              </a:ext>
            </a:extLst>
          </p:cNvPr>
          <p:cNvGrpSpPr/>
          <p:nvPr/>
        </p:nvGrpSpPr>
        <p:grpSpPr>
          <a:xfrm>
            <a:off x="677681" y="3703002"/>
            <a:ext cx="1474298" cy="1075767"/>
            <a:chOff x="870875" y="1769674"/>
            <a:chExt cx="1474298" cy="1075767"/>
          </a:xfrm>
        </p:grpSpPr>
        <p:sp>
          <p:nvSpPr>
            <p:cNvPr id="28" name="Google Shape;1230;p70">
              <a:extLst>
                <a:ext uri="{FF2B5EF4-FFF2-40B4-BE49-F238E27FC236}">
                  <a16:creationId xmlns:a16="http://schemas.microsoft.com/office/drawing/2014/main" id="{627DC51E-E28D-ED04-2C74-44EF336D38F7}"/>
                </a:ext>
              </a:extLst>
            </p:cNvPr>
            <p:cNvSpPr/>
            <p:nvPr/>
          </p:nvSpPr>
          <p:spPr>
            <a:xfrm rot="-312133">
              <a:off x="911225" y="1830890"/>
              <a:ext cx="1393598" cy="953335"/>
            </a:xfrm>
            <a:custGeom>
              <a:avLst/>
              <a:gdLst/>
              <a:ahLst/>
              <a:cxnLst/>
              <a:rect l="l" t="t" r="r" b="b"/>
              <a:pathLst>
                <a:path w="167363" h="114490" extrusionOk="0">
                  <a:moveTo>
                    <a:pt x="40553" y="0"/>
                  </a:moveTo>
                  <a:cubicBezTo>
                    <a:pt x="39308" y="0"/>
                    <a:pt x="38056" y="86"/>
                    <a:pt x="36796" y="274"/>
                  </a:cubicBezTo>
                  <a:cubicBezTo>
                    <a:pt x="29141" y="1405"/>
                    <a:pt x="22313" y="6406"/>
                    <a:pt x="18137" y="12974"/>
                  </a:cubicBezTo>
                  <a:cubicBezTo>
                    <a:pt x="13962" y="19498"/>
                    <a:pt x="12266" y="27414"/>
                    <a:pt x="12396" y="35199"/>
                  </a:cubicBezTo>
                  <a:cubicBezTo>
                    <a:pt x="12614" y="43419"/>
                    <a:pt x="14701" y="51944"/>
                    <a:pt x="11831" y="59642"/>
                  </a:cubicBezTo>
                  <a:cubicBezTo>
                    <a:pt x="10091" y="64209"/>
                    <a:pt x="6699" y="67819"/>
                    <a:pt x="4698" y="72212"/>
                  </a:cubicBezTo>
                  <a:cubicBezTo>
                    <a:pt x="3828" y="74125"/>
                    <a:pt x="2958" y="76039"/>
                    <a:pt x="2262" y="77953"/>
                  </a:cubicBezTo>
                  <a:cubicBezTo>
                    <a:pt x="914" y="81258"/>
                    <a:pt x="175" y="84738"/>
                    <a:pt x="88" y="88260"/>
                  </a:cubicBezTo>
                  <a:cubicBezTo>
                    <a:pt x="1" y="94784"/>
                    <a:pt x="3176" y="101700"/>
                    <a:pt x="9178" y="104353"/>
                  </a:cubicBezTo>
                  <a:cubicBezTo>
                    <a:pt x="11744" y="105484"/>
                    <a:pt x="14615" y="105745"/>
                    <a:pt x="17398" y="105875"/>
                  </a:cubicBezTo>
                  <a:cubicBezTo>
                    <a:pt x="18604" y="105923"/>
                    <a:pt x="19809" y="105945"/>
                    <a:pt x="21015" y="105945"/>
                  </a:cubicBezTo>
                  <a:cubicBezTo>
                    <a:pt x="33021" y="105945"/>
                    <a:pt x="45025" y="103784"/>
                    <a:pt x="57006" y="103784"/>
                  </a:cubicBezTo>
                  <a:cubicBezTo>
                    <a:pt x="59099" y="103784"/>
                    <a:pt x="61192" y="103850"/>
                    <a:pt x="63283" y="104005"/>
                  </a:cubicBezTo>
                  <a:cubicBezTo>
                    <a:pt x="77418" y="105049"/>
                    <a:pt x="90901" y="110094"/>
                    <a:pt x="104863" y="112660"/>
                  </a:cubicBezTo>
                  <a:cubicBezTo>
                    <a:pt x="111674" y="113879"/>
                    <a:pt x="118566" y="114489"/>
                    <a:pt x="125500" y="114489"/>
                  </a:cubicBezTo>
                  <a:cubicBezTo>
                    <a:pt x="125739" y="114489"/>
                    <a:pt x="125978" y="114488"/>
                    <a:pt x="126218" y="114487"/>
                  </a:cubicBezTo>
                  <a:cubicBezTo>
                    <a:pt x="131132" y="114487"/>
                    <a:pt x="136091" y="114139"/>
                    <a:pt x="140744" y="112530"/>
                  </a:cubicBezTo>
                  <a:cubicBezTo>
                    <a:pt x="145355" y="110877"/>
                    <a:pt x="149660" y="107876"/>
                    <a:pt x="152009" y="103527"/>
                  </a:cubicBezTo>
                  <a:cubicBezTo>
                    <a:pt x="157098" y="94089"/>
                    <a:pt x="151444" y="82432"/>
                    <a:pt x="152922" y="71777"/>
                  </a:cubicBezTo>
                  <a:cubicBezTo>
                    <a:pt x="154097" y="63295"/>
                    <a:pt x="159751" y="56119"/>
                    <a:pt x="162143" y="47942"/>
                  </a:cubicBezTo>
                  <a:cubicBezTo>
                    <a:pt x="167362" y="30067"/>
                    <a:pt x="156576" y="11452"/>
                    <a:pt x="138483" y="7146"/>
                  </a:cubicBezTo>
                  <a:cubicBezTo>
                    <a:pt x="134612" y="6232"/>
                    <a:pt x="130654" y="6015"/>
                    <a:pt x="126696" y="5841"/>
                  </a:cubicBezTo>
                  <a:cubicBezTo>
                    <a:pt x="121205" y="5556"/>
                    <a:pt x="115733" y="5067"/>
                    <a:pt x="110266" y="5067"/>
                  </a:cubicBezTo>
                  <a:cubicBezTo>
                    <a:pt x="107377" y="5067"/>
                    <a:pt x="104489" y="5204"/>
                    <a:pt x="101601" y="5580"/>
                  </a:cubicBezTo>
                  <a:cubicBezTo>
                    <a:pt x="93641" y="6580"/>
                    <a:pt x="86074" y="9364"/>
                    <a:pt x="77940" y="9364"/>
                  </a:cubicBezTo>
                  <a:cubicBezTo>
                    <a:pt x="65077" y="8770"/>
                    <a:pt x="53150" y="0"/>
                    <a:pt x="405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1231;p70">
              <a:extLst>
                <a:ext uri="{FF2B5EF4-FFF2-40B4-BE49-F238E27FC236}">
                  <a16:creationId xmlns:a16="http://schemas.microsoft.com/office/drawing/2014/main" id="{19E7B34A-D419-7DED-06E5-429165B4FDBC}"/>
                </a:ext>
              </a:extLst>
            </p:cNvPr>
            <p:cNvGrpSpPr/>
            <p:nvPr/>
          </p:nvGrpSpPr>
          <p:grpSpPr>
            <a:xfrm>
              <a:off x="1368468" y="2068003"/>
              <a:ext cx="479120" cy="479120"/>
              <a:chOff x="-57568775" y="3198925"/>
              <a:chExt cx="318225" cy="318225"/>
            </a:xfrm>
          </p:grpSpPr>
          <p:sp>
            <p:nvSpPr>
              <p:cNvPr id="30" name="Google Shape;1232;p70">
                <a:extLst>
                  <a:ext uri="{FF2B5EF4-FFF2-40B4-BE49-F238E27FC236}">
                    <a16:creationId xmlns:a16="http://schemas.microsoft.com/office/drawing/2014/main" id="{AAB751D8-C921-CAAB-9323-DAD205AC721F}"/>
                  </a:ext>
                </a:extLst>
              </p:cNvPr>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33;p70">
                <a:extLst>
                  <a:ext uri="{FF2B5EF4-FFF2-40B4-BE49-F238E27FC236}">
                    <a16:creationId xmlns:a16="http://schemas.microsoft.com/office/drawing/2014/main" id="{7C2A08C1-A4DC-F818-845A-DF00E598D3CA}"/>
                  </a:ext>
                </a:extLst>
              </p:cNvPr>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34;p70">
                <a:extLst>
                  <a:ext uri="{FF2B5EF4-FFF2-40B4-BE49-F238E27FC236}">
                    <a16:creationId xmlns:a16="http://schemas.microsoft.com/office/drawing/2014/main" id="{B1D06D1F-D2C0-F43E-A21A-54CAF419B8BC}"/>
                  </a:ext>
                </a:extLst>
              </p:cNvPr>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35;p70">
                <a:extLst>
                  <a:ext uri="{FF2B5EF4-FFF2-40B4-BE49-F238E27FC236}">
                    <a16:creationId xmlns:a16="http://schemas.microsoft.com/office/drawing/2014/main" id="{338CB77D-DD5A-B4E4-2BE3-809692407329}"/>
                  </a:ext>
                </a:extLst>
              </p:cNvPr>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36;p70">
                <a:extLst>
                  <a:ext uri="{FF2B5EF4-FFF2-40B4-BE49-F238E27FC236}">
                    <a16:creationId xmlns:a16="http://schemas.microsoft.com/office/drawing/2014/main" id="{F4A2C388-2015-C394-4C3D-5BCF67102546}"/>
                  </a:ext>
                </a:extLst>
              </p:cNvPr>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37;p70">
                <a:extLst>
                  <a:ext uri="{FF2B5EF4-FFF2-40B4-BE49-F238E27FC236}">
                    <a16:creationId xmlns:a16="http://schemas.microsoft.com/office/drawing/2014/main" id="{2E72D1B5-0F51-2BA4-2918-77873D2859EF}"/>
                  </a:ext>
                </a:extLst>
              </p:cNvPr>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 name="Google Shape;1222;p70">
            <a:extLst>
              <a:ext uri="{FF2B5EF4-FFF2-40B4-BE49-F238E27FC236}">
                <a16:creationId xmlns:a16="http://schemas.microsoft.com/office/drawing/2014/main" id="{09622DF7-7F8C-D937-43F7-6E51079485AE}"/>
              </a:ext>
            </a:extLst>
          </p:cNvPr>
          <p:cNvSpPr txBox="1">
            <a:spLocks/>
          </p:cNvSpPr>
          <p:nvPr/>
        </p:nvSpPr>
        <p:spPr>
          <a:xfrm>
            <a:off x="6229657" y="1473095"/>
            <a:ext cx="1875300" cy="32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9pPr>
          </a:lstStyle>
          <a:p>
            <a:pPr marL="0" indent="0"/>
            <a:r>
              <a:rPr lang="en-US" dirty="0"/>
              <a:t>Aya Elmallah</a:t>
            </a:r>
          </a:p>
        </p:txBody>
      </p:sp>
      <p:grpSp>
        <p:nvGrpSpPr>
          <p:cNvPr id="37" name="Google Shape;1229;p70">
            <a:extLst>
              <a:ext uri="{FF2B5EF4-FFF2-40B4-BE49-F238E27FC236}">
                <a16:creationId xmlns:a16="http://schemas.microsoft.com/office/drawing/2014/main" id="{42B522E8-4989-059B-E168-63D3BC0C3F06}"/>
              </a:ext>
            </a:extLst>
          </p:cNvPr>
          <p:cNvGrpSpPr/>
          <p:nvPr/>
        </p:nvGrpSpPr>
        <p:grpSpPr>
          <a:xfrm>
            <a:off x="4810768" y="1117402"/>
            <a:ext cx="1474298" cy="1075767"/>
            <a:chOff x="870875" y="1769674"/>
            <a:chExt cx="1474298" cy="1075767"/>
          </a:xfrm>
        </p:grpSpPr>
        <p:sp>
          <p:nvSpPr>
            <p:cNvPr id="38" name="Google Shape;1230;p70">
              <a:extLst>
                <a:ext uri="{FF2B5EF4-FFF2-40B4-BE49-F238E27FC236}">
                  <a16:creationId xmlns:a16="http://schemas.microsoft.com/office/drawing/2014/main" id="{C0F05FD0-FD02-F9ED-C495-95F339405A9C}"/>
                </a:ext>
              </a:extLst>
            </p:cNvPr>
            <p:cNvSpPr/>
            <p:nvPr/>
          </p:nvSpPr>
          <p:spPr>
            <a:xfrm rot="-312133">
              <a:off x="911225" y="1830890"/>
              <a:ext cx="1393598" cy="953335"/>
            </a:xfrm>
            <a:custGeom>
              <a:avLst/>
              <a:gdLst/>
              <a:ahLst/>
              <a:cxnLst/>
              <a:rect l="l" t="t" r="r" b="b"/>
              <a:pathLst>
                <a:path w="167363" h="114490" extrusionOk="0">
                  <a:moveTo>
                    <a:pt x="40553" y="0"/>
                  </a:moveTo>
                  <a:cubicBezTo>
                    <a:pt x="39308" y="0"/>
                    <a:pt x="38056" y="86"/>
                    <a:pt x="36796" y="274"/>
                  </a:cubicBezTo>
                  <a:cubicBezTo>
                    <a:pt x="29141" y="1405"/>
                    <a:pt x="22313" y="6406"/>
                    <a:pt x="18137" y="12974"/>
                  </a:cubicBezTo>
                  <a:cubicBezTo>
                    <a:pt x="13962" y="19498"/>
                    <a:pt x="12266" y="27414"/>
                    <a:pt x="12396" y="35199"/>
                  </a:cubicBezTo>
                  <a:cubicBezTo>
                    <a:pt x="12614" y="43419"/>
                    <a:pt x="14701" y="51944"/>
                    <a:pt x="11831" y="59642"/>
                  </a:cubicBezTo>
                  <a:cubicBezTo>
                    <a:pt x="10091" y="64209"/>
                    <a:pt x="6699" y="67819"/>
                    <a:pt x="4698" y="72212"/>
                  </a:cubicBezTo>
                  <a:cubicBezTo>
                    <a:pt x="3828" y="74125"/>
                    <a:pt x="2958" y="76039"/>
                    <a:pt x="2262" y="77953"/>
                  </a:cubicBezTo>
                  <a:cubicBezTo>
                    <a:pt x="914" y="81258"/>
                    <a:pt x="175" y="84738"/>
                    <a:pt x="88" y="88260"/>
                  </a:cubicBezTo>
                  <a:cubicBezTo>
                    <a:pt x="1" y="94784"/>
                    <a:pt x="3176" y="101700"/>
                    <a:pt x="9178" y="104353"/>
                  </a:cubicBezTo>
                  <a:cubicBezTo>
                    <a:pt x="11744" y="105484"/>
                    <a:pt x="14615" y="105745"/>
                    <a:pt x="17398" y="105875"/>
                  </a:cubicBezTo>
                  <a:cubicBezTo>
                    <a:pt x="18604" y="105923"/>
                    <a:pt x="19809" y="105945"/>
                    <a:pt x="21015" y="105945"/>
                  </a:cubicBezTo>
                  <a:cubicBezTo>
                    <a:pt x="33021" y="105945"/>
                    <a:pt x="45025" y="103784"/>
                    <a:pt x="57006" y="103784"/>
                  </a:cubicBezTo>
                  <a:cubicBezTo>
                    <a:pt x="59099" y="103784"/>
                    <a:pt x="61192" y="103850"/>
                    <a:pt x="63283" y="104005"/>
                  </a:cubicBezTo>
                  <a:cubicBezTo>
                    <a:pt x="77418" y="105049"/>
                    <a:pt x="90901" y="110094"/>
                    <a:pt x="104863" y="112660"/>
                  </a:cubicBezTo>
                  <a:cubicBezTo>
                    <a:pt x="111674" y="113879"/>
                    <a:pt x="118566" y="114489"/>
                    <a:pt x="125500" y="114489"/>
                  </a:cubicBezTo>
                  <a:cubicBezTo>
                    <a:pt x="125739" y="114489"/>
                    <a:pt x="125978" y="114488"/>
                    <a:pt x="126218" y="114487"/>
                  </a:cubicBezTo>
                  <a:cubicBezTo>
                    <a:pt x="131132" y="114487"/>
                    <a:pt x="136091" y="114139"/>
                    <a:pt x="140744" y="112530"/>
                  </a:cubicBezTo>
                  <a:cubicBezTo>
                    <a:pt x="145355" y="110877"/>
                    <a:pt x="149660" y="107876"/>
                    <a:pt x="152009" y="103527"/>
                  </a:cubicBezTo>
                  <a:cubicBezTo>
                    <a:pt x="157098" y="94089"/>
                    <a:pt x="151444" y="82432"/>
                    <a:pt x="152922" y="71777"/>
                  </a:cubicBezTo>
                  <a:cubicBezTo>
                    <a:pt x="154097" y="63295"/>
                    <a:pt x="159751" y="56119"/>
                    <a:pt x="162143" y="47942"/>
                  </a:cubicBezTo>
                  <a:cubicBezTo>
                    <a:pt x="167362" y="30067"/>
                    <a:pt x="156576" y="11452"/>
                    <a:pt x="138483" y="7146"/>
                  </a:cubicBezTo>
                  <a:cubicBezTo>
                    <a:pt x="134612" y="6232"/>
                    <a:pt x="130654" y="6015"/>
                    <a:pt x="126696" y="5841"/>
                  </a:cubicBezTo>
                  <a:cubicBezTo>
                    <a:pt x="121205" y="5556"/>
                    <a:pt x="115733" y="5067"/>
                    <a:pt x="110266" y="5067"/>
                  </a:cubicBezTo>
                  <a:cubicBezTo>
                    <a:pt x="107377" y="5067"/>
                    <a:pt x="104489" y="5204"/>
                    <a:pt x="101601" y="5580"/>
                  </a:cubicBezTo>
                  <a:cubicBezTo>
                    <a:pt x="93641" y="6580"/>
                    <a:pt x="86074" y="9364"/>
                    <a:pt x="77940" y="9364"/>
                  </a:cubicBezTo>
                  <a:cubicBezTo>
                    <a:pt x="65077" y="8770"/>
                    <a:pt x="53150" y="0"/>
                    <a:pt x="405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1231;p70">
              <a:extLst>
                <a:ext uri="{FF2B5EF4-FFF2-40B4-BE49-F238E27FC236}">
                  <a16:creationId xmlns:a16="http://schemas.microsoft.com/office/drawing/2014/main" id="{A04C44EA-E961-64FF-B0CD-398737A75BA2}"/>
                </a:ext>
              </a:extLst>
            </p:cNvPr>
            <p:cNvGrpSpPr/>
            <p:nvPr/>
          </p:nvGrpSpPr>
          <p:grpSpPr>
            <a:xfrm>
              <a:off x="1368468" y="2068003"/>
              <a:ext cx="479120" cy="479120"/>
              <a:chOff x="-57568775" y="3198925"/>
              <a:chExt cx="318225" cy="318225"/>
            </a:xfrm>
          </p:grpSpPr>
          <p:sp>
            <p:nvSpPr>
              <p:cNvPr id="40" name="Google Shape;1232;p70">
                <a:extLst>
                  <a:ext uri="{FF2B5EF4-FFF2-40B4-BE49-F238E27FC236}">
                    <a16:creationId xmlns:a16="http://schemas.microsoft.com/office/drawing/2014/main" id="{A5F5275E-A01E-51F8-E174-7F2046CCE5AA}"/>
                  </a:ext>
                </a:extLst>
              </p:cNvPr>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33;p70">
                <a:extLst>
                  <a:ext uri="{FF2B5EF4-FFF2-40B4-BE49-F238E27FC236}">
                    <a16:creationId xmlns:a16="http://schemas.microsoft.com/office/drawing/2014/main" id="{4E2FEDA2-C479-355C-2334-85A97375A968}"/>
                  </a:ext>
                </a:extLst>
              </p:cNvPr>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34;p70">
                <a:extLst>
                  <a:ext uri="{FF2B5EF4-FFF2-40B4-BE49-F238E27FC236}">
                    <a16:creationId xmlns:a16="http://schemas.microsoft.com/office/drawing/2014/main" id="{7736D5E6-1464-7903-401A-0FE643C34AE0}"/>
                  </a:ext>
                </a:extLst>
              </p:cNvPr>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35;p70">
                <a:extLst>
                  <a:ext uri="{FF2B5EF4-FFF2-40B4-BE49-F238E27FC236}">
                    <a16:creationId xmlns:a16="http://schemas.microsoft.com/office/drawing/2014/main" id="{6036192A-CD46-73E9-D9C2-CF53AC3A0208}"/>
                  </a:ext>
                </a:extLst>
              </p:cNvPr>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36;p70">
                <a:extLst>
                  <a:ext uri="{FF2B5EF4-FFF2-40B4-BE49-F238E27FC236}">
                    <a16:creationId xmlns:a16="http://schemas.microsoft.com/office/drawing/2014/main" id="{5EEF0C8C-9AB1-B243-A030-1768B7B8E048}"/>
                  </a:ext>
                </a:extLst>
              </p:cNvPr>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37;p70">
                <a:extLst>
                  <a:ext uri="{FF2B5EF4-FFF2-40B4-BE49-F238E27FC236}">
                    <a16:creationId xmlns:a16="http://schemas.microsoft.com/office/drawing/2014/main" id="{22A53413-2EFD-A36B-CCD3-A0C64C507AFA}"/>
                  </a:ext>
                </a:extLst>
              </p:cNvPr>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 name="Google Shape;1222;p70">
            <a:extLst>
              <a:ext uri="{FF2B5EF4-FFF2-40B4-BE49-F238E27FC236}">
                <a16:creationId xmlns:a16="http://schemas.microsoft.com/office/drawing/2014/main" id="{E000DD92-8553-F6E6-898D-7CBE59EE8747}"/>
              </a:ext>
            </a:extLst>
          </p:cNvPr>
          <p:cNvSpPr txBox="1">
            <a:spLocks/>
          </p:cNvSpPr>
          <p:nvPr/>
        </p:nvSpPr>
        <p:spPr>
          <a:xfrm>
            <a:off x="6229657" y="2715198"/>
            <a:ext cx="1875300" cy="32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9pPr>
          </a:lstStyle>
          <a:p>
            <a:pPr marL="0" indent="0"/>
            <a:r>
              <a:rPr lang="en-US" dirty="0"/>
              <a:t>Iptihal Yousri</a:t>
            </a:r>
          </a:p>
        </p:txBody>
      </p:sp>
      <p:grpSp>
        <p:nvGrpSpPr>
          <p:cNvPr id="47" name="Google Shape;1229;p70">
            <a:extLst>
              <a:ext uri="{FF2B5EF4-FFF2-40B4-BE49-F238E27FC236}">
                <a16:creationId xmlns:a16="http://schemas.microsoft.com/office/drawing/2014/main" id="{5436BB5A-0E07-058F-4846-9A7DE5D45C98}"/>
              </a:ext>
            </a:extLst>
          </p:cNvPr>
          <p:cNvGrpSpPr/>
          <p:nvPr/>
        </p:nvGrpSpPr>
        <p:grpSpPr>
          <a:xfrm>
            <a:off x="4810768" y="2359505"/>
            <a:ext cx="1474298" cy="1075767"/>
            <a:chOff x="870875" y="1769674"/>
            <a:chExt cx="1474298" cy="1075767"/>
          </a:xfrm>
        </p:grpSpPr>
        <p:sp>
          <p:nvSpPr>
            <p:cNvPr id="48" name="Google Shape;1230;p70">
              <a:extLst>
                <a:ext uri="{FF2B5EF4-FFF2-40B4-BE49-F238E27FC236}">
                  <a16:creationId xmlns:a16="http://schemas.microsoft.com/office/drawing/2014/main" id="{87B69F84-0F3A-D948-E074-349CA7B9CAC8}"/>
                </a:ext>
              </a:extLst>
            </p:cNvPr>
            <p:cNvSpPr/>
            <p:nvPr/>
          </p:nvSpPr>
          <p:spPr>
            <a:xfrm rot="-312133">
              <a:off x="911225" y="1830890"/>
              <a:ext cx="1393598" cy="953335"/>
            </a:xfrm>
            <a:custGeom>
              <a:avLst/>
              <a:gdLst/>
              <a:ahLst/>
              <a:cxnLst/>
              <a:rect l="l" t="t" r="r" b="b"/>
              <a:pathLst>
                <a:path w="167363" h="114490" extrusionOk="0">
                  <a:moveTo>
                    <a:pt x="40553" y="0"/>
                  </a:moveTo>
                  <a:cubicBezTo>
                    <a:pt x="39308" y="0"/>
                    <a:pt x="38056" y="86"/>
                    <a:pt x="36796" y="274"/>
                  </a:cubicBezTo>
                  <a:cubicBezTo>
                    <a:pt x="29141" y="1405"/>
                    <a:pt x="22313" y="6406"/>
                    <a:pt x="18137" y="12974"/>
                  </a:cubicBezTo>
                  <a:cubicBezTo>
                    <a:pt x="13962" y="19498"/>
                    <a:pt x="12266" y="27414"/>
                    <a:pt x="12396" y="35199"/>
                  </a:cubicBezTo>
                  <a:cubicBezTo>
                    <a:pt x="12614" y="43419"/>
                    <a:pt x="14701" y="51944"/>
                    <a:pt x="11831" y="59642"/>
                  </a:cubicBezTo>
                  <a:cubicBezTo>
                    <a:pt x="10091" y="64209"/>
                    <a:pt x="6699" y="67819"/>
                    <a:pt x="4698" y="72212"/>
                  </a:cubicBezTo>
                  <a:cubicBezTo>
                    <a:pt x="3828" y="74125"/>
                    <a:pt x="2958" y="76039"/>
                    <a:pt x="2262" y="77953"/>
                  </a:cubicBezTo>
                  <a:cubicBezTo>
                    <a:pt x="914" y="81258"/>
                    <a:pt x="175" y="84738"/>
                    <a:pt x="88" y="88260"/>
                  </a:cubicBezTo>
                  <a:cubicBezTo>
                    <a:pt x="1" y="94784"/>
                    <a:pt x="3176" y="101700"/>
                    <a:pt x="9178" y="104353"/>
                  </a:cubicBezTo>
                  <a:cubicBezTo>
                    <a:pt x="11744" y="105484"/>
                    <a:pt x="14615" y="105745"/>
                    <a:pt x="17398" y="105875"/>
                  </a:cubicBezTo>
                  <a:cubicBezTo>
                    <a:pt x="18604" y="105923"/>
                    <a:pt x="19809" y="105945"/>
                    <a:pt x="21015" y="105945"/>
                  </a:cubicBezTo>
                  <a:cubicBezTo>
                    <a:pt x="33021" y="105945"/>
                    <a:pt x="45025" y="103784"/>
                    <a:pt x="57006" y="103784"/>
                  </a:cubicBezTo>
                  <a:cubicBezTo>
                    <a:pt x="59099" y="103784"/>
                    <a:pt x="61192" y="103850"/>
                    <a:pt x="63283" y="104005"/>
                  </a:cubicBezTo>
                  <a:cubicBezTo>
                    <a:pt x="77418" y="105049"/>
                    <a:pt x="90901" y="110094"/>
                    <a:pt x="104863" y="112660"/>
                  </a:cubicBezTo>
                  <a:cubicBezTo>
                    <a:pt x="111674" y="113879"/>
                    <a:pt x="118566" y="114489"/>
                    <a:pt x="125500" y="114489"/>
                  </a:cubicBezTo>
                  <a:cubicBezTo>
                    <a:pt x="125739" y="114489"/>
                    <a:pt x="125978" y="114488"/>
                    <a:pt x="126218" y="114487"/>
                  </a:cubicBezTo>
                  <a:cubicBezTo>
                    <a:pt x="131132" y="114487"/>
                    <a:pt x="136091" y="114139"/>
                    <a:pt x="140744" y="112530"/>
                  </a:cubicBezTo>
                  <a:cubicBezTo>
                    <a:pt x="145355" y="110877"/>
                    <a:pt x="149660" y="107876"/>
                    <a:pt x="152009" y="103527"/>
                  </a:cubicBezTo>
                  <a:cubicBezTo>
                    <a:pt x="157098" y="94089"/>
                    <a:pt x="151444" y="82432"/>
                    <a:pt x="152922" y="71777"/>
                  </a:cubicBezTo>
                  <a:cubicBezTo>
                    <a:pt x="154097" y="63295"/>
                    <a:pt x="159751" y="56119"/>
                    <a:pt x="162143" y="47942"/>
                  </a:cubicBezTo>
                  <a:cubicBezTo>
                    <a:pt x="167362" y="30067"/>
                    <a:pt x="156576" y="11452"/>
                    <a:pt x="138483" y="7146"/>
                  </a:cubicBezTo>
                  <a:cubicBezTo>
                    <a:pt x="134612" y="6232"/>
                    <a:pt x="130654" y="6015"/>
                    <a:pt x="126696" y="5841"/>
                  </a:cubicBezTo>
                  <a:cubicBezTo>
                    <a:pt x="121205" y="5556"/>
                    <a:pt x="115733" y="5067"/>
                    <a:pt x="110266" y="5067"/>
                  </a:cubicBezTo>
                  <a:cubicBezTo>
                    <a:pt x="107377" y="5067"/>
                    <a:pt x="104489" y="5204"/>
                    <a:pt x="101601" y="5580"/>
                  </a:cubicBezTo>
                  <a:cubicBezTo>
                    <a:pt x="93641" y="6580"/>
                    <a:pt x="86074" y="9364"/>
                    <a:pt x="77940" y="9364"/>
                  </a:cubicBezTo>
                  <a:cubicBezTo>
                    <a:pt x="65077" y="8770"/>
                    <a:pt x="53150" y="0"/>
                    <a:pt x="405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1231;p70">
              <a:extLst>
                <a:ext uri="{FF2B5EF4-FFF2-40B4-BE49-F238E27FC236}">
                  <a16:creationId xmlns:a16="http://schemas.microsoft.com/office/drawing/2014/main" id="{8990EE01-7BF4-9CD6-163F-0E8D1CF30167}"/>
                </a:ext>
              </a:extLst>
            </p:cNvPr>
            <p:cNvGrpSpPr/>
            <p:nvPr/>
          </p:nvGrpSpPr>
          <p:grpSpPr>
            <a:xfrm>
              <a:off x="1368468" y="2068003"/>
              <a:ext cx="479120" cy="479120"/>
              <a:chOff x="-57568775" y="3198925"/>
              <a:chExt cx="318225" cy="318225"/>
            </a:xfrm>
          </p:grpSpPr>
          <p:sp>
            <p:nvSpPr>
              <p:cNvPr id="50" name="Google Shape;1232;p70">
                <a:extLst>
                  <a:ext uri="{FF2B5EF4-FFF2-40B4-BE49-F238E27FC236}">
                    <a16:creationId xmlns:a16="http://schemas.microsoft.com/office/drawing/2014/main" id="{90557E64-1ED0-932F-43CF-8EFC74F08722}"/>
                  </a:ext>
                </a:extLst>
              </p:cNvPr>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33;p70">
                <a:extLst>
                  <a:ext uri="{FF2B5EF4-FFF2-40B4-BE49-F238E27FC236}">
                    <a16:creationId xmlns:a16="http://schemas.microsoft.com/office/drawing/2014/main" id="{26E49064-5048-8B14-61C8-544B5225DEEE}"/>
                  </a:ext>
                </a:extLst>
              </p:cNvPr>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34;p70">
                <a:extLst>
                  <a:ext uri="{FF2B5EF4-FFF2-40B4-BE49-F238E27FC236}">
                    <a16:creationId xmlns:a16="http://schemas.microsoft.com/office/drawing/2014/main" id="{D4FFA99D-0874-37EB-62CE-67625A0F9DD3}"/>
                  </a:ext>
                </a:extLst>
              </p:cNvPr>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35;p70">
                <a:extLst>
                  <a:ext uri="{FF2B5EF4-FFF2-40B4-BE49-F238E27FC236}">
                    <a16:creationId xmlns:a16="http://schemas.microsoft.com/office/drawing/2014/main" id="{35EF9988-60F9-16B8-79F3-1984142070D7}"/>
                  </a:ext>
                </a:extLst>
              </p:cNvPr>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36;p70">
                <a:extLst>
                  <a:ext uri="{FF2B5EF4-FFF2-40B4-BE49-F238E27FC236}">
                    <a16:creationId xmlns:a16="http://schemas.microsoft.com/office/drawing/2014/main" id="{536787DA-1128-062B-4574-B4B5FE7FE352}"/>
                  </a:ext>
                </a:extLst>
              </p:cNvPr>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37;p70">
                <a:extLst>
                  <a:ext uri="{FF2B5EF4-FFF2-40B4-BE49-F238E27FC236}">
                    <a16:creationId xmlns:a16="http://schemas.microsoft.com/office/drawing/2014/main" id="{2E8559A7-256E-915C-F979-201A410701D0}"/>
                  </a:ext>
                </a:extLst>
              </p:cNvPr>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 name="Google Shape;1222;p70">
            <a:extLst>
              <a:ext uri="{FF2B5EF4-FFF2-40B4-BE49-F238E27FC236}">
                <a16:creationId xmlns:a16="http://schemas.microsoft.com/office/drawing/2014/main" id="{E70DA914-9493-7E19-9B66-A0882CBFED2F}"/>
              </a:ext>
            </a:extLst>
          </p:cNvPr>
          <p:cNvSpPr txBox="1">
            <a:spLocks/>
          </p:cNvSpPr>
          <p:nvPr/>
        </p:nvSpPr>
        <p:spPr>
          <a:xfrm>
            <a:off x="6229656" y="3960263"/>
            <a:ext cx="2714199" cy="3007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9pPr>
          </a:lstStyle>
          <a:p>
            <a:pPr marL="0" indent="0"/>
            <a:r>
              <a:rPr lang="en-US" dirty="0"/>
              <a:t>Habiba Mohammed</a:t>
            </a:r>
          </a:p>
        </p:txBody>
      </p:sp>
      <p:grpSp>
        <p:nvGrpSpPr>
          <p:cNvPr id="57" name="Google Shape;1229;p70">
            <a:extLst>
              <a:ext uri="{FF2B5EF4-FFF2-40B4-BE49-F238E27FC236}">
                <a16:creationId xmlns:a16="http://schemas.microsoft.com/office/drawing/2014/main" id="{4BAFDB5D-494D-CC76-DA8F-831C615B9A50}"/>
              </a:ext>
            </a:extLst>
          </p:cNvPr>
          <p:cNvGrpSpPr/>
          <p:nvPr/>
        </p:nvGrpSpPr>
        <p:grpSpPr>
          <a:xfrm>
            <a:off x="4810768" y="3604570"/>
            <a:ext cx="1474298" cy="1075767"/>
            <a:chOff x="870875" y="1769674"/>
            <a:chExt cx="1474298" cy="1075767"/>
          </a:xfrm>
        </p:grpSpPr>
        <p:sp>
          <p:nvSpPr>
            <p:cNvPr id="58" name="Google Shape;1230;p70">
              <a:extLst>
                <a:ext uri="{FF2B5EF4-FFF2-40B4-BE49-F238E27FC236}">
                  <a16:creationId xmlns:a16="http://schemas.microsoft.com/office/drawing/2014/main" id="{AC74625D-C716-6D14-0A5E-5E2B39929DB1}"/>
                </a:ext>
              </a:extLst>
            </p:cNvPr>
            <p:cNvSpPr/>
            <p:nvPr/>
          </p:nvSpPr>
          <p:spPr>
            <a:xfrm rot="-312133">
              <a:off x="911225" y="1830890"/>
              <a:ext cx="1393598" cy="953335"/>
            </a:xfrm>
            <a:custGeom>
              <a:avLst/>
              <a:gdLst/>
              <a:ahLst/>
              <a:cxnLst/>
              <a:rect l="l" t="t" r="r" b="b"/>
              <a:pathLst>
                <a:path w="167363" h="114490" extrusionOk="0">
                  <a:moveTo>
                    <a:pt x="40553" y="0"/>
                  </a:moveTo>
                  <a:cubicBezTo>
                    <a:pt x="39308" y="0"/>
                    <a:pt x="38056" y="86"/>
                    <a:pt x="36796" y="274"/>
                  </a:cubicBezTo>
                  <a:cubicBezTo>
                    <a:pt x="29141" y="1405"/>
                    <a:pt x="22313" y="6406"/>
                    <a:pt x="18137" y="12974"/>
                  </a:cubicBezTo>
                  <a:cubicBezTo>
                    <a:pt x="13962" y="19498"/>
                    <a:pt x="12266" y="27414"/>
                    <a:pt x="12396" y="35199"/>
                  </a:cubicBezTo>
                  <a:cubicBezTo>
                    <a:pt x="12614" y="43419"/>
                    <a:pt x="14701" y="51944"/>
                    <a:pt x="11831" y="59642"/>
                  </a:cubicBezTo>
                  <a:cubicBezTo>
                    <a:pt x="10091" y="64209"/>
                    <a:pt x="6699" y="67819"/>
                    <a:pt x="4698" y="72212"/>
                  </a:cubicBezTo>
                  <a:cubicBezTo>
                    <a:pt x="3828" y="74125"/>
                    <a:pt x="2958" y="76039"/>
                    <a:pt x="2262" y="77953"/>
                  </a:cubicBezTo>
                  <a:cubicBezTo>
                    <a:pt x="914" y="81258"/>
                    <a:pt x="175" y="84738"/>
                    <a:pt x="88" y="88260"/>
                  </a:cubicBezTo>
                  <a:cubicBezTo>
                    <a:pt x="1" y="94784"/>
                    <a:pt x="3176" y="101700"/>
                    <a:pt x="9178" y="104353"/>
                  </a:cubicBezTo>
                  <a:cubicBezTo>
                    <a:pt x="11744" y="105484"/>
                    <a:pt x="14615" y="105745"/>
                    <a:pt x="17398" y="105875"/>
                  </a:cubicBezTo>
                  <a:cubicBezTo>
                    <a:pt x="18604" y="105923"/>
                    <a:pt x="19809" y="105945"/>
                    <a:pt x="21015" y="105945"/>
                  </a:cubicBezTo>
                  <a:cubicBezTo>
                    <a:pt x="33021" y="105945"/>
                    <a:pt x="45025" y="103784"/>
                    <a:pt x="57006" y="103784"/>
                  </a:cubicBezTo>
                  <a:cubicBezTo>
                    <a:pt x="59099" y="103784"/>
                    <a:pt x="61192" y="103850"/>
                    <a:pt x="63283" y="104005"/>
                  </a:cubicBezTo>
                  <a:cubicBezTo>
                    <a:pt x="77418" y="105049"/>
                    <a:pt x="90901" y="110094"/>
                    <a:pt x="104863" y="112660"/>
                  </a:cubicBezTo>
                  <a:cubicBezTo>
                    <a:pt x="111674" y="113879"/>
                    <a:pt x="118566" y="114489"/>
                    <a:pt x="125500" y="114489"/>
                  </a:cubicBezTo>
                  <a:cubicBezTo>
                    <a:pt x="125739" y="114489"/>
                    <a:pt x="125978" y="114488"/>
                    <a:pt x="126218" y="114487"/>
                  </a:cubicBezTo>
                  <a:cubicBezTo>
                    <a:pt x="131132" y="114487"/>
                    <a:pt x="136091" y="114139"/>
                    <a:pt x="140744" y="112530"/>
                  </a:cubicBezTo>
                  <a:cubicBezTo>
                    <a:pt x="145355" y="110877"/>
                    <a:pt x="149660" y="107876"/>
                    <a:pt x="152009" y="103527"/>
                  </a:cubicBezTo>
                  <a:cubicBezTo>
                    <a:pt x="157098" y="94089"/>
                    <a:pt x="151444" y="82432"/>
                    <a:pt x="152922" y="71777"/>
                  </a:cubicBezTo>
                  <a:cubicBezTo>
                    <a:pt x="154097" y="63295"/>
                    <a:pt x="159751" y="56119"/>
                    <a:pt x="162143" y="47942"/>
                  </a:cubicBezTo>
                  <a:cubicBezTo>
                    <a:pt x="167362" y="30067"/>
                    <a:pt x="156576" y="11452"/>
                    <a:pt x="138483" y="7146"/>
                  </a:cubicBezTo>
                  <a:cubicBezTo>
                    <a:pt x="134612" y="6232"/>
                    <a:pt x="130654" y="6015"/>
                    <a:pt x="126696" y="5841"/>
                  </a:cubicBezTo>
                  <a:cubicBezTo>
                    <a:pt x="121205" y="5556"/>
                    <a:pt x="115733" y="5067"/>
                    <a:pt x="110266" y="5067"/>
                  </a:cubicBezTo>
                  <a:cubicBezTo>
                    <a:pt x="107377" y="5067"/>
                    <a:pt x="104489" y="5204"/>
                    <a:pt x="101601" y="5580"/>
                  </a:cubicBezTo>
                  <a:cubicBezTo>
                    <a:pt x="93641" y="6580"/>
                    <a:pt x="86074" y="9364"/>
                    <a:pt x="77940" y="9364"/>
                  </a:cubicBezTo>
                  <a:cubicBezTo>
                    <a:pt x="65077" y="8770"/>
                    <a:pt x="53150" y="0"/>
                    <a:pt x="405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1231;p70">
              <a:extLst>
                <a:ext uri="{FF2B5EF4-FFF2-40B4-BE49-F238E27FC236}">
                  <a16:creationId xmlns:a16="http://schemas.microsoft.com/office/drawing/2014/main" id="{F1E88E76-4220-302F-6FBE-FA25E945F53C}"/>
                </a:ext>
              </a:extLst>
            </p:cNvPr>
            <p:cNvGrpSpPr/>
            <p:nvPr/>
          </p:nvGrpSpPr>
          <p:grpSpPr>
            <a:xfrm>
              <a:off x="1368468" y="2068003"/>
              <a:ext cx="479120" cy="479120"/>
              <a:chOff x="-57568775" y="3198925"/>
              <a:chExt cx="318225" cy="318225"/>
            </a:xfrm>
          </p:grpSpPr>
          <p:sp>
            <p:nvSpPr>
              <p:cNvPr id="60" name="Google Shape;1232;p70">
                <a:extLst>
                  <a:ext uri="{FF2B5EF4-FFF2-40B4-BE49-F238E27FC236}">
                    <a16:creationId xmlns:a16="http://schemas.microsoft.com/office/drawing/2014/main" id="{EB667B28-9D67-09ED-D390-968586B0FAAC}"/>
                  </a:ext>
                </a:extLst>
              </p:cNvPr>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33;p70">
                <a:extLst>
                  <a:ext uri="{FF2B5EF4-FFF2-40B4-BE49-F238E27FC236}">
                    <a16:creationId xmlns:a16="http://schemas.microsoft.com/office/drawing/2014/main" id="{511F5117-5111-487D-6B45-928D1F77A616}"/>
                  </a:ext>
                </a:extLst>
              </p:cNvPr>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34;p70">
                <a:extLst>
                  <a:ext uri="{FF2B5EF4-FFF2-40B4-BE49-F238E27FC236}">
                    <a16:creationId xmlns:a16="http://schemas.microsoft.com/office/drawing/2014/main" id="{C14D1EE5-BAC4-4315-CFB9-6784E5F9758F}"/>
                  </a:ext>
                </a:extLst>
              </p:cNvPr>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35;p70">
                <a:extLst>
                  <a:ext uri="{FF2B5EF4-FFF2-40B4-BE49-F238E27FC236}">
                    <a16:creationId xmlns:a16="http://schemas.microsoft.com/office/drawing/2014/main" id="{125276E1-2688-D745-9267-A44ABD0A0513}"/>
                  </a:ext>
                </a:extLst>
              </p:cNvPr>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36;p70">
                <a:extLst>
                  <a:ext uri="{FF2B5EF4-FFF2-40B4-BE49-F238E27FC236}">
                    <a16:creationId xmlns:a16="http://schemas.microsoft.com/office/drawing/2014/main" id="{54DB2952-B6B1-D25A-7DBB-2B73745DB247}"/>
                  </a:ext>
                </a:extLst>
              </p:cNvPr>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37;p70">
                <a:extLst>
                  <a:ext uri="{FF2B5EF4-FFF2-40B4-BE49-F238E27FC236}">
                    <a16:creationId xmlns:a16="http://schemas.microsoft.com/office/drawing/2014/main" id="{8281F23D-3CC2-31DB-BA83-B954BBE7697C}"/>
                  </a:ext>
                </a:extLst>
              </p:cNvPr>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29"/>
                                        </p:tgtEl>
                                        <p:attrNameLst>
                                          <p:attrName>style.visibility</p:attrName>
                                        </p:attrNameLst>
                                      </p:cBhvr>
                                      <p:to>
                                        <p:strVal val="visible"/>
                                      </p:to>
                                    </p:set>
                                    <p:animEffect transition="in" filter="fade">
                                      <p:cBhvr>
                                        <p:cTn id="7" dur="1000"/>
                                        <p:tgtEl>
                                          <p:spTgt spid="122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1000"/>
                                        <p:tgtEl>
                                          <p:spTgt spid="47"/>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67"/>
          <p:cNvSpPr/>
          <p:nvPr/>
        </p:nvSpPr>
        <p:spPr>
          <a:xfrm>
            <a:off x="2025811" y="1165491"/>
            <a:ext cx="24105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7"/>
          <p:cNvSpPr txBox="1">
            <a:spLocks noGrp="1"/>
          </p:cNvSpPr>
          <p:nvPr>
            <p:ph type="title"/>
          </p:nvPr>
        </p:nvSpPr>
        <p:spPr>
          <a:xfrm>
            <a:off x="1919806" y="760454"/>
            <a:ext cx="3960600" cy="383400"/>
          </a:xfrm>
          <a:prstGeom prst="rect">
            <a:avLst/>
          </a:prstGeom>
        </p:spPr>
        <p:txBody>
          <a:bodyPr spcFirstLastPara="1" wrap="square" lIns="91425" tIns="91425" rIns="91425" bIns="91425" anchor="ctr" anchorCtr="0">
            <a:noAutofit/>
          </a:bodyPr>
          <a:lstStyle/>
          <a:p>
            <a:pPr lvl="0"/>
            <a:r>
              <a:rPr lang="en-US" dirty="0"/>
              <a:t>User added value</a:t>
            </a:r>
            <a:endParaRPr dirty="0"/>
          </a:p>
        </p:txBody>
      </p:sp>
      <p:sp>
        <p:nvSpPr>
          <p:cNvPr id="6" name="Google Shape;779;p63"/>
          <p:cNvSpPr txBox="1">
            <a:spLocks noGrp="1"/>
          </p:cNvSpPr>
          <p:nvPr>
            <p:ph type="subTitle" idx="1"/>
          </p:nvPr>
        </p:nvSpPr>
        <p:spPr>
          <a:xfrm>
            <a:off x="935500" y="1553792"/>
            <a:ext cx="7926618" cy="1357790"/>
          </a:xfrm>
          <a:prstGeom prst="rect">
            <a:avLst/>
          </a:prstGeom>
        </p:spPr>
        <p:txBody>
          <a:bodyPr spcFirstLastPara="1" wrap="square" lIns="91425" tIns="91425" rIns="91425" bIns="91425" anchor="ctr" anchorCtr="0">
            <a:noAutofit/>
          </a:bodyPr>
          <a:lstStyle/>
          <a:p>
            <a:pPr marL="0" indent="0"/>
            <a:r>
              <a:rPr lang="en-US" dirty="0"/>
              <a:t>Besides these system features, we conducted a survey in collaboration with individuals from various professional backgrounds. The majority expressed satisfaction and demonstrated a need for such an application.</a:t>
            </a:r>
            <a:endParaRPr lang="en-US" b="1" dirty="0">
              <a:latin typeface="Bahnschrift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25134063"/>
              </p:ext>
            </p:extLst>
          </p:nvPr>
        </p:nvGraphicFramePr>
        <p:xfrm>
          <a:off x="972555" y="2860077"/>
          <a:ext cx="7432080" cy="2166986"/>
        </p:xfrm>
        <a:graphic>
          <a:graphicData uri="http://schemas.openxmlformats.org/drawingml/2006/table">
            <a:tbl>
              <a:tblPr firstRow="1" firstCol="1" bandRow="1">
                <a:tableStyleId>{13EE725E-7953-44CC-B3FE-0085C86CE5D8}</a:tableStyleId>
              </a:tblPr>
              <a:tblGrid>
                <a:gridCol w="1641538">
                  <a:extLst>
                    <a:ext uri="{9D8B030D-6E8A-4147-A177-3AD203B41FA5}">
                      <a16:colId xmlns:a16="http://schemas.microsoft.com/office/drawing/2014/main" val="20000"/>
                    </a:ext>
                  </a:extLst>
                </a:gridCol>
                <a:gridCol w="870947">
                  <a:extLst>
                    <a:ext uri="{9D8B030D-6E8A-4147-A177-3AD203B41FA5}">
                      <a16:colId xmlns:a16="http://schemas.microsoft.com/office/drawing/2014/main" val="20001"/>
                    </a:ext>
                  </a:extLst>
                </a:gridCol>
                <a:gridCol w="4919595">
                  <a:extLst>
                    <a:ext uri="{9D8B030D-6E8A-4147-A177-3AD203B41FA5}">
                      <a16:colId xmlns:a16="http://schemas.microsoft.com/office/drawing/2014/main" val="20002"/>
                    </a:ext>
                  </a:extLst>
                </a:gridCol>
              </a:tblGrid>
              <a:tr h="309565">
                <a:tc>
                  <a:txBody>
                    <a:bodyPr/>
                    <a:lstStyle/>
                    <a:p>
                      <a:pPr marL="0" marR="0" algn="l">
                        <a:lnSpc>
                          <a:spcPct val="107000"/>
                        </a:lnSpc>
                        <a:spcBef>
                          <a:spcPts val="0"/>
                        </a:spcBef>
                        <a:spcAft>
                          <a:spcPts val="0"/>
                        </a:spcAft>
                      </a:pPr>
                      <a:r>
                        <a:rPr lang="en-US" sz="1000" dirty="0">
                          <a:effectLst/>
                        </a:rPr>
                        <a:t>Mona Mohammed </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47173" marR="47173" marT="0" marB="0"/>
                </a:tc>
                <a:tc>
                  <a:txBody>
                    <a:bodyPr/>
                    <a:lstStyle/>
                    <a:p>
                      <a:pPr marL="0" marR="0" algn="l">
                        <a:lnSpc>
                          <a:spcPct val="107000"/>
                        </a:lnSpc>
                        <a:spcBef>
                          <a:spcPts val="0"/>
                        </a:spcBef>
                        <a:spcAft>
                          <a:spcPts val="0"/>
                        </a:spcAft>
                      </a:pPr>
                      <a:r>
                        <a:rPr lang="en-US" sz="1000">
                          <a:effectLst/>
                        </a:rPr>
                        <a:t>Housewife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47173" marR="47173" marT="0" marB="0"/>
                </a:tc>
                <a:tc>
                  <a:txBody>
                    <a:bodyPr/>
                    <a:lstStyle/>
                    <a:p>
                      <a:pPr marL="0" marR="0" algn="l">
                        <a:lnSpc>
                          <a:spcPct val="107000"/>
                        </a:lnSpc>
                        <a:spcBef>
                          <a:spcPts val="0"/>
                        </a:spcBef>
                        <a:spcAft>
                          <a:spcPts val="0"/>
                        </a:spcAft>
                      </a:pPr>
                      <a:r>
                        <a:rPr lang="ar-EG" sz="1000" dirty="0">
                          <a:effectLst/>
                        </a:rPr>
                        <a:t>والله ي ريت هيكون حاجة كويسة جدا وانا بالنسبالي هتفيدني اوي وبدل الشحططة, دا هيسهل علينا كتير</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47173" marR="47173" marT="0" marB="0"/>
                </a:tc>
                <a:extLst>
                  <a:ext uri="{0D108BD9-81ED-4DB2-BD59-A6C34878D82A}">
                    <a16:rowId xmlns:a16="http://schemas.microsoft.com/office/drawing/2014/main" val="10000"/>
                  </a:ext>
                </a:extLst>
              </a:tr>
              <a:tr h="309565">
                <a:tc>
                  <a:txBody>
                    <a:bodyPr/>
                    <a:lstStyle/>
                    <a:p>
                      <a:pPr marL="0" marR="0" algn="l">
                        <a:lnSpc>
                          <a:spcPct val="107000"/>
                        </a:lnSpc>
                        <a:spcBef>
                          <a:spcPts val="0"/>
                        </a:spcBef>
                        <a:spcAft>
                          <a:spcPts val="0"/>
                        </a:spcAft>
                      </a:pPr>
                      <a:r>
                        <a:rPr lang="en-US" sz="1000">
                          <a:effectLst/>
                        </a:rPr>
                        <a:t>Mohammed Ali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47173" marR="47173" marT="0" marB="0"/>
                </a:tc>
                <a:tc>
                  <a:txBody>
                    <a:bodyPr/>
                    <a:lstStyle/>
                    <a:p>
                      <a:pPr marL="0" marR="0" algn="l">
                        <a:lnSpc>
                          <a:spcPct val="107000"/>
                        </a:lnSpc>
                        <a:spcBef>
                          <a:spcPts val="0"/>
                        </a:spcBef>
                        <a:spcAft>
                          <a:spcPts val="0"/>
                        </a:spcAft>
                      </a:pPr>
                      <a:r>
                        <a:rPr lang="en-US" sz="1000">
                          <a:effectLst/>
                        </a:rPr>
                        <a:t>Teacher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47173" marR="47173" marT="0" marB="0"/>
                </a:tc>
                <a:tc>
                  <a:txBody>
                    <a:bodyPr/>
                    <a:lstStyle/>
                    <a:p>
                      <a:pPr marL="0" marR="0" algn="l">
                        <a:lnSpc>
                          <a:spcPct val="107000"/>
                        </a:lnSpc>
                        <a:spcBef>
                          <a:spcPts val="0"/>
                        </a:spcBef>
                        <a:spcAft>
                          <a:spcPts val="0"/>
                        </a:spcAft>
                      </a:pPr>
                      <a:r>
                        <a:rPr lang="ar-SA" sz="1000">
                          <a:effectLst/>
                        </a:rPr>
                        <a:t>اعتقد ان نطبيق بكل المميزات دي سوف يلاقي اهمية كبيرة في السوق المحلي والخارجي وعند ترجمته لباقي اللغات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47173" marR="47173" marT="0" marB="0"/>
                </a:tc>
                <a:extLst>
                  <a:ext uri="{0D108BD9-81ED-4DB2-BD59-A6C34878D82A}">
                    <a16:rowId xmlns:a16="http://schemas.microsoft.com/office/drawing/2014/main" val="10001"/>
                  </a:ext>
                </a:extLst>
              </a:tr>
              <a:tr h="309565">
                <a:tc>
                  <a:txBody>
                    <a:bodyPr/>
                    <a:lstStyle/>
                    <a:p>
                      <a:pPr marL="0" marR="0" algn="l">
                        <a:lnSpc>
                          <a:spcPct val="107000"/>
                        </a:lnSpc>
                        <a:spcBef>
                          <a:spcPts val="0"/>
                        </a:spcBef>
                        <a:spcAft>
                          <a:spcPts val="0"/>
                        </a:spcAft>
                      </a:pPr>
                      <a:r>
                        <a:rPr lang="en-US" sz="1000">
                          <a:effectLst/>
                        </a:rPr>
                        <a:t>Asmaa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47173" marR="47173" marT="0" marB="0"/>
                </a:tc>
                <a:tc>
                  <a:txBody>
                    <a:bodyPr/>
                    <a:lstStyle/>
                    <a:p>
                      <a:pPr marL="0" marR="0" algn="l">
                        <a:lnSpc>
                          <a:spcPct val="107000"/>
                        </a:lnSpc>
                        <a:spcBef>
                          <a:spcPts val="0"/>
                        </a:spcBef>
                        <a:spcAft>
                          <a:spcPts val="0"/>
                        </a:spcAft>
                      </a:pPr>
                      <a:r>
                        <a:rPr lang="en-US" sz="1000">
                          <a:effectLst/>
                        </a:rPr>
                        <a:t>Teacher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47173" marR="47173" marT="0" marB="0"/>
                </a:tc>
                <a:tc>
                  <a:txBody>
                    <a:bodyPr/>
                    <a:lstStyle/>
                    <a:p>
                      <a:pPr marL="0" marR="0" algn="l">
                        <a:lnSpc>
                          <a:spcPct val="107000"/>
                        </a:lnSpc>
                        <a:spcBef>
                          <a:spcPts val="0"/>
                        </a:spcBef>
                        <a:spcAft>
                          <a:spcPts val="0"/>
                        </a:spcAft>
                      </a:pPr>
                      <a:r>
                        <a:rPr lang="ar-SA" sz="1000">
                          <a:effectLst/>
                        </a:rPr>
                        <a:t>من اين استطيع ان احمل هدا التطبيق؟ او ما هي المعامل المتعاقدون معها؟ برجاء سرعة الرد</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47173" marR="47173" marT="0" marB="0"/>
                </a:tc>
                <a:extLst>
                  <a:ext uri="{0D108BD9-81ED-4DB2-BD59-A6C34878D82A}">
                    <a16:rowId xmlns:a16="http://schemas.microsoft.com/office/drawing/2014/main" val="10002"/>
                  </a:ext>
                </a:extLst>
              </a:tr>
              <a:tr h="154783">
                <a:tc>
                  <a:txBody>
                    <a:bodyPr/>
                    <a:lstStyle/>
                    <a:p>
                      <a:pPr marL="0" marR="0" algn="l">
                        <a:lnSpc>
                          <a:spcPct val="107000"/>
                        </a:lnSpc>
                        <a:spcBef>
                          <a:spcPts val="0"/>
                        </a:spcBef>
                        <a:spcAft>
                          <a:spcPts val="0"/>
                        </a:spcAft>
                      </a:pPr>
                      <a:r>
                        <a:rPr lang="en-US" sz="1000">
                          <a:effectLst/>
                        </a:rPr>
                        <a:t>Maged Soliman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47173" marR="47173" marT="0" marB="0"/>
                </a:tc>
                <a:tc>
                  <a:txBody>
                    <a:bodyPr/>
                    <a:lstStyle/>
                    <a:p>
                      <a:pPr marL="0" marR="0" algn="l">
                        <a:lnSpc>
                          <a:spcPct val="107000"/>
                        </a:lnSpc>
                        <a:spcBef>
                          <a:spcPts val="0"/>
                        </a:spcBef>
                        <a:spcAft>
                          <a:spcPts val="0"/>
                        </a:spcAft>
                      </a:pPr>
                      <a:r>
                        <a:rPr lang="en-US" sz="1000">
                          <a:effectLst/>
                        </a:rPr>
                        <a:t>Manager</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47173" marR="47173" marT="0" marB="0"/>
                </a:tc>
                <a:tc>
                  <a:txBody>
                    <a:bodyPr/>
                    <a:lstStyle/>
                    <a:p>
                      <a:pPr marL="0" marR="0" algn="l">
                        <a:lnSpc>
                          <a:spcPct val="107000"/>
                        </a:lnSpc>
                        <a:spcBef>
                          <a:spcPts val="0"/>
                        </a:spcBef>
                        <a:spcAft>
                          <a:spcPts val="0"/>
                        </a:spcAft>
                      </a:pPr>
                      <a:r>
                        <a:rPr lang="ar-SA" sz="1000" dirty="0">
                          <a:effectLst/>
                        </a:rPr>
                        <a:t>من رؤيتي كمدير حسابات, هدة ليست فكرة انها بالعفل بداية لمشروع ناشئ </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47173" marR="47173" marT="0" marB="0"/>
                </a:tc>
                <a:extLst>
                  <a:ext uri="{0D108BD9-81ED-4DB2-BD59-A6C34878D82A}">
                    <a16:rowId xmlns:a16="http://schemas.microsoft.com/office/drawing/2014/main" val="10003"/>
                  </a:ext>
                </a:extLst>
              </a:tr>
              <a:tr h="464348">
                <a:tc>
                  <a:txBody>
                    <a:bodyPr/>
                    <a:lstStyle/>
                    <a:p>
                      <a:pPr marL="0" marR="0" algn="l">
                        <a:lnSpc>
                          <a:spcPct val="107000"/>
                        </a:lnSpc>
                        <a:spcBef>
                          <a:spcPts val="0"/>
                        </a:spcBef>
                        <a:spcAft>
                          <a:spcPts val="0"/>
                        </a:spcAft>
                      </a:pPr>
                      <a:r>
                        <a:rPr lang="en-US" sz="1000">
                          <a:effectLst/>
                        </a:rPr>
                        <a:t>Ahmed Nassar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47173" marR="47173" marT="0" marB="0"/>
                </a:tc>
                <a:tc>
                  <a:txBody>
                    <a:bodyPr/>
                    <a:lstStyle/>
                    <a:p>
                      <a:pPr marL="0" marR="0" algn="l">
                        <a:lnSpc>
                          <a:spcPct val="107000"/>
                        </a:lnSpc>
                        <a:spcBef>
                          <a:spcPts val="0"/>
                        </a:spcBef>
                        <a:spcAft>
                          <a:spcPts val="0"/>
                        </a:spcAft>
                      </a:pPr>
                      <a:r>
                        <a:rPr lang="en-US" sz="1000" dirty="0">
                          <a:effectLst/>
                        </a:rPr>
                        <a:t>Doctor</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47173" marR="47173" marT="0" marB="0"/>
                </a:tc>
                <a:tc>
                  <a:txBody>
                    <a:bodyPr/>
                    <a:lstStyle/>
                    <a:p>
                      <a:pPr marL="0" marR="0" algn="l">
                        <a:lnSpc>
                          <a:spcPct val="107000"/>
                        </a:lnSpc>
                        <a:spcBef>
                          <a:spcPts val="0"/>
                        </a:spcBef>
                        <a:spcAft>
                          <a:spcPts val="0"/>
                        </a:spcAft>
                      </a:pPr>
                      <a:r>
                        <a:rPr lang="en-US" sz="1000">
                          <a:effectLst/>
                        </a:rPr>
                        <a:t>As a doctor, it is a good idea but it will be useless if it lacks to the human consultation. You to collaborate with doctors and if it done, that would be great.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47173" marR="47173" marT="0" marB="0"/>
                </a:tc>
                <a:extLst>
                  <a:ext uri="{0D108BD9-81ED-4DB2-BD59-A6C34878D82A}">
                    <a16:rowId xmlns:a16="http://schemas.microsoft.com/office/drawing/2014/main" val="10004"/>
                  </a:ext>
                </a:extLst>
              </a:tr>
              <a:tr h="619130">
                <a:tc>
                  <a:txBody>
                    <a:bodyPr/>
                    <a:lstStyle/>
                    <a:p>
                      <a:pPr marL="0" marR="0" algn="l">
                        <a:lnSpc>
                          <a:spcPct val="107000"/>
                        </a:lnSpc>
                        <a:spcBef>
                          <a:spcPts val="0"/>
                        </a:spcBef>
                        <a:spcAft>
                          <a:spcPts val="0"/>
                        </a:spcAft>
                      </a:pPr>
                      <a:r>
                        <a:rPr lang="en-US" sz="1000">
                          <a:effectLst/>
                        </a:rPr>
                        <a:t>Eman Ayman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47173" marR="47173" marT="0" marB="0"/>
                </a:tc>
                <a:tc>
                  <a:txBody>
                    <a:bodyPr/>
                    <a:lstStyle/>
                    <a:p>
                      <a:pPr marL="0" marR="0" algn="l">
                        <a:lnSpc>
                          <a:spcPct val="107000"/>
                        </a:lnSpc>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47173" marR="47173" marT="0" marB="0"/>
                </a:tc>
                <a:tc>
                  <a:txBody>
                    <a:bodyPr/>
                    <a:lstStyle/>
                    <a:p>
                      <a:pPr marL="0" marR="0" algn="l">
                        <a:lnSpc>
                          <a:spcPct val="107000"/>
                        </a:lnSpc>
                        <a:spcBef>
                          <a:spcPts val="0"/>
                        </a:spcBef>
                        <a:spcAft>
                          <a:spcPts val="0"/>
                        </a:spcAft>
                      </a:pPr>
                      <a:r>
                        <a:rPr lang="ar-EG" sz="1000" dirty="0">
                          <a:effectLst/>
                        </a:rPr>
                        <a:t>هوانا الي بكتب الكلام دا نيابة عن ماما بس هي بتقولكوا انها ي ريت يبقي فيه حاجة زي دي لانها بتعاني حتي و حد يجي بقرألها التحاليل فلوفعلا ينفع التطبيق يقرأهالها وانا هعلمها تشغله ازاي وبتقولكوا الاشتراك بكام ويريت يبقي زي النوادي كدا فترة طويلة الواحد مش بيحلل كل يوم  </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47173" marR="47173"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2169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63"/>
          <p:cNvSpPr txBox="1">
            <a:spLocks noGrp="1"/>
          </p:cNvSpPr>
          <p:nvPr>
            <p:ph type="title"/>
          </p:nvPr>
        </p:nvSpPr>
        <p:spPr>
          <a:xfrm>
            <a:off x="718500" y="348264"/>
            <a:ext cx="770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University added value</a:t>
            </a:r>
            <a:endParaRPr dirty="0"/>
          </a:p>
        </p:txBody>
      </p:sp>
      <p:sp>
        <p:nvSpPr>
          <p:cNvPr id="780" name="Google Shape;780;p63"/>
          <p:cNvSpPr/>
          <p:nvPr/>
        </p:nvSpPr>
        <p:spPr>
          <a:xfrm>
            <a:off x="3411300" y="884775"/>
            <a:ext cx="23214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2145059" y="2151933"/>
            <a:ext cx="5479525" cy="1508105"/>
          </a:xfrm>
          <a:prstGeom prst="rect">
            <a:avLst/>
          </a:prstGeom>
          <a:noFill/>
        </p:spPr>
        <p:txBody>
          <a:bodyPr wrap="square" rtlCol="0">
            <a:spAutoFit/>
          </a:bodyPr>
          <a:lstStyle/>
          <a:p>
            <a:pPr marL="285750" indent="-285750">
              <a:buClr>
                <a:schemeClr val="accent4"/>
              </a:buClr>
              <a:buFont typeface="Wingdings" panose="05000000000000000000" pitchFamily="2" charset="2"/>
              <a:buChar char="ü"/>
            </a:pPr>
            <a:r>
              <a:rPr lang="en-US" sz="1600" dirty="0">
                <a:solidFill>
                  <a:schemeClr val="lt2"/>
                </a:solidFill>
                <a:latin typeface="Montserrat"/>
                <a:ea typeface="Montserrat"/>
                <a:cs typeface="Montserrat"/>
                <a:sym typeface="Montserrat"/>
              </a:rPr>
              <a:t>The Genetics Institute at the University </a:t>
            </a:r>
          </a:p>
          <a:p>
            <a:pPr marL="285750" indent="-285750">
              <a:buClr>
                <a:schemeClr val="accent4"/>
              </a:buClr>
              <a:buFont typeface="Wingdings" panose="05000000000000000000" pitchFamily="2" charset="2"/>
              <a:buChar char="ü"/>
            </a:pPr>
            <a:endParaRPr lang="en-US" sz="1600" dirty="0">
              <a:solidFill>
                <a:schemeClr val="lt2"/>
              </a:solidFill>
              <a:latin typeface="Montserrat"/>
              <a:ea typeface="Montserrat"/>
              <a:cs typeface="Montserrat"/>
              <a:sym typeface="Montserrat"/>
            </a:endParaRPr>
          </a:p>
          <a:p>
            <a:pPr marL="285750" indent="-285750">
              <a:buClr>
                <a:schemeClr val="accent4"/>
              </a:buClr>
              <a:buFont typeface="Wingdings" panose="05000000000000000000" pitchFamily="2" charset="2"/>
              <a:buChar char="ü"/>
            </a:pPr>
            <a:r>
              <a:rPr lang="en-US" sz="1600" dirty="0">
                <a:solidFill>
                  <a:schemeClr val="lt2"/>
                </a:solidFill>
                <a:latin typeface="Montserrat"/>
                <a:ea typeface="Montserrat"/>
                <a:cs typeface="Montserrat"/>
                <a:sym typeface="Montserrat"/>
              </a:rPr>
              <a:t>Laboratories for medical analysis under contract with the university.</a:t>
            </a:r>
          </a:p>
          <a:p>
            <a:endParaRPr lang="en-US" dirty="0"/>
          </a:p>
          <a:p>
            <a:endParaRPr lang="en-US" dirty="0"/>
          </a:p>
        </p:txBody>
      </p:sp>
    </p:spTree>
    <p:extLst>
      <p:ext uri="{BB962C8B-B14F-4D97-AF65-F5344CB8AC3E}">
        <p14:creationId xmlns:p14="http://schemas.microsoft.com/office/powerpoint/2010/main" val="165716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66"/>
          <p:cNvSpPr txBox="1">
            <a:spLocks noGrp="1"/>
          </p:cNvSpPr>
          <p:nvPr>
            <p:ph type="title"/>
          </p:nvPr>
        </p:nvSpPr>
        <p:spPr>
          <a:xfrm>
            <a:off x="1905330" y="2571750"/>
            <a:ext cx="5333334"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Diagrams</a:t>
            </a:r>
            <a:endParaRPr sz="4000" dirty="0"/>
          </a:p>
        </p:txBody>
      </p:sp>
      <p:sp>
        <p:nvSpPr>
          <p:cNvPr id="799" name="Google Shape;799;p66"/>
          <p:cNvSpPr txBox="1">
            <a:spLocks noGrp="1"/>
          </p:cNvSpPr>
          <p:nvPr>
            <p:ph type="title" idx="2"/>
          </p:nvPr>
        </p:nvSpPr>
        <p:spPr>
          <a:xfrm>
            <a:off x="3704097" y="1628888"/>
            <a:ext cx="17358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sz="4000" dirty="0"/>
          </a:p>
        </p:txBody>
      </p:sp>
    </p:spTree>
    <p:extLst>
      <p:ext uri="{BB962C8B-B14F-4D97-AF65-F5344CB8AC3E}">
        <p14:creationId xmlns:p14="http://schemas.microsoft.com/office/powerpoint/2010/main" val="1141174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73"/>
          <p:cNvSpPr txBox="1">
            <a:spLocks noGrp="1"/>
          </p:cNvSpPr>
          <p:nvPr>
            <p:ph type="title"/>
          </p:nvPr>
        </p:nvSpPr>
        <p:spPr>
          <a:xfrm>
            <a:off x="752433" y="2804689"/>
            <a:ext cx="7692068" cy="5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05. Used </a:t>
            </a:r>
            <a:r>
              <a:rPr lang="en-US" sz="4400" dirty="0"/>
              <a:t>Technologies</a:t>
            </a:r>
            <a:endParaRPr sz="4400" dirty="0"/>
          </a:p>
        </p:txBody>
      </p:sp>
      <p:grpSp>
        <p:nvGrpSpPr>
          <p:cNvPr id="1299" name="Google Shape;808;p67">
            <a:extLst>
              <a:ext uri="{FF2B5EF4-FFF2-40B4-BE49-F238E27FC236}">
                <a16:creationId xmlns:a16="http://schemas.microsoft.com/office/drawing/2014/main" id="{FE72F317-7AE7-E339-0B4A-75121A14A649}"/>
              </a:ext>
            </a:extLst>
          </p:cNvPr>
          <p:cNvGrpSpPr/>
          <p:nvPr/>
        </p:nvGrpSpPr>
        <p:grpSpPr>
          <a:xfrm>
            <a:off x="3456225" y="96089"/>
            <a:ext cx="2231549" cy="1967173"/>
            <a:chOff x="1336125" y="611125"/>
            <a:chExt cx="4922700" cy="4554700"/>
          </a:xfrm>
        </p:grpSpPr>
        <p:sp>
          <p:nvSpPr>
            <p:cNvPr id="1300" name="Google Shape;809;p67">
              <a:extLst>
                <a:ext uri="{FF2B5EF4-FFF2-40B4-BE49-F238E27FC236}">
                  <a16:creationId xmlns:a16="http://schemas.microsoft.com/office/drawing/2014/main" id="{A8FCA568-9DC9-015B-DE87-BC29851F1A4E}"/>
                </a:ext>
              </a:extLst>
            </p:cNvPr>
            <p:cNvSpPr/>
            <p:nvPr/>
          </p:nvSpPr>
          <p:spPr>
            <a:xfrm>
              <a:off x="1336125" y="2448850"/>
              <a:ext cx="4922700" cy="2716975"/>
            </a:xfrm>
            <a:custGeom>
              <a:avLst/>
              <a:gdLst/>
              <a:ahLst/>
              <a:cxnLst/>
              <a:rect l="l" t="t" r="r" b="b"/>
              <a:pathLst>
                <a:path w="196908" h="108679" extrusionOk="0">
                  <a:moveTo>
                    <a:pt x="98437" y="1"/>
                  </a:moveTo>
                  <a:cubicBezTo>
                    <a:pt x="44065" y="1"/>
                    <a:pt x="1" y="24318"/>
                    <a:pt x="1" y="54340"/>
                  </a:cubicBezTo>
                  <a:cubicBezTo>
                    <a:pt x="1" y="84361"/>
                    <a:pt x="44065" y="108679"/>
                    <a:pt x="98437" y="108679"/>
                  </a:cubicBezTo>
                  <a:cubicBezTo>
                    <a:pt x="152810" y="108679"/>
                    <a:pt x="196908" y="84361"/>
                    <a:pt x="196908" y="54340"/>
                  </a:cubicBezTo>
                  <a:cubicBezTo>
                    <a:pt x="196908" y="24318"/>
                    <a:pt x="152810" y="1"/>
                    <a:pt x="98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810;p67">
              <a:extLst>
                <a:ext uri="{FF2B5EF4-FFF2-40B4-BE49-F238E27FC236}">
                  <a16:creationId xmlns:a16="http://schemas.microsoft.com/office/drawing/2014/main" id="{8F90CDC9-FC82-34C9-173B-CFE8001AC6D1}"/>
                </a:ext>
              </a:extLst>
            </p:cNvPr>
            <p:cNvSpPr/>
            <p:nvPr/>
          </p:nvSpPr>
          <p:spPr>
            <a:xfrm>
              <a:off x="4199825" y="3841525"/>
              <a:ext cx="1509450" cy="871475"/>
            </a:xfrm>
            <a:custGeom>
              <a:avLst/>
              <a:gdLst/>
              <a:ahLst/>
              <a:cxnLst/>
              <a:rect l="l" t="t" r="r" b="b"/>
              <a:pathLst>
                <a:path w="60378" h="34859" extrusionOk="0">
                  <a:moveTo>
                    <a:pt x="30189" y="1"/>
                  </a:moveTo>
                  <a:cubicBezTo>
                    <a:pt x="13511" y="1"/>
                    <a:pt x="1" y="7806"/>
                    <a:pt x="1" y="17446"/>
                  </a:cubicBezTo>
                  <a:cubicBezTo>
                    <a:pt x="1" y="27053"/>
                    <a:pt x="13511" y="34859"/>
                    <a:pt x="30189" y="34859"/>
                  </a:cubicBezTo>
                  <a:cubicBezTo>
                    <a:pt x="46868" y="34859"/>
                    <a:pt x="60377" y="27053"/>
                    <a:pt x="60377" y="17446"/>
                  </a:cubicBezTo>
                  <a:cubicBezTo>
                    <a:pt x="60377" y="7806"/>
                    <a:pt x="46868" y="1"/>
                    <a:pt x="30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811;p67">
              <a:extLst>
                <a:ext uri="{FF2B5EF4-FFF2-40B4-BE49-F238E27FC236}">
                  <a16:creationId xmlns:a16="http://schemas.microsoft.com/office/drawing/2014/main" id="{0F809ECB-0A4B-C77E-6D90-8DE8CB2771AC}"/>
                </a:ext>
              </a:extLst>
            </p:cNvPr>
            <p:cNvSpPr/>
            <p:nvPr/>
          </p:nvSpPr>
          <p:spPr>
            <a:xfrm>
              <a:off x="1802300" y="3841525"/>
              <a:ext cx="1509425" cy="871475"/>
            </a:xfrm>
            <a:custGeom>
              <a:avLst/>
              <a:gdLst/>
              <a:ahLst/>
              <a:cxnLst/>
              <a:rect l="l" t="t" r="r" b="b"/>
              <a:pathLst>
                <a:path w="60377" h="34859" extrusionOk="0">
                  <a:moveTo>
                    <a:pt x="30188" y="1"/>
                  </a:moveTo>
                  <a:cubicBezTo>
                    <a:pt x="13510" y="1"/>
                    <a:pt x="0" y="7806"/>
                    <a:pt x="0" y="17446"/>
                  </a:cubicBezTo>
                  <a:cubicBezTo>
                    <a:pt x="0" y="27053"/>
                    <a:pt x="13510" y="34859"/>
                    <a:pt x="30188" y="34859"/>
                  </a:cubicBezTo>
                  <a:cubicBezTo>
                    <a:pt x="46867" y="34859"/>
                    <a:pt x="60377" y="27053"/>
                    <a:pt x="60377" y="17446"/>
                  </a:cubicBezTo>
                  <a:cubicBezTo>
                    <a:pt x="60377" y="7806"/>
                    <a:pt x="46867" y="1"/>
                    <a:pt x="30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812;p67">
              <a:extLst>
                <a:ext uri="{FF2B5EF4-FFF2-40B4-BE49-F238E27FC236}">
                  <a16:creationId xmlns:a16="http://schemas.microsoft.com/office/drawing/2014/main" id="{49004D0E-481D-26FF-3A74-9931985AEED7}"/>
                </a:ext>
              </a:extLst>
            </p:cNvPr>
            <p:cNvSpPr/>
            <p:nvPr/>
          </p:nvSpPr>
          <p:spPr>
            <a:xfrm>
              <a:off x="2118350" y="2604175"/>
              <a:ext cx="3387450" cy="1955175"/>
            </a:xfrm>
            <a:custGeom>
              <a:avLst/>
              <a:gdLst/>
              <a:ahLst/>
              <a:cxnLst/>
              <a:rect l="l" t="t" r="r" b="b"/>
              <a:pathLst>
                <a:path w="135498" h="78207" extrusionOk="0">
                  <a:moveTo>
                    <a:pt x="71452" y="1"/>
                  </a:moveTo>
                  <a:cubicBezTo>
                    <a:pt x="71151" y="1"/>
                    <a:pt x="70851" y="76"/>
                    <a:pt x="70584" y="226"/>
                  </a:cubicBezTo>
                  <a:lnTo>
                    <a:pt x="401" y="40755"/>
                  </a:lnTo>
                  <a:cubicBezTo>
                    <a:pt x="101" y="40822"/>
                    <a:pt x="1" y="41155"/>
                    <a:pt x="67" y="41422"/>
                  </a:cubicBezTo>
                  <a:cubicBezTo>
                    <a:pt x="101" y="41589"/>
                    <a:pt x="234" y="41722"/>
                    <a:pt x="401" y="41756"/>
                  </a:cubicBezTo>
                  <a:lnTo>
                    <a:pt x="63112" y="77982"/>
                  </a:lnTo>
                  <a:cubicBezTo>
                    <a:pt x="63379" y="78132"/>
                    <a:pt x="63679" y="78207"/>
                    <a:pt x="63984" y="78207"/>
                  </a:cubicBezTo>
                  <a:cubicBezTo>
                    <a:pt x="64288" y="78207"/>
                    <a:pt x="64597" y="78132"/>
                    <a:pt x="64880" y="77982"/>
                  </a:cubicBezTo>
                  <a:lnTo>
                    <a:pt x="135097" y="37453"/>
                  </a:lnTo>
                  <a:cubicBezTo>
                    <a:pt x="135364" y="37386"/>
                    <a:pt x="135497" y="37052"/>
                    <a:pt x="135431" y="36785"/>
                  </a:cubicBezTo>
                  <a:cubicBezTo>
                    <a:pt x="135364" y="36619"/>
                    <a:pt x="135264" y="36485"/>
                    <a:pt x="135097" y="36452"/>
                  </a:cubicBezTo>
                  <a:lnTo>
                    <a:pt x="72319" y="226"/>
                  </a:lnTo>
                  <a:cubicBezTo>
                    <a:pt x="72052" y="76"/>
                    <a:pt x="71752" y="1"/>
                    <a:pt x="714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813;p67">
              <a:extLst>
                <a:ext uri="{FF2B5EF4-FFF2-40B4-BE49-F238E27FC236}">
                  <a16:creationId xmlns:a16="http://schemas.microsoft.com/office/drawing/2014/main" id="{43DBE46B-41C0-8C3E-1C22-ABA6953FB893}"/>
                </a:ext>
              </a:extLst>
            </p:cNvPr>
            <p:cNvSpPr/>
            <p:nvPr/>
          </p:nvSpPr>
          <p:spPr>
            <a:xfrm>
              <a:off x="4759400" y="2168575"/>
              <a:ext cx="25875" cy="833200"/>
            </a:xfrm>
            <a:custGeom>
              <a:avLst/>
              <a:gdLst/>
              <a:ahLst/>
              <a:cxnLst/>
              <a:rect l="l" t="t" r="r" b="b"/>
              <a:pathLst>
                <a:path w="1035" h="33328" extrusionOk="0">
                  <a:moveTo>
                    <a:pt x="476" y="0"/>
                  </a:moveTo>
                  <a:cubicBezTo>
                    <a:pt x="230" y="0"/>
                    <a:pt x="1" y="193"/>
                    <a:pt x="1" y="471"/>
                  </a:cubicBezTo>
                  <a:lnTo>
                    <a:pt x="1" y="538"/>
                  </a:lnTo>
                  <a:lnTo>
                    <a:pt x="1" y="32827"/>
                  </a:lnTo>
                  <a:cubicBezTo>
                    <a:pt x="1" y="33128"/>
                    <a:pt x="201" y="33328"/>
                    <a:pt x="501" y="33328"/>
                  </a:cubicBezTo>
                  <a:cubicBezTo>
                    <a:pt x="801" y="33328"/>
                    <a:pt x="1001" y="33128"/>
                    <a:pt x="1001" y="32827"/>
                  </a:cubicBezTo>
                  <a:lnTo>
                    <a:pt x="1001" y="538"/>
                  </a:lnTo>
                  <a:cubicBezTo>
                    <a:pt x="1035" y="271"/>
                    <a:pt x="835" y="4"/>
                    <a:pt x="534" y="4"/>
                  </a:cubicBezTo>
                  <a:cubicBezTo>
                    <a:pt x="515" y="2"/>
                    <a:pt x="495" y="0"/>
                    <a:pt x="47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814;p67">
              <a:extLst>
                <a:ext uri="{FF2B5EF4-FFF2-40B4-BE49-F238E27FC236}">
                  <a16:creationId xmlns:a16="http://schemas.microsoft.com/office/drawing/2014/main" id="{749C2B93-B7FA-1FD8-0C21-800C5569EE16}"/>
                </a:ext>
              </a:extLst>
            </p:cNvPr>
            <p:cNvSpPr/>
            <p:nvPr/>
          </p:nvSpPr>
          <p:spPr>
            <a:xfrm>
              <a:off x="4258200" y="2056175"/>
              <a:ext cx="275225" cy="652900"/>
            </a:xfrm>
            <a:custGeom>
              <a:avLst/>
              <a:gdLst/>
              <a:ahLst/>
              <a:cxnLst/>
              <a:rect l="l" t="t" r="r" b="b"/>
              <a:pathLst>
                <a:path w="11009" h="26116" extrusionOk="0">
                  <a:moveTo>
                    <a:pt x="10477" y="0"/>
                  </a:moveTo>
                  <a:cubicBezTo>
                    <a:pt x="10261" y="0"/>
                    <a:pt x="10055" y="144"/>
                    <a:pt x="9975" y="330"/>
                  </a:cubicBezTo>
                  <a:lnTo>
                    <a:pt x="68" y="25382"/>
                  </a:lnTo>
                  <a:cubicBezTo>
                    <a:pt x="1" y="25648"/>
                    <a:pt x="134" y="25949"/>
                    <a:pt x="368" y="26049"/>
                  </a:cubicBezTo>
                  <a:cubicBezTo>
                    <a:pt x="435" y="26115"/>
                    <a:pt x="501" y="26115"/>
                    <a:pt x="568" y="26115"/>
                  </a:cubicBezTo>
                  <a:cubicBezTo>
                    <a:pt x="802" y="26115"/>
                    <a:pt x="935" y="25982"/>
                    <a:pt x="1035" y="25782"/>
                  </a:cubicBezTo>
                  <a:lnTo>
                    <a:pt x="10909" y="697"/>
                  </a:lnTo>
                  <a:cubicBezTo>
                    <a:pt x="11009" y="464"/>
                    <a:pt x="10875" y="164"/>
                    <a:pt x="10642" y="30"/>
                  </a:cubicBezTo>
                  <a:cubicBezTo>
                    <a:pt x="10588" y="10"/>
                    <a:pt x="10532" y="0"/>
                    <a:pt x="1047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815;p67">
              <a:extLst>
                <a:ext uri="{FF2B5EF4-FFF2-40B4-BE49-F238E27FC236}">
                  <a16:creationId xmlns:a16="http://schemas.microsoft.com/office/drawing/2014/main" id="{663A9E3C-E408-7EC7-DF2B-C7AE8B61A58B}"/>
                </a:ext>
              </a:extLst>
            </p:cNvPr>
            <p:cNvSpPr/>
            <p:nvPr/>
          </p:nvSpPr>
          <p:spPr>
            <a:xfrm>
              <a:off x="4288225" y="2111125"/>
              <a:ext cx="966550" cy="522900"/>
            </a:xfrm>
            <a:custGeom>
              <a:avLst/>
              <a:gdLst/>
              <a:ahLst/>
              <a:cxnLst/>
              <a:rect l="l" t="t" r="r" b="b"/>
              <a:pathLst>
                <a:path w="38662" h="20916" extrusionOk="0">
                  <a:moveTo>
                    <a:pt x="19315" y="0"/>
                  </a:moveTo>
                  <a:cubicBezTo>
                    <a:pt x="19181" y="0"/>
                    <a:pt x="19048" y="67"/>
                    <a:pt x="18948" y="167"/>
                  </a:cubicBezTo>
                  <a:lnTo>
                    <a:pt x="168" y="20081"/>
                  </a:lnTo>
                  <a:cubicBezTo>
                    <a:pt x="1" y="20281"/>
                    <a:pt x="1" y="20615"/>
                    <a:pt x="201" y="20782"/>
                  </a:cubicBezTo>
                  <a:cubicBezTo>
                    <a:pt x="334" y="20815"/>
                    <a:pt x="468" y="20849"/>
                    <a:pt x="535" y="20915"/>
                  </a:cubicBezTo>
                  <a:cubicBezTo>
                    <a:pt x="668" y="20915"/>
                    <a:pt x="835" y="20849"/>
                    <a:pt x="901" y="20748"/>
                  </a:cubicBezTo>
                  <a:lnTo>
                    <a:pt x="19348" y="1268"/>
                  </a:lnTo>
                  <a:lnTo>
                    <a:pt x="37728" y="20648"/>
                  </a:lnTo>
                  <a:cubicBezTo>
                    <a:pt x="37815" y="20753"/>
                    <a:pt x="37948" y="20803"/>
                    <a:pt x="38088" y="20803"/>
                  </a:cubicBezTo>
                  <a:cubicBezTo>
                    <a:pt x="38216" y="20803"/>
                    <a:pt x="38350" y="20761"/>
                    <a:pt x="38462" y="20682"/>
                  </a:cubicBezTo>
                  <a:cubicBezTo>
                    <a:pt x="38662" y="20482"/>
                    <a:pt x="38662" y="20181"/>
                    <a:pt x="38462" y="19981"/>
                  </a:cubicBezTo>
                  <a:lnTo>
                    <a:pt x="19682" y="167"/>
                  </a:lnTo>
                  <a:cubicBezTo>
                    <a:pt x="19615" y="100"/>
                    <a:pt x="19481" y="0"/>
                    <a:pt x="193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816;p67">
              <a:extLst>
                <a:ext uri="{FF2B5EF4-FFF2-40B4-BE49-F238E27FC236}">
                  <a16:creationId xmlns:a16="http://schemas.microsoft.com/office/drawing/2014/main" id="{70D1547C-5F77-5DC5-5552-A351BB815FC9}"/>
                </a:ext>
              </a:extLst>
            </p:cNvPr>
            <p:cNvSpPr/>
            <p:nvPr/>
          </p:nvSpPr>
          <p:spPr>
            <a:xfrm>
              <a:off x="5009575" y="2056475"/>
              <a:ext cx="275225" cy="652600"/>
            </a:xfrm>
            <a:custGeom>
              <a:avLst/>
              <a:gdLst/>
              <a:ahLst/>
              <a:cxnLst/>
              <a:rect l="l" t="t" r="r" b="b"/>
              <a:pathLst>
                <a:path w="11009" h="26104" extrusionOk="0">
                  <a:moveTo>
                    <a:pt x="523" y="1"/>
                  </a:moveTo>
                  <a:cubicBezTo>
                    <a:pt x="472" y="1"/>
                    <a:pt x="420" y="6"/>
                    <a:pt x="368" y="18"/>
                  </a:cubicBezTo>
                  <a:cubicBezTo>
                    <a:pt x="67" y="118"/>
                    <a:pt x="1" y="418"/>
                    <a:pt x="101" y="685"/>
                  </a:cubicBezTo>
                  <a:lnTo>
                    <a:pt x="9975" y="25770"/>
                  </a:lnTo>
                  <a:cubicBezTo>
                    <a:pt x="10041" y="25970"/>
                    <a:pt x="10275" y="26103"/>
                    <a:pt x="10475" y="26103"/>
                  </a:cubicBezTo>
                  <a:cubicBezTo>
                    <a:pt x="10542" y="26103"/>
                    <a:pt x="10608" y="26103"/>
                    <a:pt x="10642" y="26037"/>
                  </a:cubicBezTo>
                  <a:cubicBezTo>
                    <a:pt x="10875" y="25970"/>
                    <a:pt x="11009" y="25670"/>
                    <a:pt x="10942" y="25370"/>
                  </a:cubicBezTo>
                  <a:lnTo>
                    <a:pt x="1035" y="318"/>
                  </a:lnTo>
                  <a:cubicBezTo>
                    <a:pt x="980" y="125"/>
                    <a:pt x="765" y="1"/>
                    <a:pt x="5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817;p67">
              <a:extLst>
                <a:ext uri="{FF2B5EF4-FFF2-40B4-BE49-F238E27FC236}">
                  <a16:creationId xmlns:a16="http://schemas.microsoft.com/office/drawing/2014/main" id="{4092B6DA-ACB3-F52F-812B-ACFA6806D147}"/>
                </a:ext>
              </a:extLst>
            </p:cNvPr>
            <p:cNvSpPr/>
            <p:nvPr/>
          </p:nvSpPr>
          <p:spPr>
            <a:xfrm>
              <a:off x="4257375" y="2613975"/>
              <a:ext cx="59225" cy="96975"/>
            </a:xfrm>
            <a:custGeom>
              <a:avLst/>
              <a:gdLst/>
              <a:ahLst/>
              <a:cxnLst/>
              <a:rect l="l" t="t" r="r" b="b"/>
              <a:pathLst>
                <a:path w="2369" h="3879" extrusionOk="0">
                  <a:moveTo>
                    <a:pt x="1268" y="1"/>
                  </a:moveTo>
                  <a:lnTo>
                    <a:pt x="1" y="3470"/>
                  </a:lnTo>
                  <a:lnTo>
                    <a:pt x="1" y="3537"/>
                  </a:lnTo>
                  <a:lnTo>
                    <a:pt x="1" y="3570"/>
                  </a:lnTo>
                  <a:cubicBezTo>
                    <a:pt x="34" y="3670"/>
                    <a:pt x="101" y="3737"/>
                    <a:pt x="201" y="3803"/>
                  </a:cubicBezTo>
                  <a:cubicBezTo>
                    <a:pt x="318" y="3853"/>
                    <a:pt x="451" y="3878"/>
                    <a:pt x="584" y="3878"/>
                  </a:cubicBezTo>
                  <a:cubicBezTo>
                    <a:pt x="718" y="3878"/>
                    <a:pt x="851" y="3853"/>
                    <a:pt x="968" y="3803"/>
                  </a:cubicBezTo>
                  <a:cubicBezTo>
                    <a:pt x="1068" y="3737"/>
                    <a:pt x="1101" y="3703"/>
                    <a:pt x="1135" y="3637"/>
                  </a:cubicBezTo>
                  <a:lnTo>
                    <a:pt x="1135" y="3570"/>
                  </a:lnTo>
                  <a:lnTo>
                    <a:pt x="2369" y="334"/>
                  </a:lnTo>
                  <a:lnTo>
                    <a:pt x="12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818;p67">
              <a:extLst>
                <a:ext uri="{FF2B5EF4-FFF2-40B4-BE49-F238E27FC236}">
                  <a16:creationId xmlns:a16="http://schemas.microsoft.com/office/drawing/2014/main" id="{BCD99335-B5AB-50E1-4708-4FE8D8BAF33F}"/>
                </a:ext>
              </a:extLst>
            </p:cNvPr>
            <p:cNvSpPr/>
            <p:nvPr/>
          </p:nvSpPr>
          <p:spPr>
            <a:xfrm>
              <a:off x="5226400" y="2613975"/>
              <a:ext cx="59225" cy="96975"/>
            </a:xfrm>
            <a:custGeom>
              <a:avLst/>
              <a:gdLst/>
              <a:ahLst/>
              <a:cxnLst/>
              <a:rect l="l" t="t" r="r" b="b"/>
              <a:pathLst>
                <a:path w="2369" h="3879" extrusionOk="0">
                  <a:moveTo>
                    <a:pt x="1101" y="1"/>
                  </a:moveTo>
                  <a:lnTo>
                    <a:pt x="1" y="334"/>
                  </a:lnTo>
                  <a:lnTo>
                    <a:pt x="1201" y="3570"/>
                  </a:lnTo>
                  <a:lnTo>
                    <a:pt x="1201" y="3637"/>
                  </a:lnTo>
                  <a:cubicBezTo>
                    <a:pt x="1268" y="3703"/>
                    <a:pt x="1302" y="3737"/>
                    <a:pt x="1368" y="3803"/>
                  </a:cubicBezTo>
                  <a:cubicBezTo>
                    <a:pt x="1502" y="3853"/>
                    <a:pt x="1643" y="3878"/>
                    <a:pt x="1781" y="3878"/>
                  </a:cubicBezTo>
                  <a:cubicBezTo>
                    <a:pt x="1919" y="3878"/>
                    <a:pt x="2052" y="3853"/>
                    <a:pt x="2169" y="3803"/>
                  </a:cubicBezTo>
                  <a:cubicBezTo>
                    <a:pt x="2269" y="3737"/>
                    <a:pt x="2336" y="3670"/>
                    <a:pt x="2369" y="3570"/>
                  </a:cubicBezTo>
                  <a:lnTo>
                    <a:pt x="2369" y="3537"/>
                  </a:lnTo>
                  <a:lnTo>
                    <a:pt x="2369" y="3470"/>
                  </a:lnTo>
                  <a:lnTo>
                    <a:pt x="11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819;p67">
              <a:extLst>
                <a:ext uri="{FF2B5EF4-FFF2-40B4-BE49-F238E27FC236}">
                  <a16:creationId xmlns:a16="http://schemas.microsoft.com/office/drawing/2014/main" id="{B78EA022-E41E-3103-048B-81403495CEA5}"/>
                </a:ext>
              </a:extLst>
            </p:cNvPr>
            <p:cNvSpPr/>
            <p:nvPr/>
          </p:nvSpPr>
          <p:spPr>
            <a:xfrm>
              <a:off x="4757725" y="2923575"/>
              <a:ext cx="28400" cy="83200"/>
            </a:xfrm>
            <a:custGeom>
              <a:avLst/>
              <a:gdLst/>
              <a:ahLst/>
              <a:cxnLst/>
              <a:rect l="l" t="t" r="r" b="b"/>
              <a:pathLst>
                <a:path w="1136" h="3328" extrusionOk="0">
                  <a:moveTo>
                    <a:pt x="568" y="1"/>
                  </a:moveTo>
                  <a:cubicBezTo>
                    <a:pt x="376" y="1"/>
                    <a:pt x="184" y="42"/>
                    <a:pt x="1" y="126"/>
                  </a:cubicBezTo>
                  <a:lnTo>
                    <a:pt x="1" y="2994"/>
                  </a:lnTo>
                  <a:cubicBezTo>
                    <a:pt x="1" y="3061"/>
                    <a:pt x="68" y="3195"/>
                    <a:pt x="168" y="3228"/>
                  </a:cubicBezTo>
                  <a:cubicBezTo>
                    <a:pt x="284" y="3295"/>
                    <a:pt x="426" y="3328"/>
                    <a:pt x="572" y="3328"/>
                  </a:cubicBezTo>
                  <a:cubicBezTo>
                    <a:pt x="718" y="3328"/>
                    <a:pt x="868" y="3295"/>
                    <a:pt x="1002" y="3228"/>
                  </a:cubicBezTo>
                  <a:cubicBezTo>
                    <a:pt x="1068" y="3195"/>
                    <a:pt x="1135" y="3128"/>
                    <a:pt x="1135" y="2994"/>
                  </a:cubicBezTo>
                  <a:lnTo>
                    <a:pt x="1135" y="126"/>
                  </a:lnTo>
                  <a:cubicBezTo>
                    <a:pt x="952" y="42"/>
                    <a:pt x="760" y="1"/>
                    <a:pt x="5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820;p67">
              <a:extLst>
                <a:ext uri="{FF2B5EF4-FFF2-40B4-BE49-F238E27FC236}">
                  <a16:creationId xmlns:a16="http://schemas.microsoft.com/office/drawing/2014/main" id="{A76678AD-29DA-733B-4124-FBBD5EE9BD3A}"/>
                </a:ext>
              </a:extLst>
            </p:cNvPr>
            <p:cNvSpPr/>
            <p:nvPr/>
          </p:nvSpPr>
          <p:spPr>
            <a:xfrm>
              <a:off x="4211500" y="1081600"/>
              <a:ext cx="1140850" cy="1233750"/>
            </a:xfrm>
            <a:custGeom>
              <a:avLst/>
              <a:gdLst/>
              <a:ahLst/>
              <a:cxnLst/>
              <a:rect l="l" t="t" r="r" b="b"/>
              <a:pathLst>
                <a:path w="45634" h="49350" extrusionOk="0">
                  <a:moveTo>
                    <a:pt x="31690" y="1"/>
                  </a:moveTo>
                  <a:cubicBezTo>
                    <a:pt x="31032" y="1"/>
                    <a:pt x="30420" y="148"/>
                    <a:pt x="29856" y="486"/>
                  </a:cubicBezTo>
                  <a:cubicBezTo>
                    <a:pt x="29589" y="619"/>
                    <a:pt x="28588" y="1153"/>
                    <a:pt x="28321" y="1319"/>
                  </a:cubicBezTo>
                  <a:cubicBezTo>
                    <a:pt x="27220" y="1987"/>
                    <a:pt x="26253" y="3388"/>
                    <a:pt x="25452" y="5889"/>
                  </a:cubicBezTo>
                  <a:cubicBezTo>
                    <a:pt x="23184" y="13128"/>
                    <a:pt x="22183" y="21734"/>
                    <a:pt x="18848" y="23735"/>
                  </a:cubicBezTo>
                  <a:cubicBezTo>
                    <a:pt x="18781" y="23735"/>
                    <a:pt x="18781" y="23769"/>
                    <a:pt x="18781" y="23769"/>
                  </a:cubicBezTo>
                  <a:cubicBezTo>
                    <a:pt x="14478" y="26137"/>
                    <a:pt x="5538" y="31141"/>
                    <a:pt x="2436" y="33142"/>
                  </a:cubicBezTo>
                  <a:cubicBezTo>
                    <a:pt x="768" y="34243"/>
                    <a:pt x="1" y="35177"/>
                    <a:pt x="1" y="36078"/>
                  </a:cubicBezTo>
                  <a:cubicBezTo>
                    <a:pt x="1" y="36345"/>
                    <a:pt x="1" y="37512"/>
                    <a:pt x="34" y="37779"/>
                  </a:cubicBezTo>
                  <a:cubicBezTo>
                    <a:pt x="34" y="38479"/>
                    <a:pt x="501" y="39147"/>
                    <a:pt x="1402" y="39814"/>
                  </a:cubicBezTo>
                  <a:cubicBezTo>
                    <a:pt x="4504" y="41949"/>
                    <a:pt x="7673" y="43850"/>
                    <a:pt x="11009" y="45518"/>
                  </a:cubicBezTo>
                  <a:cubicBezTo>
                    <a:pt x="13777" y="46902"/>
                    <a:pt x="17314" y="49350"/>
                    <a:pt x="21497" y="49350"/>
                  </a:cubicBezTo>
                  <a:cubicBezTo>
                    <a:pt x="22758" y="49350"/>
                    <a:pt x="24077" y="49127"/>
                    <a:pt x="25452" y="48587"/>
                  </a:cubicBezTo>
                  <a:cubicBezTo>
                    <a:pt x="28755" y="47286"/>
                    <a:pt x="36560" y="43516"/>
                    <a:pt x="40030" y="40848"/>
                  </a:cubicBezTo>
                  <a:cubicBezTo>
                    <a:pt x="42064" y="39313"/>
                    <a:pt x="43432" y="39313"/>
                    <a:pt x="44566" y="30007"/>
                  </a:cubicBezTo>
                  <a:cubicBezTo>
                    <a:pt x="45300" y="24469"/>
                    <a:pt x="45634" y="17131"/>
                    <a:pt x="45300" y="13295"/>
                  </a:cubicBezTo>
                  <a:cubicBezTo>
                    <a:pt x="44766" y="6990"/>
                    <a:pt x="42098" y="4622"/>
                    <a:pt x="38729" y="2787"/>
                  </a:cubicBezTo>
                  <a:cubicBezTo>
                    <a:pt x="35987" y="1291"/>
                    <a:pt x="33636" y="1"/>
                    <a:pt x="31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821;p67">
              <a:extLst>
                <a:ext uri="{FF2B5EF4-FFF2-40B4-BE49-F238E27FC236}">
                  <a16:creationId xmlns:a16="http://schemas.microsoft.com/office/drawing/2014/main" id="{8E5D92F2-DC00-3D28-0D04-F0C1920989A9}"/>
                </a:ext>
              </a:extLst>
            </p:cNvPr>
            <p:cNvSpPr/>
            <p:nvPr/>
          </p:nvSpPr>
          <p:spPr>
            <a:xfrm>
              <a:off x="4211500" y="1081600"/>
              <a:ext cx="1140850" cy="1233750"/>
            </a:xfrm>
            <a:custGeom>
              <a:avLst/>
              <a:gdLst/>
              <a:ahLst/>
              <a:cxnLst/>
              <a:rect l="l" t="t" r="r" b="b"/>
              <a:pathLst>
                <a:path w="45634" h="49350" extrusionOk="0">
                  <a:moveTo>
                    <a:pt x="31690" y="1"/>
                  </a:moveTo>
                  <a:cubicBezTo>
                    <a:pt x="31032" y="1"/>
                    <a:pt x="30420" y="148"/>
                    <a:pt x="29856" y="486"/>
                  </a:cubicBezTo>
                  <a:cubicBezTo>
                    <a:pt x="29589" y="619"/>
                    <a:pt x="28588" y="1153"/>
                    <a:pt x="28321" y="1319"/>
                  </a:cubicBezTo>
                  <a:cubicBezTo>
                    <a:pt x="27220" y="1987"/>
                    <a:pt x="26253" y="3388"/>
                    <a:pt x="25452" y="5889"/>
                  </a:cubicBezTo>
                  <a:cubicBezTo>
                    <a:pt x="23184" y="13128"/>
                    <a:pt x="22183" y="21734"/>
                    <a:pt x="18848" y="23735"/>
                  </a:cubicBezTo>
                  <a:cubicBezTo>
                    <a:pt x="18781" y="23735"/>
                    <a:pt x="18781" y="23769"/>
                    <a:pt x="18781" y="23769"/>
                  </a:cubicBezTo>
                  <a:cubicBezTo>
                    <a:pt x="14478" y="26137"/>
                    <a:pt x="5538" y="31141"/>
                    <a:pt x="2436" y="33142"/>
                  </a:cubicBezTo>
                  <a:cubicBezTo>
                    <a:pt x="768" y="34243"/>
                    <a:pt x="1" y="35177"/>
                    <a:pt x="1" y="36078"/>
                  </a:cubicBezTo>
                  <a:cubicBezTo>
                    <a:pt x="1" y="36345"/>
                    <a:pt x="1" y="37512"/>
                    <a:pt x="34" y="37779"/>
                  </a:cubicBezTo>
                  <a:cubicBezTo>
                    <a:pt x="34" y="38479"/>
                    <a:pt x="501" y="39147"/>
                    <a:pt x="1402" y="39814"/>
                  </a:cubicBezTo>
                  <a:cubicBezTo>
                    <a:pt x="4504" y="41949"/>
                    <a:pt x="7673" y="43850"/>
                    <a:pt x="11009" y="45518"/>
                  </a:cubicBezTo>
                  <a:cubicBezTo>
                    <a:pt x="13777" y="46902"/>
                    <a:pt x="17314" y="49350"/>
                    <a:pt x="21497" y="49350"/>
                  </a:cubicBezTo>
                  <a:cubicBezTo>
                    <a:pt x="22758" y="49350"/>
                    <a:pt x="24077" y="49127"/>
                    <a:pt x="25452" y="48587"/>
                  </a:cubicBezTo>
                  <a:cubicBezTo>
                    <a:pt x="28755" y="47286"/>
                    <a:pt x="36560" y="43516"/>
                    <a:pt x="40030" y="40848"/>
                  </a:cubicBezTo>
                  <a:cubicBezTo>
                    <a:pt x="42064" y="39313"/>
                    <a:pt x="43432" y="39313"/>
                    <a:pt x="44566" y="30007"/>
                  </a:cubicBezTo>
                  <a:cubicBezTo>
                    <a:pt x="45300" y="24469"/>
                    <a:pt x="45634" y="17131"/>
                    <a:pt x="45300" y="13295"/>
                  </a:cubicBezTo>
                  <a:cubicBezTo>
                    <a:pt x="44766" y="6990"/>
                    <a:pt x="42098" y="4622"/>
                    <a:pt x="38729" y="2787"/>
                  </a:cubicBezTo>
                  <a:cubicBezTo>
                    <a:pt x="35987" y="1291"/>
                    <a:pt x="33636" y="1"/>
                    <a:pt x="316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822;p67">
              <a:extLst>
                <a:ext uri="{FF2B5EF4-FFF2-40B4-BE49-F238E27FC236}">
                  <a16:creationId xmlns:a16="http://schemas.microsoft.com/office/drawing/2014/main" id="{781C54C2-8E29-9C85-0986-6E4A3FE32FB1}"/>
                </a:ext>
              </a:extLst>
            </p:cNvPr>
            <p:cNvSpPr/>
            <p:nvPr/>
          </p:nvSpPr>
          <p:spPr>
            <a:xfrm>
              <a:off x="4193175" y="1642450"/>
              <a:ext cx="1077450" cy="629175"/>
            </a:xfrm>
            <a:custGeom>
              <a:avLst/>
              <a:gdLst/>
              <a:ahLst/>
              <a:cxnLst/>
              <a:rect l="l" t="t" r="r" b="b"/>
              <a:pathLst>
                <a:path w="43098" h="25167" extrusionOk="0">
                  <a:moveTo>
                    <a:pt x="21916" y="1"/>
                  </a:moveTo>
                  <a:cubicBezTo>
                    <a:pt x="21916" y="1"/>
                    <a:pt x="7305" y="8006"/>
                    <a:pt x="3169" y="10675"/>
                  </a:cubicBezTo>
                  <a:cubicBezTo>
                    <a:pt x="234" y="12576"/>
                    <a:pt x="0" y="14144"/>
                    <a:pt x="2102" y="15645"/>
                  </a:cubicBezTo>
                  <a:cubicBezTo>
                    <a:pt x="5170" y="17747"/>
                    <a:pt x="8339" y="19681"/>
                    <a:pt x="11675" y="21349"/>
                  </a:cubicBezTo>
                  <a:cubicBezTo>
                    <a:pt x="14460" y="22729"/>
                    <a:pt x="17970" y="25166"/>
                    <a:pt x="22144" y="25166"/>
                  </a:cubicBezTo>
                  <a:cubicBezTo>
                    <a:pt x="23419" y="25166"/>
                    <a:pt x="24755" y="24939"/>
                    <a:pt x="26152" y="24385"/>
                  </a:cubicBezTo>
                  <a:cubicBezTo>
                    <a:pt x="30288" y="22750"/>
                    <a:pt x="41263" y="17079"/>
                    <a:pt x="42164" y="14811"/>
                  </a:cubicBezTo>
                  <a:cubicBezTo>
                    <a:pt x="43098" y="12510"/>
                    <a:pt x="21916" y="1"/>
                    <a:pt x="21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823;p67">
              <a:extLst>
                <a:ext uri="{FF2B5EF4-FFF2-40B4-BE49-F238E27FC236}">
                  <a16:creationId xmlns:a16="http://schemas.microsoft.com/office/drawing/2014/main" id="{2283A083-6885-CAB4-B82A-B98690F20AA8}"/>
                </a:ext>
              </a:extLst>
            </p:cNvPr>
            <p:cNvSpPr/>
            <p:nvPr/>
          </p:nvSpPr>
          <p:spPr>
            <a:xfrm>
              <a:off x="4193175" y="1642450"/>
              <a:ext cx="1077450" cy="629175"/>
            </a:xfrm>
            <a:custGeom>
              <a:avLst/>
              <a:gdLst/>
              <a:ahLst/>
              <a:cxnLst/>
              <a:rect l="l" t="t" r="r" b="b"/>
              <a:pathLst>
                <a:path w="43098" h="25167" extrusionOk="0">
                  <a:moveTo>
                    <a:pt x="21916" y="1"/>
                  </a:moveTo>
                  <a:cubicBezTo>
                    <a:pt x="21916" y="1"/>
                    <a:pt x="7305" y="8006"/>
                    <a:pt x="3169" y="10675"/>
                  </a:cubicBezTo>
                  <a:cubicBezTo>
                    <a:pt x="234" y="12576"/>
                    <a:pt x="0" y="14144"/>
                    <a:pt x="2102" y="15645"/>
                  </a:cubicBezTo>
                  <a:cubicBezTo>
                    <a:pt x="5170" y="17747"/>
                    <a:pt x="8339" y="19681"/>
                    <a:pt x="11675" y="21349"/>
                  </a:cubicBezTo>
                  <a:cubicBezTo>
                    <a:pt x="14460" y="22729"/>
                    <a:pt x="17970" y="25166"/>
                    <a:pt x="22144" y="25166"/>
                  </a:cubicBezTo>
                  <a:cubicBezTo>
                    <a:pt x="23419" y="25166"/>
                    <a:pt x="24755" y="24939"/>
                    <a:pt x="26152" y="24385"/>
                  </a:cubicBezTo>
                  <a:cubicBezTo>
                    <a:pt x="30288" y="22750"/>
                    <a:pt x="41263" y="17079"/>
                    <a:pt x="42164" y="14811"/>
                  </a:cubicBezTo>
                  <a:cubicBezTo>
                    <a:pt x="43098" y="12510"/>
                    <a:pt x="21916" y="1"/>
                    <a:pt x="219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824;p67">
              <a:extLst>
                <a:ext uri="{FF2B5EF4-FFF2-40B4-BE49-F238E27FC236}">
                  <a16:creationId xmlns:a16="http://schemas.microsoft.com/office/drawing/2014/main" id="{A93E5941-C2F8-EAED-9E28-59A4637BFBD4}"/>
                </a:ext>
              </a:extLst>
            </p:cNvPr>
            <p:cNvSpPr/>
            <p:nvPr/>
          </p:nvSpPr>
          <p:spPr>
            <a:xfrm>
              <a:off x="4922025" y="1081600"/>
              <a:ext cx="391125" cy="228975"/>
            </a:xfrm>
            <a:custGeom>
              <a:avLst/>
              <a:gdLst/>
              <a:ahLst/>
              <a:cxnLst/>
              <a:rect l="l" t="t" r="r" b="b"/>
              <a:pathLst>
                <a:path w="15645" h="9159" extrusionOk="0">
                  <a:moveTo>
                    <a:pt x="3183" y="1"/>
                  </a:moveTo>
                  <a:cubicBezTo>
                    <a:pt x="2524" y="1"/>
                    <a:pt x="1908" y="148"/>
                    <a:pt x="1335" y="486"/>
                  </a:cubicBezTo>
                  <a:lnTo>
                    <a:pt x="0" y="1253"/>
                  </a:lnTo>
                  <a:cubicBezTo>
                    <a:pt x="523" y="975"/>
                    <a:pt x="1087" y="852"/>
                    <a:pt x="1692" y="852"/>
                  </a:cubicBezTo>
                  <a:cubicBezTo>
                    <a:pt x="3632" y="852"/>
                    <a:pt x="5985" y="2120"/>
                    <a:pt x="8706" y="3621"/>
                  </a:cubicBezTo>
                  <a:cubicBezTo>
                    <a:pt x="11008" y="4889"/>
                    <a:pt x="12976" y="6390"/>
                    <a:pt x="14144" y="9158"/>
                  </a:cubicBezTo>
                  <a:lnTo>
                    <a:pt x="15645" y="8291"/>
                  </a:lnTo>
                  <a:cubicBezTo>
                    <a:pt x="14444" y="5489"/>
                    <a:pt x="12509" y="4055"/>
                    <a:pt x="10208" y="2787"/>
                  </a:cubicBezTo>
                  <a:cubicBezTo>
                    <a:pt x="7466" y="1291"/>
                    <a:pt x="5133" y="1"/>
                    <a:pt x="3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825;p67">
              <a:extLst>
                <a:ext uri="{FF2B5EF4-FFF2-40B4-BE49-F238E27FC236}">
                  <a16:creationId xmlns:a16="http://schemas.microsoft.com/office/drawing/2014/main" id="{CFA87998-BA93-9E2D-D088-1D4F232CF221}"/>
                </a:ext>
              </a:extLst>
            </p:cNvPr>
            <p:cNvSpPr/>
            <p:nvPr/>
          </p:nvSpPr>
          <p:spPr>
            <a:xfrm>
              <a:off x="4922025" y="1081600"/>
              <a:ext cx="391125" cy="228975"/>
            </a:xfrm>
            <a:custGeom>
              <a:avLst/>
              <a:gdLst/>
              <a:ahLst/>
              <a:cxnLst/>
              <a:rect l="l" t="t" r="r" b="b"/>
              <a:pathLst>
                <a:path w="15645" h="9159" extrusionOk="0">
                  <a:moveTo>
                    <a:pt x="3183" y="1"/>
                  </a:moveTo>
                  <a:cubicBezTo>
                    <a:pt x="2524" y="1"/>
                    <a:pt x="1908" y="148"/>
                    <a:pt x="1335" y="486"/>
                  </a:cubicBezTo>
                  <a:lnTo>
                    <a:pt x="0" y="1253"/>
                  </a:lnTo>
                  <a:cubicBezTo>
                    <a:pt x="523" y="975"/>
                    <a:pt x="1087" y="852"/>
                    <a:pt x="1692" y="852"/>
                  </a:cubicBezTo>
                  <a:cubicBezTo>
                    <a:pt x="3632" y="852"/>
                    <a:pt x="5985" y="2120"/>
                    <a:pt x="8706" y="3621"/>
                  </a:cubicBezTo>
                  <a:cubicBezTo>
                    <a:pt x="11008" y="4889"/>
                    <a:pt x="12976" y="6390"/>
                    <a:pt x="14144" y="9158"/>
                  </a:cubicBezTo>
                  <a:lnTo>
                    <a:pt x="15645" y="8291"/>
                  </a:lnTo>
                  <a:cubicBezTo>
                    <a:pt x="14444" y="5489"/>
                    <a:pt x="12509" y="4055"/>
                    <a:pt x="10208" y="2787"/>
                  </a:cubicBezTo>
                  <a:cubicBezTo>
                    <a:pt x="7466" y="1291"/>
                    <a:pt x="5133" y="1"/>
                    <a:pt x="31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826;p67">
              <a:extLst>
                <a:ext uri="{FF2B5EF4-FFF2-40B4-BE49-F238E27FC236}">
                  <a16:creationId xmlns:a16="http://schemas.microsoft.com/office/drawing/2014/main" id="{6564921C-600B-33B2-DE5F-A65AF1775BEE}"/>
                </a:ext>
              </a:extLst>
            </p:cNvPr>
            <p:cNvSpPr/>
            <p:nvPr/>
          </p:nvSpPr>
          <p:spPr>
            <a:xfrm>
              <a:off x="4656000" y="1102575"/>
              <a:ext cx="659650" cy="930100"/>
            </a:xfrm>
            <a:custGeom>
              <a:avLst/>
              <a:gdLst/>
              <a:ahLst/>
              <a:cxnLst/>
              <a:rect l="l" t="t" r="r" b="b"/>
              <a:pathLst>
                <a:path w="26386" h="37204" extrusionOk="0">
                  <a:moveTo>
                    <a:pt x="12333" y="1"/>
                  </a:moveTo>
                  <a:cubicBezTo>
                    <a:pt x="10373" y="1"/>
                    <a:pt x="8812" y="1313"/>
                    <a:pt x="7639" y="5050"/>
                  </a:cubicBezTo>
                  <a:cubicBezTo>
                    <a:pt x="5337" y="12289"/>
                    <a:pt x="4337" y="20895"/>
                    <a:pt x="1001" y="22930"/>
                  </a:cubicBezTo>
                  <a:cubicBezTo>
                    <a:pt x="1001" y="22930"/>
                    <a:pt x="0" y="22997"/>
                    <a:pt x="8240" y="29234"/>
                  </a:cubicBezTo>
                  <a:cubicBezTo>
                    <a:pt x="10841" y="31236"/>
                    <a:pt x="14010" y="32804"/>
                    <a:pt x="16112" y="34071"/>
                  </a:cubicBezTo>
                  <a:cubicBezTo>
                    <a:pt x="19664" y="36197"/>
                    <a:pt x="22022" y="37204"/>
                    <a:pt x="22808" y="37204"/>
                  </a:cubicBezTo>
                  <a:cubicBezTo>
                    <a:pt x="22922" y="37204"/>
                    <a:pt x="23003" y="37182"/>
                    <a:pt x="23050" y="37140"/>
                  </a:cubicBezTo>
                  <a:cubicBezTo>
                    <a:pt x="25218" y="35339"/>
                    <a:pt x="26386" y="19627"/>
                    <a:pt x="25852" y="13290"/>
                  </a:cubicBezTo>
                  <a:cubicBezTo>
                    <a:pt x="25318" y="6952"/>
                    <a:pt x="22750" y="4650"/>
                    <a:pt x="19347" y="2782"/>
                  </a:cubicBezTo>
                  <a:cubicBezTo>
                    <a:pt x="16609" y="1288"/>
                    <a:pt x="14275" y="1"/>
                    <a:pt x="123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827;p67">
              <a:extLst>
                <a:ext uri="{FF2B5EF4-FFF2-40B4-BE49-F238E27FC236}">
                  <a16:creationId xmlns:a16="http://schemas.microsoft.com/office/drawing/2014/main" id="{17E6FB1D-942E-3FAD-6804-34E3F05EFE8C}"/>
                </a:ext>
              </a:extLst>
            </p:cNvPr>
            <p:cNvSpPr/>
            <p:nvPr/>
          </p:nvSpPr>
          <p:spPr>
            <a:xfrm>
              <a:off x="4445850" y="2794100"/>
              <a:ext cx="98425" cy="168500"/>
            </a:xfrm>
            <a:custGeom>
              <a:avLst/>
              <a:gdLst/>
              <a:ahLst/>
              <a:cxnLst/>
              <a:rect l="l" t="t" r="r" b="b"/>
              <a:pathLst>
                <a:path w="3937" h="6740" extrusionOk="0">
                  <a:moveTo>
                    <a:pt x="0" y="1"/>
                  </a:moveTo>
                  <a:lnTo>
                    <a:pt x="0" y="6739"/>
                  </a:lnTo>
                  <a:lnTo>
                    <a:pt x="3936" y="6739"/>
                  </a:lnTo>
                  <a:lnTo>
                    <a:pt x="39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828;p67">
              <a:extLst>
                <a:ext uri="{FF2B5EF4-FFF2-40B4-BE49-F238E27FC236}">
                  <a16:creationId xmlns:a16="http://schemas.microsoft.com/office/drawing/2014/main" id="{B3B6B728-E7B0-564B-A51E-3C7346BA9722}"/>
                </a:ext>
              </a:extLst>
            </p:cNvPr>
            <p:cNvSpPr/>
            <p:nvPr/>
          </p:nvSpPr>
          <p:spPr>
            <a:xfrm>
              <a:off x="4169825" y="2663175"/>
              <a:ext cx="102600" cy="181825"/>
            </a:xfrm>
            <a:custGeom>
              <a:avLst/>
              <a:gdLst/>
              <a:ahLst/>
              <a:cxnLst/>
              <a:rect l="l" t="t" r="r" b="b"/>
              <a:pathLst>
                <a:path w="4104" h="7273" extrusionOk="0">
                  <a:moveTo>
                    <a:pt x="3903" y="1"/>
                  </a:moveTo>
                  <a:lnTo>
                    <a:pt x="0" y="168"/>
                  </a:lnTo>
                  <a:lnTo>
                    <a:pt x="167" y="7273"/>
                  </a:lnTo>
                  <a:lnTo>
                    <a:pt x="4103" y="7173"/>
                  </a:lnTo>
                  <a:lnTo>
                    <a:pt x="3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829;p67">
              <a:extLst>
                <a:ext uri="{FF2B5EF4-FFF2-40B4-BE49-F238E27FC236}">
                  <a16:creationId xmlns:a16="http://schemas.microsoft.com/office/drawing/2014/main" id="{3A1A9DCC-E4AF-52C6-97AA-810645A917CA}"/>
                </a:ext>
              </a:extLst>
            </p:cNvPr>
            <p:cNvSpPr/>
            <p:nvPr/>
          </p:nvSpPr>
          <p:spPr>
            <a:xfrm>
              <a:off x="3899625" y="2809850"/>
              <a:ext cx="409475" cy="200975"/>
            </a:xfrm>
            <a:custGeom>
              <a:avLst/>
              <a:gdLst/>
              <a:ahLst/>
              <a:cxnLst/>
              <a:rect l="l" t="t" r="r" b="b"/>
              <a:pathLst>
                <a:path w="16379" h="8039" extrusionOk="0">
                  <a:moveTo>
                    <a:pt x="14906" y="0"/>
                  </a:moveTo>
                  <a:cubicBezTo>
                    <a:pt x="14896" y="0"/>
                    <a:pt x="14887" y="2"/>
                    <a:pt x="14878" y="5"/>
                  </a:cubicBezTo>
                  <a:lnTo>
                    <a:pt x="14878" y="338"/>
                  </a:lnTo>
                  <a:cubicBezTo>
                    <a:pt x="14570" y="799"/>
                    <a:pt x="13424" y="1087"/>
                    <a:pt x="12382" y="1087"/>
                  </a:cubicBezTo>
                  <a:cubicBezTo>
                    <a:pt x="11841" y="1087"/>
                    <a:pt x="11328" y="1010"/>
                    <a:pt x="10975" y="839"/>
                  </a:cubicBezTo>
                  <a:lnTo>
                    <a:pt x="10908" y="205"/>
                  </a:lnTo>
                  <a:cubicBezTo>
                    <a:pt x="10708" y="205"/>
                    <a:pt x="10541" y="505"/>
                    <a:pt x="10074" y="1005"/>
                  </a:cubicBezTo>
                  <a:cubicBezTo>
                    <a:pt x="9541" y="1572"/>
                    <a:pt x="8340" y="2206"/>
                    <a:pt x="7472" y="2640"/>
                  </a:cubicBezTo>
                  <a:cubicBezTo>
                    <a:pt x="6005" y="3374"/>
                    <a:pt x="2135" y="4374"/>
                    <a:pt x="834" y="4975"/>
                  </a:cubicBezTo>
                  <a:cubicBezTo>
                    <a:pt x="0" y="5342"/>
                    <a:pt x="201" y="6576"/>
                    <a:pt x="1368" y="7310"/>
                  </a:cubicBezTo>
                  <a:cubicBezTo>
                    <a:pt x="1950" y="7682"/>
                    <a:pt x="3474" y="8038"/>
                    <a:pt x="5157" y="8038"/>
                  </a:cubicBezTo>
                  <a:cubicBezTo>
                    <a:pt x="5887" y="8038"/>
                    <a:pt x="6646" y="7972"/>
                    <a:pt x="7372" y="7810"/>
                  </a:cubicBezTo>
                  <a:cubicBezTo>
                    <a:pt x="8707" y="7510"/>
                    <a:pt x="10708" y="6576"/>
                    <a:pt x="11709" y="6409"/>
                  </a:cubicBezTo>
                  <a:cubicBezTo>
                    <a:pt x="12810" y="6242"/>
                    <a:pt x="14778" y="6042"/>
                    <a:pt x="15578" y="5509"/>
                  </a:cubicBezTo>
                  <a:cubicBezTo>
                    <a:pt x="16379" y="4975"/>
                    <a:pt x="16079" y="3741"/>
                    <a:pt x="15845" y="2740"/>
                  </a:cubicBezTo>
                  <a:cubicBezTo>
                    <a:pt x="15586" y="1670"/>
                    <a:pt x="15232" y="0"/>
                    <a:pt x="14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830;p67">
              <a:extLst>
                <a:ext uri="{FF2B5EF4-FFF2-40B4-BE49-F238E27FC236}">
                  <a16:creationId xmlns:a16="http://schemas.microsoft.com/office/drawing/2014/main" id="{BB414312-301F-DEB3-8D3B-817A61E52063}"/>
                </a:ext>
              </a:extLst>
            </p:cNvPr>
            <p:cNvSpPr/>
            <p:nvPr/>
          </p:nvSpPr>
          <p:spPr>
            <a:xfrm>
              <a:off x="4172325" y="2909925"/>
              <a:ext cx="410300" cy="200975"/>
            </a:xfrm>
            <a:custGeom>
              <a:avLst/>
              <a:gdLst/>
              <a:ahLst/>
              <a:cxnLst/>
              <a:rect l="l" t="t" r="r" b="b"/>
              <a:pathLst>
                <a:path w="16412" h="8039" extrusionOk="0">
                  <a:moveTo>
                    <a:pt x="14939" y="0"/>
                  </a:moveTo>
                  <a:cubicBezTo>
                    <a:pt x="14929" y="0"/>
                    <a:pt x="14920" y="2"/>
                    <a:pt x="14911" y="5"/>
                  </a:cubicBezTo>
                  <a:lnTo>
                    <a:pt x="14911" y="338"/>
                  </a:lnTo>
                  <a:cubicBezTo>
                    <a:pt x="14603" y="799"/>
                    <a:pt x="13443" y="1087"/>
                    <a:pt x="12391" y="1087"/>
                  </a:cubicBezTo>
                  <a:cubicBezTo>
                    <a:pt x="11845" y="1087"/>
                    <a:pt x="11328" y="1009"/>
                    <a:pt x="10975" y="838"/>
                  </a:cubicBezTo>
                  <a:lnTo>
                    <a:pt x="10941" y="205"/>
                  </a:lnTo>
                  <a:cubicBezTo>
                    <a:pt x="10741" y="205"/>
                    <a:pt x="10574" y="505"/>
                    <a:pt x="10107" y="1005"/>
                  </a:cubicBezTo>
                  <a:cubicBezTo>
                    <a:pt x="9574" y="1572"/>
                    <a:pt x="8339" y="2206"/>
                    <a:pt x="7472" y="2673"/>
                  </a:cubicBezTo>
                  <a:cubicBezTo>
                    <a:pt x="6004" y="3407"/>
                    <a:pt x="2135" y="4374"/>
                    <a:pt x="834" y="4975"/>
                  </a:cubicBezTo>
                  <a:cubicBezTo>
                    <a:pt x="0" y="5342"/>
                    <a:pt x="234" y="6576"/>
                    <a:pt x="1401" y="7310"/>
                  </a:cubicBezTo>
                  <a:cubicBezTo>
                    <a:pt x="1983" y="7682"/>
                    <a:pt x="3491" y="8038"/>
                    <a:pt x="5176" y="8038"/>
                  </a:cubicBezTo>
                  <a:cubicBezTo>
                    <a:pt x="5906" y="8038"/>
                    <a:pt x="6669" y="7971"/>
                    <a:pt x="7405" y="7810"/>
                  </a:cubicBezTo>
                  <a:cubicBezTo>
                    <a:pt x="8740" y="7510"/>
                    <a:pt x="10741" y="6576"/>
                    <a:pt x="11742" y="6409"/>
                  </a:cubicBezTo>
                  <a:cubicBezTo>
                    <a:pt x="12809" y="6242"/>
                    <a:pt x="14811" y="6042"/>
                    <a:pt x="15611" y="5508"/>
                  </a:cubicBezTo>
                  <a:cubicBezTo>
                    <a:pt x="16412" y="4975"/>
                    <a:pt x="16112" y="3741"/>
                    <a:pt x="15845" y="2740"/>
                  </a:cubicBezTo>
                  <a:cubicBezTo>
                    <a:pt x="15618" y="1670"/>
                    <a:pt x="15265" y="0"/>
                    <a:pt x="149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831;p67">
              <a:extLst>
                <a:ext uri="{FF2B5EF4-FFF2-40B4-BE49-F238E27FC236}">
                  <a16:creationId xmlns:a16="http://schemas.microsoft.com/office/drawing/2014/main" id="{E01D1452-6951-40D1-2DD6-A5918F00A006}"/>
                </a:ext>
              </a:extLst>
            </p:cNvPr>
            <p:cNvSpPr/>
            <p:nvPr/>
          </p:nvSpPr>
          <p:spPr>
            <a:xfrm>
              <a:off x="4155650" y="1780050"/>
              <a:ext cx="939850" cy="1116850"/>
            </a:xfrm>
            <a:custGeom>
              <a:avLst/>
              <a:gdLst/>
              <a:ahLst/>
              <a:cxnLst/>
              <a:rect l="l" t="t" r="r" b="b"/>
              <a:pathLst>
                <a:path w="37594" h="44674" extrusionOk="0">
                  <a:moveTo>
                    <a:pt x="20248" y="0"/>
                  </a:moveTo>
                  <a:cubicBezTo>
                    <a:pt x="20248" y="0"/>
                    <a:pt x="17246" y="1468"/>
                    <a:pt x="15011" y="2736"/>
                  </a:cubicBezTo>
                  <a:cubicBezTo>
                    <a:pt x="4570" y="8874"/>
                    <a:pt x="0" y="12076"/>
                    <a:pt x="0" y="14911"/>
                  </a:cubicBezTo>
                  <a:cubicBezTo>
                    <a:pt x="0" y="16813"/>
                    <a:pt x="300" y="39028"/>
                    <a:pt x="300" y="39028"/>
                  </a:cubicBezTo>
                  <a:cubicBezTo>
                    <a:pt x="736" y="39373"/>
                    <a:pt x="1303" y="39493"/>
                    <a:pt x="1883" y="39493"/>
                  </a:cubicBezTo>
                  <a:cubicBezTo>
                    <a:pt x="3212" y="39493"/>
                    <a:pt x="4603" y="38862"/>
                    <a:pt x="4603" y="38862"/>
                  </a:cubicBezTo>
                  <a:cubicBezTo>
                    <a:pt x="4603" y="38862"/>
                    <a:pt x="6838" y="29755"/>
                    <a:pt x="7739" y="24251"/>
                  </a:cubicBezTo>
                  <a:cubicBezTo>
                    <a:pt x="8106" y="21916"/>
                    <a:pt x="8339" y="18180"/>
                    <a:pt x="8339" y="18180"/>
                  </a:cubicBezTo>
                  <a:lnTo>
                    <a:pt x="18876" y="11483"/>
                  </a:lnTo>
                  <a:lnTo>
                    <a:pt x="18876" y="11483"/>
                  </a:lnTo>
                  <a:cubicBezTo>
                    <a:pt x="17506" y="12701"/>
                    <a:pt x="11412" y="18159"/>
                    <a:pt x="11175" y="19047"/>
                  </a:cubicBezTo>
                  <a:cubicBezTo>
                    <a:pt x="10841" y="20482"/>
                    <a:pt x="11275" y="22550"/>
                    <a:pt x="11175" y="30322"/>
                  </a:cubicBezTo>
                  <a:cubicBezTo>
                    <a:pt x="11141" y="35159"/>
                    <a:pt x="11175" y="43932"/>
                    <a:pt x="11175" y="43932"/>
                  </a:cubicBezTo>
                  <a:cubicBezTo>
                    <a:pt x="11608" y="44488"/>
                    <a:pt x="12253" y="44673"/>
                    <a:pt x="12920" y="44673"/>
                  </a:cubicBezTo>
                  <a:cubicBezTo>
                    <a:pt x="14255" y="44673"/>
                    <a:pt x="15678" y="43932"/>
                    <a:pt x="15678" y="43932"/>
                  </a:cubicBezTo>
                  <a:cubicBezTo>
                    <a:pt x="15678" y="43932"/>
                    <a:pt x="18747" y="32023"/>
                    <a:pt x="18680" y="28187"/>
                  </a:cubicBezTo>
                  <a:cubicBezTo>
                    <a:pt x="18647" y="23851"/>
                    <a:pt x="18346" y="22316"/>
                    <a:pt x="18346" y="22316"/>
                  </a:cubicBezTo>
                  <a:cubicBezTo>
                    <a:pt x="18346" y="22316"/>
                    <a:pt x="25251" y="18747"/>
                    <a:pt x="29154" y="16712"/>
                  </a:cubicBezTo>
                  <a:cubicBezTo>
                    <a:pt x="37026" y="12676"/>
                    <a:pt x="37594" y="11209"/>
                    <a:pt x="37360" y="6472"/>
                  </a:cubicBezTo>
                  <a:lnTo>
                    <a:pt x="202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832;p67">
              <a:extLst>
                <a:ext uri="{FF2B5EF4-FFF2-40B4-BE49-F238E27FC236}">
                  <a16:creationId xmlns:a16="http://schemas.microsoft.com/office/drawing/2014/main" id="{418A5B5D-84C5-1D4B-2DEE-63A0A19CD34F}"/>
                </a:ext>
              </a:extLst>
            </p:cNvPr>
            <p:cNvSpPr/>
            <p:nvPr/>
          </p:nvSpPr>
          <p:spPr>
            <a:xfrm>
              <a:off x="4365800" y="1916825"/>
              <a:ext cx="321900" cy="317750"/>
            </a:xfrm>
            <a:custGeom>
              <a:avLst/>
              <a:gdLst/>
              <a:ahLst/>
              <a:cxnLst/>
              <a:rect l="l" t="t" r="r" b="b"/>
              <a:pathLst>
                <a:path w="12876" h="12710" extrusionOk="0">
                  <a:moveTo>
                    <a:pt x="9340" y="0"/>
                  </a:moveTo>
                  <a:lnTo>
                    <a:pt x="9340" y="0"/>
                  </a:lnTo>
                  <a:cubicBezTo>
                    <a:pt x="9440" y="1268"/>
                    <a:pt x="9840" y="2535"/>
                    <a:pt x="10508" y="3669"/>
                  </a:cubicBezTo>
                  <a:cubicBezTo>
                    <a:pt x="11241" y="4837"/>
                    <a:pt x="0" y="12709"/>
                    <a:pt x="0" y="12709"/>
                  </a:cubicBezTo>
                  <a:lnTo>
                    <a:pt x="12876" y="4503"/>
                  </a:lnTo>
                  <a:cubicBezTo>
                    <a:pt x="12876" y="4503"/>
                    <a:pt x="11008" y="3569"/>
                    <a:pt x="934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833;p67">
              <a:extLst>
                <a:ext uri="{FF2B5EF4-FFF2-40B4-BE49-F238E27FC236}">
                  <a16:creationId xmlns:a16="http://schemas.microsoft.com/office/drawing/2014/main" id="{1BA290B6-3ECD-6BEB-EF16-03B440949184}"/>
                </a:ext>
              </a:extLst>
            </p:cNvPr>
            <p:cNvSpPr/>
            <p:nvPr/>
          </p:nvSpPr>
          <p:spPr>
            <a:xfrm>
              <a:off x="4466710" y="1162945"/>
              <a:ext cx="275240" cy="530734"/>
            </a:xfrm>
            <a:custGeom>
              <a:avLst/>
              <a:gdLst/>
              <a:ahLst/>
              <a:cxnLst/>
              <a:rect l="l" t="t" r="r" b="b"/>
              <a:pathLst>
                <a:path w="10576" h="21149" extrusionOk="0">
                  <a:moveTo>
                    <a:pt x="10575" y="0"/>
                  </a:moveTo>
                  <a:lnTo>
                    <a:pt x="10575" y="0"/>
                  </a:lnTo>
                  <a:cubicBezTo>
                    <a:pt x="6706" y="134"/>
                    <a:pt x="5872" y="2002"/>
                    <a:pt x="4804" y="4303"/>
                  </a:cubicBezTo>
                  <a:cubicBezTo>
                    <a:pt x="3770" y="6538"/>
                    <a:pt x="1" y="16012"/>
                    <a:pt x="1" y="16012"/>
                  </a:cubicBezTo>
                  <a:lnTo>
                    <a:pt x="3070" y="21149"/>
                  </a:lnTo>
                  <a:cubicBezTo>
                    <a:pt x="4171" y="20181"/>
                    <a:pt x="7306" y="12476"/>
                    <a:pt x="7706" y="11875"/>
                  </a:cubicBezTo>
                  <a:cubicBezTo>
                    <a:pt x="8740" y="10308"/>
                    <a:pt x="10575" y="0"/>
                    <a:pt x="105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834;p67">
              <a:extLst>
                <a:ext uri="{FF2B5EF4-FFF2-40B4-BE49-F238E27FC236}">
                  <a16:creationId xmlns:a16="http://schemas.microsoft.com/office/drawing/2014/main" id="{031F450A-E600-EB4A-59AC-CF14DEE5B55A}"/>
                </a:ext>
              </a:extLst>
            </p:cNvPr>
            <p:cNvSpPr/>
            <p:nvPr/>
          </p:nvSpPr>
          <p:spPr>
            <a:xfrm>
              <a:off x="4493375" y="1157475"/>
              <a:ext cx="336925" cy="424125"/>
            </a:xfrm>
            <a:custGeom>
              <a:avLst/>
              <a:gdLst/>
              <a:ahLst/>
              <a:cxnLst/>
              <a:rect l="l" t="t" r="r" b="b"/>
              <a:pathLst>
                <a:path w="13477" h="16965" extrusionOk="0">
                  <a:moveTo>
                    <a:pt x="9823" y="0"/>
                  </a:moveTo>
                  <a:cubicBezTo>
                    <a:pt x="7300" y="0"/>
                    <a:pt x="5737" y="993"/>
                    <a:pt x="4737" y="2621"/>
                  </a:cubicBezTo>
                  <a:cubicBezTo>
                    <a:pt x="3136" y="5189"/>
                    <a:pt x="1" y="13629"/>
                    <a:pt x="1" y="13629"/>
                  </a:cubicBezTo>
                  <a:cubicBezTo>
                    <a:pt x="1" y="13629"/>
                    <a:pt x="1935" y="16564"/>
                    <a:pt x="5505" y="16964"/>
                  </a:cubicBezTo>
                  <a:lnTo>
                    <a:pt x="11109" y="7358"/>
                  </a:lnTo>
                  <a:lnTo>
                    <a:pt x="13477" y="720"/>
                  </a:lnTo>
                  <a:cubicBezTo>
                    <a:pt x="12776" y="353"/>
                    <a:pt x="11976" y="119"/>
                    <a:pt x="11175" y="86"/>
                  </a:cubicBezTo>
                  <a:cubicBezTo>
                    <a:pt x="10696" y="28"/>
                    <a:pt x="10246" y="0"/>
                    <a:pt x="9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835;p67">
              <a:extLst>
                <a:ext uri="{FF2B5EF4-FFF2-40B4-BE49-F238E27FC236}">
                  <a16:creationId xmlns:a16="http://schemas.microsoft.com/office/drawing/2014/main" id="{EE5CAE5C-DCBD-0D3C-3D44-87BA82E3ADD7}"/>
                </a:ext>
              </a:extLst>
            </p:cNvPr>
            <p:cNvSpPr/>
            <p:nvPr/>
          </p:nvSpPr>
          <p:spPr>
            <a:xfrm>
              <a:off x="4493375" y="1157475"/>
              <a:ext cx="336925" cy="424125"/>
            </a:xfrm>
            <a:custGeom>
              <a:avLst/>
              <a:gdLst/>
              <a:ahLst/>
              <a:cxnLst/>
              <a:rect l="l" t="t" r="r" b="b"/>
              <a:pathLst>
                <a:path w="13477" h="16965" extrusionOk="0">
                  <a:moveTo>
                    <a:pt x="9823" y="0"/>
                  </a:moveTo>
                  <a:cubicBezTo>
                    <a:pt x="7300" y="0"/>
                    <a:pt x="5737" y="993"/>
                    <a:pt x="4737" y="2621"/>
                  </a:cubicBezTo>
                  <a:cubicBezTo>
                    <a:pt x="3136" y="5189"/>
                    <a:pt x="1" y="13629"/>
                    <a:pt x="1" y="13629"/>
                  </a:cubicBezTo>
                  <a:cubicBezTo>
                    <a:pt x="1" y="13629"/>
                    <a:pt x="1935" y="16564"/>
                    <a:pt x="5505" y="16964"/>
                  </a:cubicBezTo>
                  <a:lnTo>
                    <a:pt x="11109" y="7358"/>
                  </a:lnTo>
                  <a:lnTo>
                    <a:pt x="13477" y="720"/>
                  </a:lnTo>
                  <a:cubicBezTo>
                    <a:pt x="12776" y="353"/>
                    <a:pt x="11976" y="119"/>
                    <a:pt x="11175" y="86"/>
                  </a:cubicBezTo>
                  <a:cubicBezTo>
                    <a:pt x="10696" y="28"/>
                    <a:pt x="10246" y="0"/>
                    <a:pt x="9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836;p67">
              <a:extLst>
                <a:ext uri="{FF2B5EF4-FFF2-40B4-BE49-F238E27FC236}">
                  <a16:creationId xmlns:a16="http://schemas.microsoft.com/office/drawing/2014/main" id="{FB64A9F8-100B-86B4-8934-E886A0E034D9}"/>
                </a:ext>
              </a:extLst>
            </p:cNvPr>
            <p:cNvSpPr/>
            <p:nvPr/>
          </p:nvSpPr>
          <p:spPr>
            <a:xfrm>
              <a:off x="4609300" y="1159600"/>
              <a:ext cx="480375" cy="817050"/>
            </a:xfrm>
            <a:custGeom>
              <a:avLst/>
              <a:gdLst/>
              <a:ahLst/>
              <a:cxnLst/>
              <a:rect l="l" t="t" r="r" b="b"/>
              <a:pathLst>
                <a:path w="19215" h="32682" extrusionOk="0">
                  <a:moveTo>
                    <a:pt x="6538" y="1"/>
                  </a:moveTo>
                  <a:cubicBezTo>
                    <a:pt x="1802" y="234"/>
                    <a:pt x="67" y="4004"/>
                    <a:pt x="67" y="7072"/>
                  </a:cubicBezTo>
                  <a:cubicBezTo>
                    <a:pt x="67" y="10175"/>
                    <a:pt x="0" y="25919"/>
                    <a:pt x="0" y="25919"/>
                  </a:cubicBezTo>
                  <a:cubicBezTo>
                    <a:pt x="1172" y="30377"/>
                    <a:pt x="8532" y="32682"/>
                    <a:pt x="13904" y="32682"/>
                  </a:cubicBezTo>
                  <a:cubicBezTo>
                    <a:pt x="16331" y="32682"/>
                    <a:pt x="18352" y="32211"/>
                    <a:pt x="19214" y="31256"/>
                  </a:cubicBezTo>
                  <a:lnTo>
                    <a:pt x="18714" y="14711"/>
                  </a:lnTo>
                  <a:lnTo>
                    <a:pt x="18714" y="1769"/>
                  </a:lnTo>
                  <a:cubicBezTo>
                    <a:pt x="17012" y="1168"/>
                    <a:pt x="13176" y="301"/>
                    <a:pt x="12709" y="168"/>
                  </a:cubicBezTo>
                  <a:lnTo>
                    <a:pt x="65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837;p67">
              <a:extLst>
                <a:ext uri="{FF2B5EF4-FFF2-40B4-BE49-F238E27FC236}">
                  <a16:creationId xmlns:a16="http://schemas.microsoft.com/office/drawing/2014/main" id="{AE0B0295-562A-0593-90C6-A4E944D3C133}"/>
                </a:ext>
              </a:extLst>
            </p:cNvPr>
            <p:cNvSpPr/>
            <p:nvPr/>
          </p:nvSpPr>
          <p:spPr>
            <a:xfrm>
              <a:off x="4930350" y="732400"/>
              <a:ext cx="94275" cy="329650"/>
            </a:xfrm>
            <a:custGeom>
              <a:avLst/>
              <a:gdLst/>
              <a:ahLst/>
              <a:cxnLst/>
              <a:rect l="l" t="t" r="r" b="b"/>
              <a:pathLst>
                <a:path w="3771" h="13186" extrusionOk="0">
                  <a:moveTo>
                    <a:pt x="2286" y="0"/>
                  </a:moveTo>
                  <a:cubicBezTo>
                    <a:pt x="2124" y="0"/>
                    <a:pt x="1959" y="36"/>
                    <a:pt x="1802" y="110"/>
                  </a:cubicBezTo>
                  <a:cubicBezTo>
                    <a:pt x="1802" y="110"/>
                    <a:pt x="1735" y="110"/>
                    <a:pt x="1735" y="177"/>
                  </a:cubicBezTo>
                  <a:cubicBezTo>
                    <a:pt x="1202" y="510"/>
                    <a:pt x="968" y="1177"/>
                    <a:pt x="1202" y="1744"/>
                  </a:cubicBezTo>
                  <a:lnTo>
                    <a:pt x="701" y="7282"/>
                  </a:lnTo>
                  <a:lnTo>
                    <a:pt x="234" y="7248"/>
                  </a:lnTo>
                  <a:lnTo>
                    <a:pt x="34" y="10517"/>
                  </a:lnTo>
                  <a:lnTo>
                    <a:pt x="1" y="13186"/>
                  </a:lnTo>
                  <a:cubicBezTo>
                    <a:pt x="1302" y="13119"/>
                    <a:pt x="2236" y="11885"/>
                    <a:pt x="3003" y="7515"/>
                  </a:cubicBezTo>
                  <a:cubicBezTo>
                    <a:pt x="3603" y="4213"/>
                    <a:pt x="3770" y="2745"/>
                    <a:pt x="3003" y="2011"/>
                  </a:cubicBezTo>
                  <a:cubicBezTo>
                    <a:pt x="2703" y="1711"/>
                    <a:pt x="2336" y="1511"/>
                    <a:pt x="1936" y="1411"/>
                  </a:cubicBezTo>
                  <a:lnTo>
                    <a:pt x="3337" y="677"/>
                  </a:lnTo>
                  <a:cubicBezTo>
                    <a:pt x="3119" y="243"/>
                    <a:pt x="2711"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838;p67">
              <a:extLst>
                <a:ext uri="{FF2B5EF4-FFF2-40B4-BE49-F238E27FC236}">
                  <a16:creationId xmlns:a16="http://schemas.microsoft.com/office/drawing/2014/main" id="{64161B79-3739-E86E-F786-D0467CD3A1B9}"/>
                </a:ext>
              </a:extLst>
            </p:cNvPr>
            <p:cNvSpPr/>
            <p:nvPr/>
          </p:nvSpPr>
          <p:spPr>
            <a:xfrm>
              <a:off x="4930350" y="732400"/>
              <a:ext cx="94275" cy="329650"/>
            </a:xfrm>
            <a:custGeom>
              <a:avLst/>
              <a:gdLst/>
              <a:ahLst/>
              <a:cxnLst/>
              <a:rect l="l" t="t" r="r" b="b"/>
              <a:pathLst>
                <a:path w="3771" h="13186" extrusionOk="0">
                  <a:moveTo>
                    <a:pt x="2286" y="0"/>
                  </a:moveTo>
                  <a:cubicBezTo>
                    <a:pt x="2124" y="0"/>
                    <a:pt x="1959" y="36"/>
                    <a:pt x="1802" y="110"/>
                  </a:cubicBezTo>
                  <a:cubicBezTo>
                    <a:pt x="1802" y="110"/>
                    <a:pt x="1735" y="110"/>
                    <a:pt x="1735" y="177"/>
                  </a:cubicBezTo>
                  <a:cubicBezTo>
                    <a:pt x="1202" y="510"/>
                    <a:pt x="968" y="1177"/>
                    <a:pt x="1202" y="1744"/>
                  </a:cubicBezTo>
                  <a:lnTo>
                    <a:pt x="701" y="7282"/>
                  </a:lnTo>
                  <a:lnTo>
                    <a:pt x="234" y="7248"/>
                  </a:lnTo>
                  <a:lnTo>
                    <a:pt x="34" y="10517"/>
                  </a:lnTo>
                  <a:lnTo>
                    <a:pt x="1" y="13186"/>
                  </a:lnTo>
                  <a:cubicBezTo>
                    <a:pt x="1302" y="13119"/>
                    <a:pt x="2236" y="11885"/>
                    <a:pt x="3003" y="7515"/>
                  </a:cubicBezTo>
                  <a:cubicBezTo>
                    <a:pt x="3603" y="4213"/>
                    <a:pt x="3770" y="2745"/>
                    <a:pt x="3003" y="2011"/>
                  </a:cubicBezTo>
                  <a:cubicBezTo>
                    <a:pt x="2703" y="1711"/>
                    <a:pt x="2336" y="1511"/>
                    <a:pt x="1936" y="1411"/>
                  </a:cubicBezTo>
                  <a:lnTo>
                    <a:pt x="3337" y="677"/>
                  </a:lnTo>
                  <a:cubicBezTo>
                    <a:pt x="3119" y="243"/>
                    <a:pt x="2711" y="0"/>
                    <a:pt x="2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839;p67">
              <a:extLst>
                <a:ext uri="{FF2B5EF4-FFF2-40B4-BE49-F238E27FC236}">
                  <a16:creationId xmlns:a16="http://schemas.microsoft.com/office/drawing/2014/main" id="{72A7B3F1-6DA0-0134-F71B-EB26E7BF9BA4}"/>
                </a:ext>
              </a:extLst>
            </p:cNvPr>
            <p:cNvSpPr/>
            <p:nvPr/>
          </p:nvSpPr>
          <p:spPr>
            <a:xfrm>
              <a:off x="4563575" y="732525"/>
              <a:ext cx="92450" cy="76025"/>
            </a:xfrm>
            <a:custGeom>
              <a:avLst/>
              <a:gdLst/>
              <a:ahLst/>
              <a:cxnLst/>
              <a:rect l="l" t="t" r="r" b="b"/>
              <a:pathLst>
                <a:path w="3698" h="3041" extrusionOk="0">
                  <a:moveTo>
                    <a:pt x="499" y="1"/>
                  </a:moveTo>
                  <a:cubicBezTo>
                    <a:pt x="76" y="1"/>
                    <a:pt x="0" y="665"/>
                    <a:pt x="328" y="1239"/>
                  </a:cubicBezTo>
                  <a:cubicBezTo>
                    <a:pt x="862" y="2273"/>
                    <a:pt x="1863" y="2940"/>
                    <a:pt x="3030" y="3040"/>
                  </a:cubicBezTo>
                  <a:cubicBezTo>
                    <a:pt x="3030" y="2940"/>
                    <a:pt x="3697" y="1206"/>
                    <a:pt x="3697" y="1206"/>
                  </a:cubicBezTo>
                  <a:lnTo>
                    <a:pt x="2296" y="405"/>
                  </a:lnTo>
                  <a:cubicBezTo>
                    <a:pt x="1796" y="405"/>
                    <a:pt x="1329" y="338"/>
                    <a:pt x="829" y="105"/>
                  </a:cubicBezTo>
                  <a:cubicBezTo>
                    <a:pt x="702" y="33"/>
                    <a:pt x="592" y="1"/>
                    <a:pt x="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840;p67">
              <a:extLst>
                <a:ext uri="{FF2B5EF4-FFF2-40B4-BE49-F238E27FC236}">
                  <a16:creationId xmlns:a16="http://schemas.microsoft.com/office/drawing/2014/main" id="{AB02293F-C759-2954-4824-83504BBD9EE0}"/>
                </a:ext>
              </a:extLst>
            </p:cNvPr>
            <p:cNvSpPr/>
            <p:nvPr/>
          </p:nvSpPr>
          <p:spPr>
            <a:xfrm>
              <a:off x="4563575" y="732525"/>
              <a:ext cx="92450" cy="76025"/>
            </a:xfrm>
            <a:custGeom>
              <a:avLst/>
              <a:gdLst/>
              <a:ahLst/>
              <a:cxnLst/>
              <a:rect l="l" t="t" r="r" b="b"/>
              <a:pathLst>
                <a:path w="3698" h="3041" extrusionOk="0">
                  <a:moveTo>
                    <a:pt x="499" y="1"/>
                  </a:moveTo>
                  <a:cubicBezTo>
                    <a:pt x="76" y="1"/>
                    <a:pt x="0" y="665"/>
                    <a:pt x="328" y="1239"/>
                  </a:cubicBezTo>
                  <a:cubicBezTo>
                    <a:pt x="862" y="2273"/>
                    <a:pt x="1863" y="2940"/>
                    <a:pt x="3030" y="3040"/>
                  </a:cubicBezTo>
                  <a:cubicBezTo>
                    <a:pt x="3030" y="2940"/>
                    <a:pt x="3697" y="1206"/>
                    <a:pt x="3697" y="1206"/>
                  </a:cubicBezTo>
                  <a:lnTo>
                    <a:pt x="2296" y="405"/>
                  </a:lnTo>
                  <a:cubicBezTo>
                    <a:pt x="1796" y="405"/>
                    <a:pt x="1329" y="338"/>
                    <a:pt x="829" y="105"/>
                  </a:cubicBezTo>
                  <a:cubicBezTo>
                    <a:pt x="702" y="33"/>
                    <a:pt x="592"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841;p67">
              <a:extLst>
                <a:ext uri="{FF2B5EF4-FFF2-40B4-BE49-F238E27FC236}">
                  <a16:creationId xmlns:a16="http://schemas.microsoft.com/office/drawing/2014/main" id="{0407E047-625A-15B8-2C75-38F1B8954694}"/>
                </a:ext>
              </a:extLst>
            </p:cNvPr>
            <p:cNvSpPr/>
            <p:nvPr/>
          </p:nvSpPr>
          <p:spPr>
            <a:xfrm>
              <a:off x="4620125" y="698800"/>
              <a:ext cx="423675" cy="552725"/>
            </a:xfrm>
            <a:custGeom>
              <a:avLst/>
              <a:gdLst/>
              <a:ahLst/>
              <a:cxnLst/>
              <a:rect l="l" t="t" r="r" b="b"/>
              <a:pathLst>
                <a:path w="16947" h="22109" extrusionOk="0">
                  <a:moveTo>
                    <a:pt x="5976" y="0"/>
                  </a:moveTo>
                  <a:cubicBezTo>
                    <a:pt x="3379" y="0"/>
                    <a:pt x="926" y="1242"/>
                    <a:pt x="535" y="4456"/>
                  </a:cubicBezTo>
                  <a:cubicBezTo>
                    <a:pt x="1" y="9226"/>
                    <a:pt x="234" y="11161"/>
                    <a:pt x="902" y="13596"/>
                  </a:cubicBezTo>
                  <a:cubicBezTo>
                    <a:pt x="1335" y="15097"/>
                    <a:pt x="2203" y="16231"/>
                    <a:pt x="3570" y="16431"/>
                  </a:cubicBezTo>
                  <a:cubicBezTo>
                    <a:pt x="3767" y="16439"/>
                    <a:pt x="3966" y="16443"/>
                    <a:pt x="4165" y="16443"/>
                  </a:cubicBezTo>
                  <a:cubicBezTo>
                    <a:pt x="4812" y="16443"/>
                    <a:pt x="5468" y="16400"/>
                    <a:pt x="6105" y="16298"/>
                  </a:cubicBezTo>
                  <a:lnTo>
                    <a:pt x="6105" y="18399"/>
                  </a:lnTo>
                  <a:cubicBezTo>
                    <a:pt x="5110" y="19674"/>
                    <a:pt x="4463" y="22109"/>
                    <a:pt x="7082" y="22109"/>
                  </a:cubicBezTo>
                  <a:cubicBezTo>
                    <a:pt x="7273" y="22109"/>
                    <a:pt x="7480" y="22096"/>
                    <a:pt x="7706" y="22069"/>
                  </a:cubicBezTo>
                  <a:cubicBezTo>
                    <a:pt x="11042" y="21635"/>
                    <a:pt x="12276" y="18600"/>
                    <a:pt x="12276" y="18600"/>
                  </a:cubicBezTo>
                  <a:lnTo>
                    <a:pt x="12410" y="11761"/>
                  </a:lnTo>
                  <a:cubicBezTo>
                    <a:pt x="12410" y="11761"/>
                    <a:pt x="12606" y="12547"/>
                    <a:pt x="13670" y="12547"/>
                  </a:cubicBezTo>
                  <a:cubicBezTo>
                    <a:pt x="13922" y="12547"/>
                    <a:pt x="14221" y="12503"/>
                    <a:pt x="14578" y="12395"/>
                  </a:cubicBezTo>
                  <a:cubicBezTo>
                    <a:pt x="15679" y="12061"/>
                    <a:pt x="16946" y="10060"/>
                    <a:pt x="16279" y="8592"/>
                  </a:cubicBezTo>
                  <a:cubicBezTo>
                    <a:pt x="15962" y="7895"/>
                    <a:pt x="15480" y="7665"/>
                    <a:pt x="15015" y="7665"/>
                  </a:cubicBezTo>
                  <a:cubicBezTo>
                    <a:pt x="14500" y="7665"/>
                    <a:pt x="14005" y="7947"/>
                    <a:pt x="13777" y="8192"/>
                  </a:cubicBezTo>
                  <a:cubicBezTo>
                    <a:pt x="13427" y="8571"/>
                    <a:pt x="13001" y="9129"/>
                    <a:pt x="12676" y="9129"/>
                  </a:cubicBezTo>
                  <a:cubicBezTo>
                    <a:pt x="12630" y="9129"/>
                    <a:pt x="12585" y="9118"/>
                    <a:pt x="12543" y="9093"/>
                  </a:cubicBezTo>
                  <a:cubicBezTo>
                    <a:pt x="12543" y="9093"/>
                    <a:pt x="13777" y="3289"/>
                    <a:pt x="10508" y="1254"/>
                  </a:cubicBezTo>
                  <a:cubicBezTo>
                    <a:pt x="9246" y="476"/>
                    <a:pt x="7584" y="0"/>
                    <a:pt x="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842;p67">
              <a:extLst>
                <a:ext uri="{FF2B5EF4-FFF2-40B4-BE49-F238E27FC236}">
                  <a16:creationId xmlns:a16="http://schemas.microsoft.com/office/drawing/2014/main" id="{8630652F-ADAF-C9BD-418F-9D1D4C668D69}"/>
                </a:ext>
              </a:extLst>
            </p:cNvPr>
            <p:cNvSpPr/>
            <p:nvPr/>
          </p:nvSpPr>
          <p:spPr>
            <a:xfrm>
              <a:off x="4587625" y="611125"/>
              <a:ext cx="391950" cy="330025"/>
            </a:xfrm>
            <a:custGeom>
              <a:avLst/>
              <a:gdLst/>
              <a:ahLst/>
              <a:cxnLst/>
              <a:rect l="l" t="t" r="r" b="b"/>
              <a:pathLst>
                <a:path w="15678" h="13201" extrusionOk="0">
                  <a:moveTo>
                    <a:pt x="982" y="1"/>
                  </a:moveTo>
                  <a:cubicBezTo>
                    <a:pt x="654" y="1"/>
                    <a:pt x="542" y="236"/>
                    <a:pt x="400" y="725"/>
                  </a:cubicBezTo>
                  <a:cubicBezTo>
                    <a:pt x="133" y="1759"/>
                    <a:pt x="0" y="4127"/>
                    <a:pt x="1401" y="5761"/>
                  </a:cubicBezTo>
                  <a:lnTo>
                    <a:pt x="2569" y="6195"/>
                  </a:lnTo>
                  <a:cubicBezTo>
                    <a:pt x="2569" y="6195"/>
                    <a:pt x="3202" y="6762"/>
                    <a:pt x="5404" y="7029"/>
                  </a:cubicBezTo>
                  <a:cubicBezTo>
                    <a:pt x="6012" y="7093"/>
                    <a:pt x="6708" y="7117"/>
                    <a:pt x="7409" y="7117"/>
                  </a:cubicBezTo>
                  <a:cubicBezTo>
                    <a:pt x="9288" y="7117"/>
                    <a:pt x="11202" y="6944"/>
                    <a:pt x="11542" y="6896"/>
                  </a:cubicBezTo>
                  <a:cubicBezTo>
                    <a:pt x="11584" y="6889"/>
                    <a:pt x="11625" y="6885"/>
                    <a:pt x="11663" y="6885"/>
                  </a:cubicBezTo>
                  <a:cubicBezTo>
                    <a:pt x="12199" y="6885"/>
                    <a:pt x="12365" y="7544"/>
                    <a:pt x="12676" y="9131"/>
                  </a:cubicBezTo>
                  <a:cubicBezTo>
                    <a:pt x="13009" y="10632"/>
                    <a:pt x="13243" y="13133"/>
                    <a:pt x="13843" y="13200"/>
                  </a:cubicBezTo>
                  <a:cubicBezTo>
                    <a:pt x="14010" y="13200"/>
                    <a:pt x="14677" y="12099"/>
                    <a:pt x="15077" y="11699"/>
                  </a:cubicBezTo>
                  <a:cubicBezTo>
                    <a:pt x="15678" y="11132"/>
                    <a:pt x="14911" y="6228"/>
                    <a:pt x="14911" y="6228"/>
                  </a:cubicBezTo>
                  <a:cubicBezTo>
                    <a:pt x="14911" y="6228"/>
                    <a:pt x="15544" y="4360"/>
                    <a:pt x="14344" y="3126"/>
                  </a:cubicBezTo>
                  <a:cubicBezTo>
                    <a:pt x="13143" y="1925"/>
                    <a:pt x="10874" y="2092"/>
                    <a:pt x="9207" y="2059"/>
                  </a:cubicBezTo>
                  <a:cubicBezTo>
                    <a:pt x="7172" y="2059"/>
                    <a:pt x="5137" y="1692"/>
                    <a:pt x="3236" y="858"/>
                  </a:cubicBezTo>
                  <a:cubicBezTo>
                    <a:pt x="1986" y="295"/>
                    <a:pt x="1349" y="1"/>
                    <a:pt x="9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843;p67">
              <a:extLst>
                <a:ext uri="{FF2B5EF4-FFF2-40B4-BE49-F238E27FC236}">
                  <a16:creationId xmlns:a16="http://schemas.microsoft.com/office/drawing/2014/main" id="{15EE999D-3487-6BB8-C422-AE3C37B9D50A}"/>
                </a:ext>
              </a:extLst>
            </p:cNvPr>
            <p:cNvSpPr/>
            <p:nvPr/>
          </p:nvSpPr>
          <p:spPr>
            <a:xfrm>
              <a:off x="4587625" y="611125"/>
              <a:ext cx="391950" cy="330025"/>
            </a:xfrm>
            <a:custGeom>
              <a:avLst/>
              <a:gdLst/>
              <a:ahLst/>
              <a:cxnLst/>
              <a:rect l="l" t="t" r="r" b="b"/>
              <a:pathLst>
                <a:path w="15678" h="13201" extrusionOk="0">
                  <a:moveTo>
                    <a:pt x="982" y="1"/>
                  </a:moveTo>
                  <a:cubicBezTo>
                    <a:pt x="654" y="1"/>
                    <a:pt x="542" y="236"/>
                    <a:pt x="400" y="725"/>
                  </a:cubicBezTo>
                  <a:cubicBezTo>
                    <a:pt x="133" y="1759"/>
                    <a:pt x="0" y="4127"/>
                    <a:pt x="1401" y="5761"/>
                  </a:cubicBezTo>
                  <a:lnTo>
                    <a:pt x="2569" y="6195"/>
                  </a:lnTo>
                  <a:cubicBezTo>
                    <a:pt x="2569" y="6195"/>
                    <a:pt x="3202" y="6762"/>
                    <a:pt x="5404" y="7029"/>
                  </a:cubicBezTo>
                  <a:cubicBezTo>
                    <a:pt x="6012" y="7093"/>
                    <a:pt x="6708" y="7117"/>
                    <a:pt x="7409" y="7117"/>
                  </a:cubicBezTo>
                  <a:cubicBezTo>
                    <a:pt x="9288" y="7117"/>
                    <a:pt x="11202" y="6944"/>
                    <a:pt x="11542" y="6896"/>
                  </a:cubicBezTo>
                  <a:cubicBezTo>
                    <a:pt x="11584" y="6889"/>
                    <a:pt x="11625" y="6885"/>
                    <a:pt x="11663" y="6885"/>
                  </a:cubicBezTo>
                  <a:cubicBezTo>
                    <a:pt x="12199" y="6885"/>
                    <a:pt x="12365" y="7544"/>
                    <a:pt x="12676" y="9131"/>
                  </a:cubicBezTo>
                  <a:cubicBezTo>
                    <a:pt x="13009" y="10632"/>
                    <a:pt x="13243" y="13133"/>
                    <a:pt x="13843" y="13200"/>
                  </a:cubicBezTo>
                  <a:cubicBezTo>
                    <a:pt x="14010" y="13200"/>
                    <a:pt x="14677" y="12099"/>
                    <a:pt x="15077" y="11699"/>
                  </a:cubicBezTo>
                  <a:cubicBezTo>
                    <a:pt x="15678" y="11132"/>
                    <a:pt x="14911" y="6228"/>
                    <a:pt x="14911" y="6228"/>
                  </a:cubicBezTo>
                  <a:cubicBezTo>
                    <a:pt x="14911" y="6228"/>
                    <a:pt x="15544" y="4360"/>
                    <a:pt x="14344" y="3126"/>
                  </a:cubicBezTo>
                  <a:cubicBezTo>
                    <a:pt x="13143" y="1925"/>
                    <a:pt x="10874" y="2092"/>
                    <a:pt x="9207" y="2059"/>
                  </a:cubicBezTo>
                  <a:cubicBezTo>
                    <a:pt x="7172" y="2059"/>
                    <a:pt x="5137" y="1692"/>
                    <a:pt x="3236" y="858"/>
                  </a:cubicBezTo>
                  <a:cubicBezTo>
                    <a:pt x="1986" y="295"/>
                    <a:pt x="1349" y="1"/>
                    <a:pt x="9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844;p67">
              <a:extLst>
                <a:ext uri="{FF2B5EF4-FFF2-40B4-BE49-F238E27FC236}">
                  <a16:creationId xmlns:a16="http://schemas.microsoft.com/office/drawing/2014/main" id="{71D415AB-8F0A-E0A4-EFBD-E783378C8A25}"/>
                </a:ext>
              </a:extLst>
            </p:cNvPr>
            <p:cNvSpPr/>
            <p:nvPr/>
          </p:nvSpPr>
          <p:spPr>
            <a:xfrm>
              <a:off x="4774425" y="1039525"/>
              <a:ext cx="141775" cy="87575"/>
            </a:xfrm>
            <a:custGeom>
              <a:avLst/>
              <a:gdLst/>
              <a:ahLst/>
              <a:cxnLst/>
              <a:rect l="l" t="t" r="r" b="b"/>
              <a:pathLst>
                <a:path w="5671" h="3503" extrusionOk="0">
                  <a:moveTo>
                    <a:pt x="5671" y="0"/>
                  </a:moveTo>
                  <a:cubicBezTo>
                    <a:pt x="5337" y="667"/>
                    <a:pt x="4770" y="1168"/>
                    <a:pt x="4170" y="1501"/>
                  </a:cubicBezTo>
                  <a:cubicBezTo>
                    <a:pt x="3069" y="2102"/>
                    <a:pt x="0" y="2736"/>
                    <a:pt x="0" y="2736"/>
                  </a:cubicBezTo>
                  <a:lnTo>
                    <a:pt x="0" y="3503"/>
                  </a:lnTo>
                  <a:cubicBezTo>
                    <a:pt x="0" y="3503"/>
                    <a:pt x="4036" y="2769"/>
                    <a:pt x="4837" y="1768"/>
                  </a:cubicBezTo>
                  <a:cubicBezTo>
                    <a:pt x="5204" y="1234"/>
                    <a:pt x="5504" y="634"/>
                    <a:pt x="56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845;p67">
              <a:extLst>
                <a:ext uri="{FF2B5EF4-FFF2-40B4-BE49-F238E27FC236}">
                  <a16:creationId xmlns:a16="http://schemas.microsoft.com/office/drawing/2014/main" id="{F404D29C-F1F5-B47E-B65D-6451F1DA1666}"/>
                </a:ext>
              </a:extLst>
            </p:cNvPr>
            <p:cNvSpPr/>
            <p:nvPr/>
          </p:nvSpPr>
          <p:spPr>
            <a:xfrm>
              <a:off x="4762750" y="890850"/>
              <a:ext cx="30875" cy="30350"/>
            </a:xfrm>
            <a:custGeom>
              <a:avLst/>
              <a:gdLst/>
              <a:ahLst/>
              <a:cxnLst/>
              <a:rect l="l" t="t" r="r" b="b"/>
              <a:pathLst>
                <a:path w="1235" h="1214" extrusionOk="0">
                  <a:moveTo>
                    <a:pt x="475" y="0"/>
                  </a:moveTo>
                  <a:cubicBezTo>
                    <a:pt x="191" y="0"/>
                    <a:pt x="0" y="278"/>
                    <a:pt x="0" y="610"/>
                  </a:cubicBezTo>
                  <a:cubicBezTo>
                    <a:pt x="0" y="927"/>
                    <a:pt x="270" y="1213"/>
                    <a:pt x="583" y="1213"/>
                  </a:cubicBezTo>
                  <a:cubicBezTo>
                    <a:pt x="600" y="1213"/>
                    <a:pt x="617" y="1212"/>
                    <a:pt x="634" y="1211"/>
                  </a:cubicBezTo>
                  <a:cubicBezTo>
                    <a:pt x="967" y="1211"/>
                    <a:pt x="1234" y="910"/>
                    <a:pt x="1201" y="577"/>
                  </a:cubicBezTo>
                  <a:cubicBezTo>
                    <a:pt x="1201" y="243"/>
                    <a:pt x="901" y="10"/>
                    <a:pt x="567" y="10"/>
                  </a:cubicBezTo>
                  <a:cubicBezTo>
                    <a:pt x="536" y="3"/>
                    <a:pt x="505" y="0"/>
                    <a:pt x="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846;p67">
              <a:extLst>
                <a:ext uri="{FF2B5EF4-FFF2-40B4-BE49-F238E27FC236}">
                  <a16:creationId xmlns:a16="http://schemas.microsoft.com/office/drawing/2014/main" id="{CE3D9877-819B-0785-F5FD-4BDE982B90F9}"/>
                </a:ext>
              </a:extLst>
            </p:cNvPr>
            <p:cNvSpPr/>
            <p:nvPr/>
          </p:nvSpPr>
          <p:spPr>
            <a:xfrm>
              <a:off x="4778575" y="837050"/>
              <a:ext cx="38400" cy="29025"/>
            </a:xfrm>
            <a:custGeom>
              <a:avLst/>
              <a:gdLst/>
              <a:ahLst/>
              <a:cxnLst/>
              <a:rect l="l" t="t" r="r" b="b"/>
              <a:pathLst>
                <a:path w="1536" h="1161" extrusionOk="0">
                  <a:moveTo>
                    <a:pt x="677" y="1"/>
                  </a:moveTo>
                  <a:cubicBezTo>
                    <a:pt x="415" y="1"/>
                    <a:pt x="161" y="142"/>
                    <a:pt x="1" y="394"/>
                  </a:cubicBezTo>
                  <a:lnTo>
                    <a:pt x="1335" y="1161"/>
                  </a:lnTo>
                  <a:cubicBezTo>
                    <a:pt x="1535" y="761"/>
                    <a:pt x="1368" y="327"/>
                    <a:pt x="1035" y="94"/>
                  </a:cubicBezTo>
                  <a:cubicBezTo>
                    <a:pt x="919" y="31"/>
                    <a:pt x="797" y="1"/>
                    <a:pt x="6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847;p67">
              <a:extLst>
                <a:ext uri="{FF2B5EF4-FFF2-40B4-BE49-F238E27FC236}">
                  <a16:creationId xmlns:a16="http://schemas.microsoft.com/office/drawing/2014/main" id="{EB54D86D-A557-B543-C622-33EB1F666C4B}"/>
                </a:ext>
              </a:extLst>
            </p:cNvPr>
            <p:cNvSpPr/>
            <p:nvPr/>
          </p:nvSpPr>
          <p:spPr>
            <a:xfrm>
              <a:off x="4725200" y="1012825"/>
              <a:ext cx="38400" cy="26750"/>
            </a:xfrm>
            <a:custGeom>
              <a:avLst/>
              <a:gdLst/>
              <a:ahLst/>
              <a:cxnLst/>
              <a:rect l="l" t="t" r="r" b="b"/>
              <a:pathLst>
                <a:path w="1536" h="1070" extrusionOk="0">
                  <a:moveTo>
                    <a:pt x="1402" y="1"/>
                  </a:moveTo>
                  <a:lnTo>
                    <a:pt x="1" y="535"/>
                  </a:lnTo>
                  <a:cubicBezTo>
                    <a:pt x="111" y="836"/>
                    <a:pt x="400" y="1070"/>
                    <a:pt x="740" y="1070"/>
                  </a:cubicBezTo>
                  <a:cubicBezTo>
                    <a:pt x="814" y="1070"/>
                    <a:pt x="891" y="1059"/>
                    <a:pt x="968" y="1035"/>
                  </a:cubicBezTo>
                  <a:lnTo>
                    <a:pt x="1002" y="1035"/>
                  </a:lnTo>
                  <a:cubicBezTo>
                    <a:pt x="1335" y="868"/>
                    <a:pt x="1535" y="401"/>
                    <a:pt x="14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848;p67">
              <a:extLst>
                <a:ext uri="{FF2B5EF4-FFF2-40B4-BE49-F238E27FC236}">
                  <a16:creationId xmlns:a16="http://schemas.microsoft.com/office/drawing/2014/main" id="{61CF9035-71C3-EC55-43D6-14EBEB6039D1}"/>
                </a:ext>
              </a:extLst>
            </p:cNvPr>
            <p:cNvSpPr/>
            <p:nvPr/>
          </p:nvSpPr>
          <p:spPr>
            <a:xfrm>
              <a:off x="4630975" y="829525"/>
              <a:ext cx="36725" cy="30725"/>
            </a:xfrm>
            <a:custGeom>
              <a:avLst/>
              <a:gdLst/>
              <a:ahLst/>
              <a:cxnLst/>
              <a:rect l="l" t="t" r="r" b="b"/>
              <a:pathLst>
                <a:path w="1469" h="1229" extrusionOk="0">
                  <a:moveTo>
                    <a:pt x="856" y="0"/>
                  </a:moveTo>
                  <a:cubicBezTo>
                    <a:pt x="724" y="0"/>
                    <a:pt x="591" y="41"/>
                    <a:pt x="468" y="128"/>
                  </a:cubicBezTo>
                  <a:cubicBezTo>
                    <a:pt x="468" y="128"/>
                    <a:pt x="434" y="128"/>
                    <a:pt x="434" y="161"/>
                  </a:cubicBezTo>
                  <a:cubicBezTo>
                    <a:pt x="101" y="395"/>
                    <a:pt x="1" y="862"/>
                    <a:pt x="267" y="1228"/>
                  </a:cubicBezTo>
                  <a:lnTo>
                    <a:pt x="1468" y="328"/>
                  </a:lnTo>
                  <a:cubicBezTo>
                    <a:pt x="1300" y="118"/>
                    <a:pt x="1080" y="0"/>
                    <a:pt x="8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849;p67">
              <a:extLst>
                <a:ext uri="{FF2B5EF4-FFF2-40B4-BE49-F238E27FC236}">
                  <a16:creationId xmlns:a16="http://schemas.microsoft.com/office/drawing/2014/main" id="{B07002DD-298D-7F9E-461E-E8BA316BF3EB}"/>
                </a:ext>
              </a:extLst>
            </p:cNvPr>
            <p:cNvSpPr/>
            <p:nvPr/>
          </p:nvSpPr>
          <p:spPr>
            <a:xfrm>
              <a:off x="4640975" y="880250"/>
              <a:ext cx="30900" cy="30100"/>
            </a:xfrm>
            <a:custGeom>
              <a:avLst/>
              <a:gdLst/>
              <a:ahLst/>
              <a:cxnLst/>
              <a:rect l="l" t="t" r="r" b="b"/>
              <a:pathLst>
                <a:path w="1236" h="1204" extrusionOk="0">
                  <a:moveTo>
                    <a:pt x="568" y="0"/>
                  </a:moveTo>
                  <a:cubicBezTo>
                    <a:pt x="268" y="0"/>
                    <a:pt x="1" y="300"/>
                    <a:pt x="1" y="634"/>
                  </a:cubicBezTo>
                  <a:cubicBezTo>
                    <a:pt x="1" y="948"/>
                    <a:pt x="238" y="1204"/>
                    <a:pt x="545" y="1204"/>
                  </a:cubicBezTo>
                  <a:cubicBezTo>
                    <a:pt x="564" y="1204"/>
                    <a:pt x="582" y="1203"/>
                    <a:pt x="601" y="1201"/>
                  </a:cubicBezTo>
                  <a:cubicBezTo>
                    <a:pt x="935" y="1201"/>
                    <a:pt x="1235" y="934"/>
                    <a:pt x="1202" y="600"/>
                  </a:cubicBezTo>
                  <a:cubicBezTo>
                    <a:pt x="1202" y="267"/>
                    <a:pt x="902" y="0"/>
                    <a:pt x="5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850;p67">
              <a:extLst>
                <a:ext uri="{FF2B5EF4-FFF2-40B4-BE49-F238E27FC236}">
                  <a16:creationId xmlns:a16="http://schemas.microsoft.com/office/drawing/2014/main" id="{AF8001AB-E09F-A2E4-785A-2A10473E30DC}"/>
                </a:ext>
              </a:extLst>
            </p:cNvPr>
            <p:cNvSpPr/>
            <p:nvPr/>
          </p:nvSpPr>
          <p:spPr>
            <a:xfrm>
              <a:off x="4663500" y="886900"/>
              <a:ext cx="54225" cy="93425"/>
            </a:xfrm>
            <a:custGeom>
              <a:avLst/>
              <a:gdLst/>
              <a:ahLst/>
              <a:cxnLst/>
              <a:rect l="l" t="t" r="r" b="b"/>
              <a:pathLst>
                <a:path w="2169" h="3737" extrusionOk="0">
                  <a:moveTo>
                    <a:pt x="2169" y="1"/>
                  </a:moveTo>
                  <a:lnTo>
                    <a:pt x="1" y="3070"/>
                  </a:lnTo>
                  <a:lnTo>
                    <a:pt x="1969" y="3737"/>
                  </a:lnTo>
                  <a:lnTo>
                    <a:pt x="21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851;p67">
              <a:extLst>
                <a:ext uri="{FF2B5EF4-FFF2-40B4-BE49-F238E27FC236}">
                  <a16:creationId xmlns:a16="http://schemas.microsoft.com/office/drawing/2014/main" id="{98E8F814-202B-A993-1070-C16F36C9CFD0}"/>
                </a:ext>
              </a:extLst>
            </p:cNvPr>
            <p:cNvSpPr/>
            <p:nvPr/>
          </p:nvSpPr>
          <p:spPr>
            <a:xfrm>
              <a:off x="4964550" y="1196300"/>
              <a:ext cx="764725" cy="481050"/>
            </a:xfrm>
            <a:custGeom>
              <a:avLst/>
              <a:gdLst/>
              <a:ahLst/>
              <a:cxnLst/>
              <a:rect l="l" t="t" r="r" b="b"/>
              <a:pathLst>
                <a:path w="30589" h="19242" extrusionOk="0">
                  <a:moveTo>
                    <a:pt x="3103" y="0"/>
                  </a:moveTo>
                  <a:cubicBezTo>
                    <a:pt x="3103" y="1"/>
                    <a:pt x="1" y="7339"/>
                    <a:pt x="3636" y="10575"/>
                  </a:cubicBezTo>
                  <a:cubicBezTo>
                    <a:pt x="4504" y="12042"/>
                    <a:pt x="5471" y="13477"/>
                    <a:pt x="6572" y="14744"/>
                  </a:cubicBezTo>
                  <a:cubicBezTo>
                    <a:pt x="8173" y="16712"/>
                    <a:pt x="9841" y="18814"/>
                    <a:pt x="10408" y="19181"/>
                  </a:cubicBezTo>
                  <a:cubicBezTo>
                    <a:pt x="10472" y="19222"/>
                    <a:pt x="10555" y="19242"/>
                    <a:pt x="10657" y="19242"/>
                  </a:cubicBezTo>
                  <a:cubicBezTo>
                    <a:pt x="12680" y="19242"/>
                    <a:pt x="21824" y="11386"/>
                    <a:pt x="22650" y="10942"/>
                  </a:cubicBezTo>
                  <a:cubicBezTo>
                    <a:pt x="23517" y="10508"/>
                    <a:pt x="24518" y="10041"/>
                    <a:pt x="25319" y="9541"/>
                  </a:cubicBezTo>
                  <a:cubicBezTo>
                    <a:pt x="26619" y="8707"/>
                    <a:pt x="27787" y="7673"/>
                    <a:pt x="28788" y="6438"/>
                  </a:cubicBezTo>
                  <a:cubicBezTo>
                    <a:pt x="29755" y="5238"/>
                    <a:pt x="30589" y="3870"/>
                    <a:pt x="30189" y="2235"/>
                  </a:cubicBezTo>
                  <a:cubicBezTo>
                    <a:pt x="30155" y="2035"/>
                    <a:pt x="30089" y="1768"/>
                    <a:pt x="29955" y="1568"/>
                  </a:cubicBezTo>
                  <a:cubicBezTo>
                    <a:pt x="29755" y="1335"/>
                    <a:pt x="29488" y="1068"/>
                    <a:pt x="29188" y="901"/>
                  </a:cubicBezTo>
                  <a:cubicBezTo>
                    <a:pt x="28982" y="721"/>
                    <a:pt x="28697" y="601"/>
                    <a:pt x="28410" y="601"/>
                  </a:cubicBezTo>
                  <a:cubicBezTo>
                    <a:pt x="28324" y="601"/>
                    <a:pt x="28238" y="611"/>
                    <a:pt x="28154" y="634"/>
                  </a:cubicBezTo>
                  <a:cubicBezTo>
                    <a:pt x="27954" y="734"/>
                    <a:pt x="27787" y="868"/>
                    <a:pt x="27654" y="1068"/>
                  </a:cubicBezTo>
                  <a:cubicBezTo>
                    <a:pt x="26953" y="2002"/>
                    <a:pt x="26353" y="2936"/>
                    <a:pt x="25452" y="3670"/>
                  </a:cubicBezTo>
                  <a:cubicBezTo>
                    <a:pt x="25260" y="3829"/>
                    <a:pt x="24733" y="4172"/>
                    <a:pt x="24454" y="4172"/>
                  </a:cubicBezTo>
                  <a:cubicBezTo>
                    <a:pt x="24441" y="4172"/>
                    <a:pt x="24429" y="4172"/>
                    <a:pt x="24418" y="4170"/>
                  </a:cubicBezTo>
                  <a:cubicBezTo>
                    <a:pt x="24084" y="4070"/>
                    <a:pt x="23684" y="3069"/>
                    <a:pt x="23517" y="2802"/>
                  </a:cubicBezTo>
                  <a:cubicBezTo>
                    <a:pt x="23350" y="2469"/>
                    <a:pt x="23150" y="2169"/>
                    <a:pt x="22917" y="1902"/>
                  </a:cubicBezTo>
                  <a:cubicBezTo>
                    <a:pt x="22725" y="1742"/>
                    <a:pt x="22351" y="1613"/>
                    <a:pt x="22027" y="1613"/>
                  </a:cubicBezTo>
                  <a:cubicBezTo>
                    <a:pt x="21673" y="1613"/>
                    <a:pt x="21380" y="1767"/>
                    <a:pt x="21449" y="2202"/>
                  </a:cubicBezTo>
                  <a:cubicBezTo>
                    <a:pt x="21516" y="2569"/>
                    <a:pt x="21916" y="3503"/>
                    <a:pt x="21783" y="4570"/>
                  </a:cubicBezTo>
                  <a:cubicBezTo>
                    <a:pt x="21749" y="5204"/>
                    <a:pt x="21783" y="6405"/>
                    <a:pt x="21282" y="7005"/>
                  </a:cubicBezTo>
                  <a:cubicBezTo>
                    <a:pt x="20782" y="7573"/>
                    <a:pt x="12309" y="12076"/>
                    <a:pt x="12309" y="12076"/>
                  </a:cubicBezTo>
                  <a:lnTo>
                    <a:pt x="11008" y="9874"/>
                  </a:lnTo>
                  <a:cubicBezTo>
                    <a:pt x="9641" y="7539"/>
                    <a:pt x="7406" y="4003"/>
                    <a:pt x="6739" y="2669"/>
                  </a:cubicBezTo>
                  <a:cubicBezTo>
                    <a:pt x="5571" y="401"/>
                    <a:pt x="3103" y="0"/>
                    <a:pt x="3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852;p67">
              <a:extLst>
                <a:ext uri="{FF2B5EF4-FFF2-40B4-BE49-F238E27FC236}">
                  <a16:creationId xmlns:a16="http://schemas.microsoft.com/office/drawing/2014/main" id="{D429C5F9-8D7D-86B3-C6B5-ED0532C33BFC}"/>
                </a:ext>
              </a:extLst>
            </p:cNvPr>
            <p:cNvSpPr/>
            <p:nvPr/>
          </p:nvSpPr>
          <p:spPr>
            <a:xfrm>
              <a:off x="4977050" y="1191300"/>
              <a:ext cx="297750" cy="400300"/>
            </a:xfrm>
            <a:custGeom>
              <a:avLst/>
              <a:gdLst/>
              <a:ahLst/>
              <a:cxnLst/>
              <a:rect l="l" t="t" r="r" b="b"/>
              <a:pathLst>
                <a:path w="11910" h="16012" extrusionOk="0">
                  <a:moveTo>
                    <a:pt x="2403" y="0"/>
                  </a:moveTo>
                  <a:cubicBezTo>
                    <a:pt x="968" y="1335"/>
                    <a:pt x="1" y="5905"/>
                    <a:pt x="2002" y="9774"/>
                  </a:cubicBezTo>
                  <a:lnTo>
                    <a:pt x="6672" y="16012"/>
                  </a:lnTo>
                  <a:cubicBezTo>
                    <a:pt x="8440" y="15912"/>
                    <a:pt x="11009" y="12876"/>
                    <a:pt x="11909" y="11675"/>
                  </a:cubicBezTo>
                  <a:cubicBezTo>
                    <a:pt x="11909" y="11675"/>
                    <a:pt x="10842" y="10241"/>
                    <a:pt x="8240" y="5604"/>
                  </a:cubicBezTo>
                  <a:cubicBezTo>
                    <a:pt x="6405" y="2435"/>
                    <a:pt x="5972" y="601"/>
                    <a:pt x="2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853;p67">
              <a:extLst>
                <a:ext uri="{FF2B5EF4-FFF2-40B4-BE49-F238E27FC236}">
                  <a16:creationId xmlns:a16="http://schemas.microsoft.com/office/drawing/2014/main" id="{2E857E00-0978-E666-0ECC-336E4BAC395C}"/>
                </a:ext>
              </a:extLst>
            </p:cNvPr>
            <p:cNvSpPr/>
            <p:nvPr/>
          </p:nvSpPr>
          <p:spPr>
            <a:xfrm>
              <a:off x="4977050" y="1191300"/>
              <a:ext cx="297750" cy="400300"/>
            </a:xfrm>
            <a:custGeom>
              <a:avLst/>
              <a:gdLst/>
              <a:ahLst/>
              <a:cxnLst/>
              <a:rect l="l" t="t" r="r" b="b"/>
              <a:pathLst>
                <a:path w="11910" h="16012" extrusionOk="0">
                  <a:moveTo>
                    <a:pt x="2403" y="0"/>
                  </a:moveTo>
                  <a:cubicBezTo>
                    <a:pt x="968" y="1335"/>
                    <a:pt x="1" y="5905"/>
                    <a:pt x="2002" y="9774"/>
                  </a:cubicBezTo>
                  <a:lnTo>
                    <a:pt x="6672" y="16012"/>
                  </a:lnTo>
                  <a:cubicBezTo>
                    <a:pt x="8440" y="15912"/>
                    <a:pt x="11009" y="12876"/>
                    <a:pt x="11909" y="11675"/>
                  </a:cubicBezTo>
                  <a:cubicBezTo>
                    <a:pt x="11909" y="11675"/>
                    <a:pt x="10842" y="10241"/>
                    <a:pt x="8240" y="5604"/>
                  </a:cubicBezTo>
                  <a:cubicBezTo>
                    <a:pt x="6405" y="2435"/>
                    <a:pt x="5972" y="601"/>
                    <a:pt x="24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854;p67">
              <a:extLst>
                <a:ext uri="{FF2B5EF4-FFF2-40B4-BE49-F238E27FC236}">
                  <a16:creationId xmlns:a16="http://schemas.microsoft.com/office/drawing/2014/main" id="{94D7120D-4E32-C069-87FF-ACD29A0A4E52}"/>
                </a:ext>
              </a:extLst>
            </p:cNvPr>
            <p:cNvSpPr/>
            <p:nvPr/>
          </p:nvSpPr>
          <p:spPr>
            <a:xfrm>
              <a:off x="3037350" y="2176075"/>
              <a:ext cx="25025" cy="830700"/>
            </a:xfrm>
            <a:custGeom>
              <a:avLst/>
              <a:gdLst/>
              <a:ahLst/>
              <a:cxnLst/>
              <a:rect l="l" t="t" r="r" b="b"/>
              <a:pathLst>
                <a:path w="1001" h="33228" extrusionOk="0">
                  <a:moveTo>
                    <a:pt x="476" y="1"/>
                  </a:moveTo>
                  <a:cubicBezTo>
                    <a:pt x="234" y="1"/>
                    <a:pt x="31" y="193"/>
                    <a:pt x="0" y="471"/>
                  </a:cubicBezTo>
                  <a:lnTo>
                    <a:pt x="0" y="32728"/>
                  </a:lnTo>
                  <a:cubicBezTo>
                    <a:pt x="0" y="33028"/>
                    <a:pt x="200" y="33228"/>
                    <a:pt x="500" y="33228"/>
                  </a:cubicBezTo>
                  <a:cubicBezTo>
                    <a:pt x="767" y="33228"/>
                    <a:pt x="1001" y="33028"/>
                    <a:pt x="1001" y="32728"/>
                  </a:cubicBezTo>
                  <a:lnTo>
                    <a:pt x="1001" y="471"/>
                  </a:lnTo>
                  <a:cubicBezTo>
                    <a:pt x="967" y="204"/>
                    <a:pt x="801" y="38"/>
                    <a:pt x="534" y="4"/>
                  </a:cubicBezTo>
                  <a:cubicBezTo>
                    <a:pt x="514" y="2"/>
                    <a:pt x="495" y="1"/>
                    <a:pt x="47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855;p67">
              <a:extLst>
                <a:ext uri="{FF2B5EF4-FFF2-40B4-BE49-F238E27FC236}">
                  <a16:creationId xmlns:a16="http://schemas.microsoft.com/office/drawing/2014/main" id="{66E04D80-78C4-2872-A7F1-9D136F68131A}"/>
                </a:ext>
              </a:extLst>
            </p:cNvPr>
            <p:cNvSpPr/>
            <p:nvPr/>
          </p:nvSpPr>
          <p:spPr>
            <a:xfrm>
              <a:off x="3287525" y="2059975"/>
              <a:ext cx="275225" cy="653275"/>
            </a:xfrm>
            <a:custGeom>
              <a:avLst/>
              <a:gdLst/>
              <a:ahLst/>
              <a:cxnLst/>
              <a:rect l="l" t="t" r="r" b="b"/>
              <a:pathLst>
                <a:path w="11009" h="26131" extrusionOk="0">
                  <a:moveTo>
                    <a:pt x="564" y="1"/>
                  </a:moveTo>
                  <a:cubicBezTo>
                    <a:pt x="489" y="1"/>
                    <a:pt x="412" y="16"/>
                    <a:pt x="334" y="45"/>
                  </a:cubicBezTo>
                  <a:cubicBezTo>
                    <a:pt x="100" y="178"/>
                    <a:pt x="0" y="479"/>
                    <a:pt x="134" y="712"/>
                  </a:cubicBezTo>
                  <a:lnTo>
                    <a:pt x="10007" y="25797"/>
                  </a:lnTo>
                  <a:cubicBezTo>
                    <a:pt x="10107" y="25997"/>
                    <a:pt x="10274" y="26130"/>
                    <a:pt x="10474" y="26130"/>
                  </a:cubicBezTo>
                  <a:cubicBezTo>
                    <a:pt x="10508" y="26130"/>
                    <a:pt x="10608" y="26130"/>
                    <a:pt x="10641" y="26063"/>
                  </a:cubicBezTo>
                  <a:cubicBezTo>
                    <a:pt x="10941" y="25963"/>
                    <a:pt x="11008" y="25663"/>
                    <a:pt x="10941" y="25396"/>
                  </a:cubicBezTo>
                  <a:lnTo>
                    <a:pt x="1034" y="345"/>
                  </a:lnTo>
                  <a:cubicBezTo>
                    <a:pt x="1034" y="312"/>
                    <a:pt x="1001" y="312"/>
                    <a:pt x="1001" y="278"/>
                  </a:cubicBezTo>
                  <a:cubicBezTo>
                    <a:pt x="906" y="89"/>
                    <a:pt x="745" y="1"/>
                    <a:pt x="56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856;p67">
              <a:extLst>
                <a:ext uri="{FF2B5EF4-FFF2-40B4-BE49-F238E27FC236}">
                  <a16:creationId xmlns:a16="http://schemas.microsoft.com/office/drawing/2014/main" id="{DEA87338-1CBC-C626-15C6-0959C9A4979D}"/>
                </a:ext>
              </a:extLst>
            </p:cNvPr>
            <p:cNvSpPr/>
            <p:nvPr/>
          </p:nvSpPr>
          <p:spPr>
            <a:xfrm>
              <a:off x="2566175" y="2115300"/>
              <a:ext cx="965700" cy="522900"/>
            </a:xfrm>
            <a:custGeom>
              <a:avLst/>
              <a:gdLst/>
              <a:ahLst/>
              <a:cxnLst/>
              <a:rect l="l" t="t" r="r" b="b"/>
              <a:pathLst>
                <a:path w="38628" h="20916" extrusionOk="0">
                  <a:moveTo>
                    <a:pt x="19314" y="0"/>
                  </a:moveTo>
                  <a:cubicBezTo>
                    <a:pt x="19147" y="0"/>
                    <a:pt x="19014" y="100"/>
                    <a:pt x="18947" y="167"/>
                  </a:cubicBezTo>
                  <a:lnTo>
                    <a:pt x="167" y="19981"/>
                  </a:lnTo>
                  <a:cubicBezTo>
                    <a:pt x="0" y="20181"/>
                    <a:pt x="0" y="20515"/>
                    <a:pt x="200" y="20682"/>
                  </a:cubicBezTo>
                  <a:cubicBezTo>
                    <a:pt x="312" y="20761"/>
                    <a:pt x="431" y="20803"/>
                    <a:pt x="550" y="20803"/>
                  </a:cubicBezTo>
                  <a:cubicBezTo>
                    <a:pt x="681" y="20803"/>
                    <a:pt x="812" y="20753"/>
                    <a:pt x="934" y="20648"/>
                  </a:cubicBezTo>
                  <a:lnTo>
                    <a:pt x="19314" y="1268"/>
                  </a:lnTo>
                  <a:lnTo>
                    <a:pt x="37727" y="20748"/>
                  </a:lnTo>
                  <a:cubicBezTo>
                    <a:pt x="37861" y="20848"/>
                    <a:pt x="37994" y="20915"/>
                    <a:pt x="38128" y="20915"/>
                  </a:cubicBezTo>
                  <a:cubicBezTo>
                    <a:pt x="38228" y="20915"/>
                    <a:pt x="38328" y="20848"/>
                    <a:pt x="38394" y="20782"/>
                  </a:cubicBezTo>
                  <a:cubicBezTo>
                    <a:pt x="38628" y="20615"/>
                    <a:pt x="38628" y="20281"/>
                    <a:pt x="38461" y="20081"/>
                  </a:cubicBezTo>
                  <a:lnTo>
                    <a:pt x="19681" y="167"/>
                  </a:lnTo>
                  <a:cubicBezTo>
                    <a:pt x="19548" y="33"/>
                    <a:pt x="19448" y="0"/>
                    <a:pt x="1931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857;p67">
              <a:extLst>
                <a:ext uri="{FF2B5EF4-FFF2-40B4-BE49-F238E27FC236}">
                  <a16:creationId xmlns:a16="http://schemas.microsoft.com/office/drawing/2014/main" id="{66BF5ADC-E83F-6F58-23AA-1584561DCB01}"/>
                </a:ext>
              </a:extLst>
            </p:cNvPr>
            <p:cNvSpPr/>
            <p:nvPr/>
          </p:nvSpPr>
          <p:spPr>
            <a:xfrm>
              <a:off x="2536975" y="2059875"/>
              <a:ext cx="275225" cy="653375"/>
            </a:xfrm>
            <a:custGeom>
              <a:avLst/>
              <a:gdLst/>
              <a:ahLst/>
              <a:cxnLst/>
              <a:rect l="l" t="t" r="r" b="b"/>
              <a:pathLst>
                <a:path w="11009" h="26135" extrusionOk="0">
                  <a:moveTo>
                    <a:pt x="10486" y="1"/>
                  </a:moveTo>
                  <a:cubicBezTo>
                    <a:pt x="10256" y="1"/>
                    <a:pt x="10031" y="151"/>
                    <a:pt x="9975" y="349"/>
                  </a:cubicBezTo>
                  <a:lnTo>
                    <a:pt x="101" y="25400"/>
                  </a:lnTo>
                  <a:cubicBezTo>
                    <a:pt x="1" y="25701"/>
                    <a:pt x="134" y="26001"/>
                    <a:pt x="368" y="26067"/>
                  </a:cubicBezTo>
                  <a:cubicBezTo>
                    <a:pt x="401" y="26134"/>
                    <a:pt x="468" y="26134"/>
                    <a:pt x="535" y="26134"/>
                  </a:cubicBezTo>
                  <a:cubicBezTo>
                    <a:pt x="768" y="26134"/>
                    <a:pt x="935" y="26001"/>
                    <a:pt x="1002" y="25801"/>
                  </a:cubicBezTo>
                  <a:lnTo>
                    <a:pt x="10875" y="716"/>
                  </a:lnTo>
                  <a:cubicBezTo>
                    <a:pt x="10942" y="683"/>
                    <a:pt x="10942" y="683"/>
                    <a:pt x="10942" y="649"/>
                  </a:cubicBezTo>
                  <a:cubicBezTo>
                    <a:pt x="11009" y="382"/>
                    <a:pt x="10842" y="116"/>
                    <a:pt x="10608" y="16"/>
                  </a:cubicBezTo>
                  <a:cubicBezTo>
                    <a:pt x="10568" y="5"/>
                    <a:pt x="10527" y="1"/>
                    <a:pt x="1048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858;p67">
              <a:extLst>
                <a:ext uri="{FF2B5EF4-FFF2-40B4-BE49-F238E27FC236}">
                  <a16:creationId xmlns:a16="http://schemas.microsoft.com/office/drawing/2014/main" id="{C4D15612-17CB-60C8-EEE0-E18F1F895727}"/>
                </a:ext>
              </a:extLst>
            </p:cNvPr>
            <p:cNvSpPr/>
            <p:nvPr/>
          </p:nvSpPr>
          <p:spPr>
            <a:xfrm>
              <a:off x="3504350" y="2618975"/>
              <a:ext cx="59225" cy="97600"/>
            </a:xfrm>
            <a:custGeom>
              <a:avLst/>
              <a:gdLst/>
              <a:ahLst/>
              <a:cxnLst/>
              <a:rect l="l" t="t" r="r" b="b"/>
              <a:pathLst>
                <a:path w="2369" h="3904" extrusionOk="0">
                  <a:moveTo>
                    <a:pt x="1101" y="1"/>
                  </a:moveTo>
                  <a:lnTo>
                    <a:pt x="0" y="334"/>
                  </a:lnTo>
                  <a:lnTo>
                    <a:pt x="1201" y="3603"/>
                  </a:lnTo>
                  <a:lnTo>
                    <a:pt x="1201" y="3637"/>
                  </a:lnTo>
                  <a:cubicBezTo>
                    <a:pt x="1234" y="3703"/>
                    <a:pt x="1301" y="3770"/>
                    <a:pt x="1368" y="3804"/>
                  </a:cubicBezTo>
                  <a:cubicBezTo>
                    <a:pt x="1501" y="3870"/>
                    <a:pt x="1643" y="3904"/>
                    <a:pt x="1781" y="3904"/>
                  </a:cubicBezTo>
                  <a:cubicBezTo>
                    <a:pt x="1918" y="3904"/>
                    <a:pt x="2052" y="3870"/>
                    <a:pt x="2168" y="3804"/>
                  </a:cubicBezTo>
                  <a:cubicBezTo>
                    <a:pt x="2235" y="3770"/>
                    <a:pt x="2335" y="3670"/>
                    <a:pt x="2368" y="3603"/>
                  </a:cubicBezTo>
                  <a:lnTo>
                    <a:pt x="2368" y="3537"/>
                  </a:lnTo>
                  <a:lnTo>
                    <a:pt x="2368" y="3470"/>
                  </a:lnTo>
                  <a:lnTo>
                    <a:pt x="11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859;p67">
              <a:extLst>
                <a:ext uri="{FF2B5EF4-FFF2-40B4-BE49-F238E27FC236}">
                  <a16:creationId xmlns:a16="http://schemas.microsoft.com/office/drawing/2014/main" id="{3B841A40-3C59-DDCE-BC73-9C874BC1A4AF}"/>
                </a:ext>
              </a:extLst>
            </p:cNvPr>
            <p:cNvSpPr/>
            <p:nvPr/>
          </p:nvSpPr>
          <p:spPr>
            <a:xfrm>
              <a:off x="2535325" y="2618975"/>
              <a:ext cx="59225" cy="97600"/>
            </a:xfrm>
            <a:custGeom>
              <a:avLst/>
              <a:gdLst/>
              <a:ahLst/>
              <a:cxnLst/>
              <a:rect l="l" t="t" r="r" b="b"/>
              <a:pathLst>
                <a:path w="2369" h="3904" extrusionOk="0">
                  <a:moveTo>
                    <a:pt x="1268" y="1"/>
                  </a:moveTo>
                  <a:lnTo>
                    <a:pt x="0" y="3470"/>
                  </a:lnTo>
                  <a:lnTo>
                    <a:pt x="0" y="3537"/>
                  </a:lnTo>
                  <a:lnTo>
                    <a:pt x="0" y="3603"/>
                  </a:lnTo>
                  <a:cubicBezTo>
                    <a:pt x="33" y="3670"/>
                    <a:pt x="100" y="3770"/>
                    <a:pt x="200" y="3804"/>
                  </a:cubicBezTo>
                  <a:cubicBezTo>
                    <a:pt x="317" y="3870"/>
                    <a:pt x="450" y="3904"/>
                    <a:pt x="588" y="3904"/>
                  </a:cubicBezTo>
                  <a:cubicBezTo>
                    <a:pt x="726" y="3904"/>
                    <a:pt x="867" y="3870"/>
                    <a:pt x="1001" y="3804"/>
                  </a:cubicBezTo>
                  <a:cubicBezTo>
                    <a:pt x="1068" y="3770"/>
                    <a:pt x="1101" y="3703"/>
                    <a:pt x="1168" y="3637"/>
                  </a:cubicBezTo>
                  <a:lnTo>
                    <a:pt x="1168" y="3603"/>
                  </a:lnTo>
                  <a:lnTo>
                    <a:pt x="2368" y="334"/>
                  </a:lnTo>
                  <a:lnTo>
                    <a:pt x="12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860;p67">
              <a:extLst>
                <a:ext uri="{FF2B5EF4-FFF2-40B4-BE49-F238E27FC236}">
                  <a16:creationId xmlns:a16="http://schemas.microsoft.com/office/drawing/2014/main" id="{6DEC0B4D-179C-E290-9586-1D749C84DA54}"/>
                </a:ext>
              </a:extLst>
            </p:cNvPr>
            <p:cNvSpPr/>
            <p:nvPr/>
          </p:nvSpPr>
          <p:spPr>
            <a:xfrm>
              <a:off x="3035675" y="2927950"/>
              <a:ext cx="29200" cy="84675"/>
            </a:xfrm>
            <a:custGeom>
              <a:avLst/>
              <a:gdLst/>
              <a:ahLst/>
              <a:cxnLst/>
              <a:rect l="l" t="t" r="r" b="b"/>
              <a:pathLst>
                <a:path w="1168" h="3387" extrusionOk="0">
                  <a:moveTo>
                    <a:pt x="559" y="1"/>
                  </a:moveTo>
                  <a:cubicBezTo>
                    <a:pt x="359" y="1"/>
                    <a:pt x="167" y="51"/>
                    <a:pt x="0" y="151"/>
                  </a:cubicBezTo>
                  <a:lnTo>
                    <a:pt x="0" y="3020"/>
                  </a:lnTo>
                  <a:cubicBezTo>
                    <a:pt x="0" y="3153"/>
                    <a:pt x="67" y="3220"/>
                    <a:pt x="167" y="3286"/>
                  </a:cubicBezTo>
                  <a:cubicBezTo>
                    <a:pt x="284" y="3353"/>
                    <a:pt x="426" y="3386"/>
                    <a:pt x="572" y="3386"/>
                  </a:cubicBezTo>
                  <a:cubicBezTo>
                    <a:pt x="718" y="3386"/>
                    <a:pt x="868" y="3353"/>
                    <a:pt x="1001" y="3286"/>
                  </a:cubicBezTo>
                  <a:cubicBezTo>
                    <a:pt x="1068" y="3220"/>
                    <a:pt x="1168" y="3120"/>
                    <a:pt x="1168" y="3020"/>
                  </a:cubicBezTo>
                  <a:lnTo>
                    <a:pt x="1168" y="151"/>
                  </a:lnTo>
                  <a:cubicBezTo>
                    <a:pt x="968" y="51"/>
                    <a:pt x="759"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861;p67">
              <a:extLst>
                <a:ext uri="{FF2B5EF4-FFF2-40B4-BE49-F238E27FC236}">
                  <a16:creationId xmlns:a16="http://schemas.microsoft.com/office/drawing/2014/main" id="{DDD47A36-90EF-60D6-C192-A14EEDE9F154}"/>
                </a:ext>
              </a:extLst>
            </p:cNvPr>
            <p:cNvSpPr/>
            <p:nvPr/>
          </p:nvSpPr>
          <p:spPr>
            <a:xfrm>
              <a:off x="2469425" y="1169175"/>
              <a:ext cx="1141675" cy="1233750"/>
            </a:xfrm>
            <a:custGeom>
              <a:avLst/>
              <a:gdLst/>
              <a:ahLst/>
              <a:cxnLst/>
              <a:rect l="l" t="t" r="r" b="b"/>
              <a:pathLst>
                <a:path w="45667" h="49350" extrusionOk="0">
                  <a:moveTo>
                    <a:pt x="13944" y="0"/>
                  </a:moveTo>
                  <a:cubicBezTo>
                    <a:pt x="11999" y="0"/>
                    <a:pt x="9648" y="1291"/>
                    <a:pt x="6906" y="2787"/>
                  </a:cubicBezTo>
                  <a:cubicBezTo>
                    <a:pt x="3537" y="4621"/>
                    <a:pt x="868" y="6990"/>
                    <a:pt x="334" y="13294"/>
                  </a:cubicBezTo>
                  <a:cubicBezTo>
                    <a:pt x="1" y="17130"/>
                    <a:pt x="334" y="24469"/>
                    <a:pt x="1068" y="30006"/>
                  </a:cubicBezTo>
                  <a:cubicBezTo>
                    <a:pt x="2202" y="39313"/>
                    <a:pt x="3570" y="39313"/>
                    <a:pt x="5572" y="40847"/>
                  </a:cubicBezTo>
                  <a:cubicBezTo>
                    <a:pt x="9041" y="43516"/>
                    <a:pt x="16846" y="47285"/>
                    <a:pt x="20082" y="48586"/>
                  </a:cubicBezTo>
                  <a:cubicBezTo>
                    <a:pt x="21465" y="49127"/>
                    <a:pt x="22788" y="49349"/>
                    <a:pt x="24051" y="49349"/>
                  </a:cubicBezTo>
                  <a:cubicBezTo>
                    <a:pt x="28240" y="49349"/>
                    <a:pt x="31757" y="46901"/>
                    <a:pt x="34526" y="45517"/>
                  </a:cubicBezTo>
                  <a:cubicBezTo>
                    <a:pt x="37861" y="43849"/>
                    <a:pt x="41064" y="41948"/>
                    <a:pt x="44132" y="39813"/>
                  </a:cubicBezTo>
                  <a:cubicBezTo>
                    <a:pt x="45066" y="39146"/>
                    <a:pt x="45533" y="38479"/>
                    <a:pt x="45533" y="37778"/>
                  </a:cubicBezTo>
                  <a:cubicBezTo>
                    <a:pt x="45667" y="37478"/>
                    <a:pt x="45667" y="36344"/>
                    <a:pt x="45667" y="36077"/>
                  </a:cubicBezTo>
                  <a:cubicBezTo>
                    <a:pt x="45667" y="35177"/>
                    <a:pt x="44866" y="34243"/>
                    <a:pt x="43198" y="33142"/>
                  </a:cubicBezTo>
                  <a:cubicBezTo>
                    <a:pt x="40096" y="31140"/>
                    <a:pt x="31123" y="26137"/>
                    <a:pt x="26853" y="23768"/>
                  </a:cubicBezTo>
                  <a:cubicBezTo>
                    <a:pt x="26853" y="23768"/>
                    <a:pt x="26853" y="23735"/>
                    <a:pt x="26787" y="23735"/>
                  </a:cubicBezTo>
                  <a:cubicBezTo>
                    <a:pt x="23451" y="21734"/>
                    <a:pt x="22450" y="13127"/>
                    <a:pt x="20182" y="5889"/>
                  </a:cubicBezTo>
                  <a:cubicBezTo>
                    <a:pt x="19381" y="3387"/>
                    <a:pt x="18414" y="1986"/>
                    <a:pt x="17280" y="1319"/>
                  </a:cubicBezTo>
                  <a:cubicBezTo>
                    <a:pt x="17046" y="1152"/>
                    <a:pt x="16046" y="618"/>
                    <a:pt x="15779" y="485"/>
                  </a:cubicBezTo>
                  <a:cubicBezTo>
                    <a:pt x="15214" y="148"/>
                    <a:pt x="14602" y="0"/>
                    <a:pt x="139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862;p67">
              <a:extLst>
                <a:ext uri="{FF2B5EF4-FFF2-40B4-BE49-F238E27FC236}">
                  <a16:creationId xmlns:a16="http://schemas.microsoft.com/office/drawing/2014/main" id="{48B43E43-4DA2-FE40-4B18-6E27134F3F58}"/>
                </a:ext>
              </a:extLst>
            </p:cNvPr>
            <p:cNvSpPr/>
            <p:nvPr/>
          </p:nvSpPr>
          <p:spPr>
            <a:xfrm>
              <a:off x="2552825" y="1730025"/>
              <a:ext cx="1076625" cy="628800"/>
            </a:xfrm>
            <a:custGeom>
              <a:avLst/>
              <a:gdLst/>
              <a:ahLst/>
              <a:cxnLst/>
              <a:rect l="l" t="t" r="r" b="b"/>
              <a:pathLst>
                <a:path w="43065" h="25152" extrusionOk="0">
                  <a:moveTo>
                    <a:pt x="21182" y="0"/>
                  </a:moveTo>
                  <a:cubicBezTo>
                    <a:pt x="21182" y="0"/>
                    <a:pt x="1" y="12509"/>
                    <a:pt x="901" y="14811"/>
                  </a:cubicBezTo>
                  <a:cubicBezTo>
                    <a:pt x="1835" y="17079"/>
                    <a:pt x="12743" y="22750"/>
                    <a:pt x="16913" y="24384"/>
                  </a:cubicBezTo>
                  <a:cubicBezTo>
                    <a:pt x="18296" y="24928"/>
                    <a:pt x="19622" y="25152"/>
                    <a:pt x="20887" y="25152"/>
                  </a:cubicBezTo>
                  <a:cubicBezTo>
                    <a:pt x="25053" y="25152"/>
                    <a:pt x="28568" y="22730"/>
                    <a:pt x="31356" y="21349"/>
                  </a:cubicBezTo>
                  <a:cubicBezTo>
                    <a:pt x="34692" y="19681"/>
                    <a:pt x="37894" y="17746"/>
                    <a:pt x="40997" y="15645"/>
                  </a:cubicBezTo>
                  <a:cubicBezTo>
                    <a:pt x="43065" y="14144"/>
                    <a:pt x="42865" y="12576"/>
                    <a:pt x="39896" y="10674"/>
                  </a:cubicBezTo>
                  <a:cubicBezTo>
                    <a:pt x="35759" y="8006"/>
                    <a:pt x="21182" y="0"/>
                    <a:pt x="21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863;p67">
              <a:extLst>
                <a:ext uri="{FF2B5EF4-FFF2-40B4-BE49-F238E27FC236}">
                  <a16:creationId xmlns:a16="http://schemas.microsoft.com/office/drawing/2014/main" id="{89F72599-1E7F-6A0F-D7B0-FA3137B5C82B}"/>
                </a:ext>
              </a:extLst>
            </p:cNvPr>
            <p:cNvSpPr/>
            <p:nvPr/>
          </p:nvSpPr>
          <p:spPr>
            <a:xfrm>
              <a:off x="2507800" y="1168325"/>
              <a:ext cx="391975" cy="228975"/>
            </a:xfrm>
            <a:custGeom>
              <a:avLst/>
              <a:gdLst/>
              <a:ahLst/>
              <a:cxnLst/>
              <a:rect l="l" t="t" r="r" b="b"/>
              <a:pathLst>
                <a:path w="15679" h="9159" extrusionOk="0">
                  <a:moveTo>
                    <a:pt x="12462" y="1"/>
                  </a:moveTo>
                  <a:cubicBezTo>
                    <a:pt x="10512" y="1"/>
                    <a:pt x="8180" y="1292"/>
                    <a:pt x="5438" y="2787"/>
                  </a:cubicBezTo>
                  <a:cubicBezTo>
                    <a:pt x="3136" y="4022"/>
                    <a:pt x="1168" y="5489"/>
                    <a:pt x="0" y="8291"/>
                  </a:cubicBezTo>
                  <a:lnTo>
                    <a:pt x="1501" y="9159"/>
                  </a:lnTo>
                  <a:cubicBezTo>
                    <a:pt x="2702" y="6357"/>
                    <a:pt x="4670" y="4855"/>
                    <a:pt x="6972" y="3621"/>
                  </a:cubicBezTo>
                  <a:cubicBezTo>
                    <a:pt x="9694" y="2121"/>
                    <a:pt x="12027" y="853"/>
                    <a:pt x="13973" y="853"/>
                  </a:cubicBezTo>
                  <a:cubicBezTo>
                    <a:pt x="14579" y="853"/>
                    <a:pt x="15147" y="976"/>
                    <a:pt x="15678" y="1253"/>
                  </a:cubicBezTo>
                  <a:lnTo>
                    <a:pt x="14311" y="486"/>
                  </a:lnTo>
                  <a:cubicBezTo>
                    <a:pt x="13737" y="148"/>
                    <a:pt x="13122" y="1"/>
                    <a:pt x="1246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864;p67">
              <a:extLst>
                <a:ext uri="{FF2B5EF4-FFF2-40B4-BE49-F238E27FC236}">
                  <a16:creationId xmlns:a16="http://schemas.microsoft.com/office/drawing/2014/main" id="{573BBAA6-677D-1969-B2BD-85080327D6CC}"/>
                </a:ext>
              </a:extLst>
            </p:cNvPr>
            <p:cNvSpPr/>
            <p:nvPr/>
          </p:nvSpPr>
          <p:spPr>
            <a:xfrm>
              <a:off x="2505300" y="1189200"/>
              <a:ext cx="660500" cy="929375"/>
            </a:xfrm>
            <a:custGeom>
              <a:avLst/>
              <a:gdLst/>
              <a:ahLst/>
              <a:cxnLst/>
              <a:rect l="l" t="t" r="r" b="b"/>
              <a:pathLst>
                <a:path w="26420" h="37175" extrusionOk="0">
                  <a:moveTo>
                    <a:pt x="14096" y="1"/>
                  </a:moveTo>
                  <a:cubicBezTo>
                    <a:pt x="12152" y="1"/>
                    <a:pt x="9815" y="1290"/>
                    <a:pt x="7072" y="2786"/>
                  </a:cubicBezTo>
                  <a:cubicBezTo>
                    <a:pt x="3703" y="4654"/>
                    <a:pt x="1101" y="6923"/>
                    <a:pt x="567" y="13260"/>
                  </a:cubicBezTo>
                  <a:cubicBezTo>
                    <a:pt x="0" y="19598"/>
                    <a:pt x="1201" y="35310"/>
                    <a:pt x="3336" y="37111"/>
                  </a:cubicBezTo>
                  <a:cubicBezTo>
                    <a:pt x="3387" y="37153"/>
                    <a:pt x="3471" y="37175"/>
                    <a:pt x="3589" y="37175"/>
                  </a:cubicBezTo>
                  <a:cubicBezTo>
                    <a:pt x="4397" y="37175"/>
                    <a:pt x="6755" y="36164"/>
                    <a:pt x="10308" y="34009"/>
                  </a:cubicBezTo>
                  <a:cubicBezTo>
                    <a:pt x="12409" y="32774"/>
                    <a:pt x="15578" y="31173"/>
                    <a:pt x="18213" y="29172"/>
                  </a:cubicBezTo>
                  <a:cubicBezTo>
                    <a:pt x="26419" y="22967"/>
                    <a:pt x="25418" y="22867"/>
                    <a:pt x="25418" y="22867"/>
                  </a:cubicBezTo>
                  <a:cubicBezTo>
                    <a:pt x="22083" y="20866"/>
                    <a:pt x="21082" y="12326"/>
                    <a:pt x="18780" y="5021"/>
                  </a:cubicBezTo>
                  <a:cubicBezTo>
                    <a:pt x="17609" y="1307"/>
                    <a:pt x="16052" y="1"/>
                    <a:pt x="14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865;p67">
              <a:extLst>
                <a:ext uri="{FF2B5EF4-FFF2-40B4-BE49-F238E27FC236}">
                  <a16:creationId xmlns:a16="http://schemas.microsoft.com/office/drawing/2014/main" id="{0495A503-E1C1-D057-FF05-866F062FDB2B}"/>
                </a:ext>
              </a:extLst>
            </p:cNvPr>
            <p:cNvSpPr/>
            <p:nvPr/>
          </p:nvSpPr>
          <p:spPr>
            <a:xfrm>
              <a:off x="3190775" y="2553100"/>
              <a:ext cx="208525" cy="349275"/>
            </a:xfrm>
            <a:custGeom>
              <a:avLst/>
              <a:gdLst/>
              <a:ahLst/>
              <a:cxnLst/>
              <a:rect l="l" t="t" r="r" b="b"/>
              <a:pathLst>
                <a:path w="8341" h="13971" extrusionOk="0">
                  <a:moveTo>
                    <a:pt x="701" y="1"/>
                  </a:moveTo>
                  <a:cubicBezTo>
                    <a:pt x="368" y="301"/>
                    <a:pt x="1" y="601"/>
                    <a:pt x="1" y="1001"/>
                  </a:cubicBezTo>
                  <a:cubicBezTo>
                    <a:pt x="34" y="1835"/>
                    <a:pt x="334" y="2669"/>
                    <a:pt x="835" y="3336"/>
                  </a:cubicBezTo>
                  <a:cubicBezTo>
                    <a:pt x="1535" y="4304"/>
                    <a:pt x="1902" y="6072"/>
                    <a:pt x="1969" y="7239"/>
                  </a:cubicBezTo>
                  <a:cubicBezTo>
                    <a:pt x="2002" y="8407"/>
                    <a:pt x="1802" y="11309"/>
                    <a:pt x="3136" y="12610"/>
                  </a:cubicBezTo>
                  <a:cubicBezTo>
                    <a:pt x="3895" y="13349"/>
                    <a:pt x="5332" y="13970"/>
                    <a:pt x="6475" y="13970"/>
                  </a:cubicBezTo>
                  <a:cubicBezTo>
                    <a:pt x="7342" y="13970"/>
                    <a:pt x="8039" y="13612"/>
                    <a:pt x="8140" y="12676"/>
                  </a:cubicBezTo>
                  <a:cubicBezTo>
                    <a:pt x="8340" y="10508"/>
                    <a:pt x="5004" y="1969"/>
                    <a:pt x="5004" y="1969"/>
                  </a:cubicBezTo>
                  <a:lnTo>
                    <a:pt x="7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866;p67">
              <a:extLst>
                <a:ext uri="{FF2B5EF4-FFF2-40B4-BE49-F238E27FC236}">
                  <a16:creationId xmlns:a16="http://schemas.microsoft.com/office/drawing/2014/main" id="{E956EC28-25B1-FA8E-D865-4DECB9A3CC04}"/>
                </a:ext>
              </a:extLst>
            </p:cNvPr>
            <p:cNvSpPr/>
            <p:nvPr/>
          </p:nvSpPr>
          <p:spPr>
            <a:xfrm>
              <a:off x="3254150" y="2593125"/>
              <a:ext cx="107950" cy="215525"/>
            </a:xfrm>
            <a:custGeom>
              <a:avLst/>
              <a:gdLst/>
              <a:ahLst/>
              <a:cxnLst/>
              <a:rect l="l" t="t" r="r" b="b"/>
              <a:pathLst>
                <a:path w="4318" h="8621" extrusionOk="0">
                  <a:moveTo>
                    <a:pt x="1" y="1"/>
                  </a:moveTo>
                  <a:cubicBezTo>
                    <a:pt x="435" y="1535"/>
                    <a:pt x="768" y="3136"/>
                    <a:pt x="968" y="4704"/>
                  </a:cubicBezTo>
                  <a:cubicBezTo>
                    <a:pt x="1135" y="6472"/>
                    <a:pt x="1535" y="7706"/>
                    <a:pt x="2336" y="8240"/>
                  </a:cubicBezTo>
                  <a:cubicBezTo>
                    <a:pt x="2670" y="8477"/>
                    <a:pt x="3097" y="8620"/>
                    <a:pt x="3454" y="8620"/>
                  </a:cubicBezTo>
                  <a:cubicBezTo>
                    <a:pt x="3954" y="8620"/>
                    <a:pt x="4318" y="8340"/>
                    <a:pt x="4104" y="7640"/>
                  </a:cubicBezTo>
                  <a:cubicBezTo>
                    <a:pt x="3704" y="6405"/>
                    <a:pt x="2469" y="368"/>
                    <a:pt x="2469" y="368"/>
                  </a:cubicBezTo>
                  <a:lnTo>
                    <a:pt x="1" y="1"/>
                  </a:ln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867;p67">
              <a:extLst>
                <a:ext uri="{FF2B5EF4-FFF2-40B4-BE49-F238E27FC236}">
                  <a16:creationId xmlns:a16="http://schemas.microsoft.com/office/drawing/2014/main" id="{AC7B4594-2AE7-2B9E-2BB3-41A2136D6973}"/>
                </a:ext>
              </a:extLst>
            </p:cNvPr>
            <p:cNvSpPr/>
            <p:nvPr/>
          </p:nvSpPr>
          <p:spPr>
            <a:xfrm>
              <a:off x="3003975" y="1787550"/>
              <a:ext cx="507050" cy="722225"/>
            </a:xfrm>
            <a:custGeom>
              <a:avLst/>
              <a:gdLst/>
              <a:ahLst/>
              <a:cxnLst/>
              <a:rect l="l" t="t" r="r" b="b"/>
              <a:pathLst>
                <a:path w="20282" h="28889" extrusionOk="0">
                  <a:moveTo>
                    <a:pt x="3370" y="1"/>
                  </a:moveTo>
                  <a:lnTo>
                    <a:pt x="1" y="8440"/>
                  </a:lnTo>
                  <a:lnTo>
                    <a:pt x="9474" y="15545"/>
                  </a:lnTo>
                  <a:lnTo>
                    <a:pt x="15145" y="28888"/>
                  </a:lnTo>
                  <a:cubicBezTo>
                    <a:pt x="15145" y="28888"/>
                    <a:pt x="17613" y="21016"/>
                    <a:pt x="18014" y="19748"/>
                  </a:cubicBezTo>
                  <a:cubicBezTo>
                    <a:pt x="19982" y="14044"/>
                    <a:pt x="20282" y="11876"/>
                    <a:pt x="19715" y="10241"/>
                  </a:cubicBezTo>
                  <a:cubicBezTo>
                    <a:pt x="19215" y="8707"/>
                    <a:pt x="17547" y="7206"/>
                    <a:pt x="14378" y="5071"/>
                  </a:cubicBezTo>
                  <a:cubicBezTo>
                    <a:pt x="11209" y="2936"/>
                    <a:pt x="3370" y="1"/>
                    <a:pt x="3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868;p67">
              <a:extLst>
                <a:ext uri="{FF2B5EF4-FFF2-40B4-BE49-F238E27FC236}">
                  <a16:creationId xmlns:a16="http://schemas.microsoft.com/office/drawing/2014/main" id="{8033E0AE-F61B-CD0C-3C06-8AC6F317450B}"/>
                </a:ext>
              </a:extLst>
            </p:cNvPr>
            <p:cNvSpPr/>
            <p:nvPr/>
          </p:nvSpPr>
          <p:spPr>
            <a:xfrm>
              <a:off x="3003975" y="1787550"/>
              <a:ext cx="507050" cy="722225"/>
            </a:xfrm>
            <a:custGeom>
              <a:avLst/>
              <a:gdLst/>
              <a:ahLst/>
              <a:cxnLst/>
              <a:rect l="l" t="t" r="r" b="b"/>
              <a:pathLst>
                <a:path w="20282" h="28889" extrusionOk="0">
                  <a:moveTo>
                    <a:pt x="3370" y="1"/>
                  </a:moveTo>
                  <a:lnTo>
                    <a:pt x="1" y="8440"/>
                  </a:lnTo>
                  <a:lnTo>
                    <a:pt x="9474" y="15545"/>
                  </a:lnTo>
                  <a:lnTo>
                    <a:pt x="15145" y="28888"/>
                  </a:lnTo>
                  <a:cubicBezTo>
                    <a:pt x="15145" y="28888"/>
                    <a:pt x="17613" y="21016"/>
                    <a:pt x="18014" y="19748"/>
                  </a:cubicBezTo>
                  <a:cubicBezTo>
                    <a:pt x="19982" y="14044"/>
                    <a:pt x="20282" y="11876"/>
                    <a:pt x="19715" y="10241"/>
                  </a:cubicBezTo>
                  <a:cubicBezTo>
                    <a:pt x="19215" y="8707"/>
                    <a:pt x="17547" y="7206"/>
                    <a:pt x="14378" y="5071"/>
                  </a:cubicBezTo>
                  <a:cubicBezTo>
                    <a:pt x="11209" y="2936"/>
                    <a:pt x="3370" y="1"/>
                    <a:pt x="3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869;p67">
              <a:extLst>
                <a:ext uri="{FF2B5EF4-FFF2-40B4-BE49-F238E27FC236}">
                  <a16:creationId xmlns:a16="http://schemas.microsoft.com/office/drawing/2014/main" id="{B1A0DC25-CB70-3A60-5FB7-1BCEC18F2660}"/>
                </a:ext>
              </a:extLst>
            </p:cNvPr>
            <p:cNvSpPr/>
            <p:nvPr/>
          </p:nvSpPr>
          <p:spPr>
            <a:xfrm>
              <a:off x="3358400" y="2872500"/>
              <a:ext cx="341100" cy="227750"/>
            </a:xfrm>
            <a:custGeom>
              <a:avLst/>
              <a:gdLst/>
              <a:ahLst/>
              <a:cxnLst/>
              <a:rect l="l" t="t" r="r" b="b"/>
              <a:pathLst>
                <a:path w="13644" h="9110" extrusionOk="0">
                  <a:moveTo>
                    <a:pt x="835" y="0"/>
                  </a:moveTo>
                  <a:cubicBezTo>
                    <a:pt x="534" y="167"/>
                    <a:pt x="501" y="868"/>
                    <a:pt x="468" y="1368"/>
                  </a:cubicBezTo>
                  <a:cubicBezTo>
                    <a:pt x="434" y="1868"/>
                    <a:pt x="1" y="2536"/>
                    <a:pt x="668" y="3403"/>
                  </a:cubicBezTo>
                  <a:cubicBezTo>
                    <a:pt x="1335" y="4270"/>
                    <a:pt x="2602" y="4504"/>
                    <a:pt x="3503" y="5671"/>
                  </a:cubicBezTo>
                  <a:cubicBezTo>
                    <a:pt x="4437" y="6839"/>
                    <a:pt x="5004" y="8540"/>
                    <a:pt x="7806" y="9007"/>
                  </a:cubicBezTo>
                  <a:cubicBezTo>
                    <a:pt x="8261" y="9077"/>
                    <a:pt x="8696" y="9109"/>
                    <a:pt x="9107" y="9109"/>
                  </a:cubicBezTo>
                  <a:cubicBezTo>
                    <a:pt x="11229" y="9109"/>
                    <a:pt x="12724" y="8266"/>
                    <a:pt x="13143" y="7539"/>
                  </a:cubicBezTo>
                  <a:cubicBezTo>
                    <a:pt x="13644" y="6672"/>
                    <a:pt x="13110" y="5905"/>
                    <a:pt x="11275" y="5037"/>
                  </a:cubicBezTo>
                  <a:lnTo>
                    <a:pt x="8774" y="3770"/>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870;p67">
              <a:extLst>
                <a:ext uri="{FF2B5EF4-FFF2-40B4-BE49-F238E27FC236}">
                  <a16:creationId xmlns:a16="http://schemas.microsoft.com/office/drawing/2014/main" id="{F02A55A2-AA64-4F71-2840-9187551177DE}"/>
                </a:ext>
              </a:extLst>
            </p:cNvPr>
            <p:cNvSpPr/>
            <p:nvPr/>
          </p:nvSpPr>
          <p:spPr>
            <a:xfrm>
              <a:off x="3348400" y="2726550"/>
              <a:ext cx="274375" cy="299800"/>
            </a:xfrm>
            <a:custGeom>
              <a:avLst/>
              <a:gdLst/>
              <a:ahLst/>
              <a:cxnLst/>
              <a:rect l="l" t="t" r="r" b="b"/>
              <a:pathLst>
                <a:path w="10975" h="11992" extrusionOk="0">
                  <a:moveTo>
                    <a:pt x="3903" y="1"/>
                  </a:moveTo>
                  <a:lnTo>
                    <a:pt x="0" y="1702"/>
                  </a:lnTo>
                  <a:cubicBezTo>
                    <a:pt x="0" y="1702"/>
                    <a:pt x="1401" y="4971"/>
                    <a:pt x="1268" y="5805"/>
                  </a:cubicBezTo>
                  <a:cubicBezTo>
                    <a:pt x="1268" y="5972"/>
                    <a:pt x="1235" y="6072"/>
                    <a:pt x="1235" y="6205"/>
                  </a:cubicBezTo>
                  <a:cubicBezTo>
                    <a:pt x="1201" y="6639"/>
                    <a:pt x="1335" y="7039"/>
                    <a:pt x="1668" y="7306"/>
                  </a:cubicBezTo>
                  <a:cubicBezTo>
                    <a:pt x="1935" y="7573"/>
                    <a:pt x="2402" y="7973"/>
                    <a:pt x="2869" y="8340"/>
                  </a:cubicBezTo>
                  <a:cubicBezTo>
                    <a:pt x="3836" y="9107"/>
                    <a:pt x="4604" y="10542"/>
                    <a:pt x="6171" y="11476"/>
                  </a:cubicBezTo>
                  <a:cubicBezTo>
                    <a:pt x="6803" y="11847"/>
                    <a:pt x="7599" y="11991"/>
                    <a:pt x="8353" y="11991"/>
                  </a:cubicBezTo>
                  <a:cubicBezTo>
                    <a:pt x="9432" y="11991"/>
                    <a:pt x="10427" y="11696"/>
                    <a:pt x="10741" y="11342"/>
                  </a:cubicBezTo>
                  <a:cubicBezTo>
                    <a:pt x="10775" y="11342"/>
                    <a:pt x="10775" y="11309"/>
                    <a:pt x="10841" y="11242"/>
                  </a:cubicBezTo>
                  <a:cubicBezTo>
                    <a:pt x="10975" y="11009"/>
                    <a:pt x="10941" y="10675"/>
                    <a:pt x="10708" y="10508"/>
                  </a:cubicBezTo>
                  <a:cubicBezTo>
                    <a:pt x="10408" y="10242"/>
                    <a:pt x="9707" y="9675"/>
                    <a:pt x="9374" y="9374"/>
                  </a:cubicBezTo>
                  <a:cubicBezTo>
                    <a:pt x="7873" y="7940"/>
                    <a:pt x="7272" y="6873"/>
                    <a:pt x="6372" y="5238"/>
                  </a:cubicBezTo>
                  <a:cubicBezTo>
                    <a:pt x="5438" y="3604"/>
                    <a:pt x="3903" y="1"/>
                    <a:pt x="3903" y="1"/>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871;p67">
              <a:extLst>
                <a:ext uri="{FF2B5EF4-FFF2-40B4-BE49-F238E27FC236}">
                  <a16:creationId xmlns:a16="http://schemas.microsoft.com/office/drawing/2014/main" id="{C27824C2-7F2C-8C1A-8186-D0310C3F4CCB}"/>
                </a:ext>
              </a:extLst>
            </p:cNvPr>
            <p:cNvSpPr/>
            <p:nvPr/>
          </p:nvSpPr>
          <p:spPr>
            <a:xfrm>
              <a:off x="2579525" y="1787550"/>
              <a:ext cx="870625" cy="986350"/>
            </a:xfrm>
            <a:custGeom>
              <a:avLst/>
              <a:gdLst/>
              <a:ahLst/>
              <a:cxnLst/>
              <a:rect l="l" t="t" r="r" b="b"/>
              <a:pathLst>
                <a:path w="34825" h="39454" extrusionOk="0">
                  <a:moveTo>
                    <a:pt x="20348" y="1"/>
                  </a:moveTo>
                  <a:lnTo>
                    <a:pt x="1301" y="1468"/>
                  </a:lnTo>
                  <a:cubicBezTo>
                    <a:pt x="234" y="4704"/>
                    <a:pt x="0" y="8774"/>
                    <a:pt x="2935" y="11509"/>
                  </a:cubicBezTo>
                  <a:cubicBezTo>
                    <a:pt x="4904" y="13277"/>
                    <a:pt x="9173" y="16112"/>
                    <a:pt x="12576" y="17680"/>
                  </a:cubicBezTo>
                  <a:cubicBezTo>
                    <a:pt x="15945" y="19214"/>
                    <a:pt x="21082" y="21783"/>
                    <a:pt x="22082" y="22117"/>
                  </a:cubicBezTo>
                  <a:cubicBezTo>
                    <a:pt x="23083" y="22450"/>
                    <a:pt x="23250" y="23017"/>
                    <a:pt x="23283" y="24885"/>
                  </a:cubicBezTo>
                  <a:cubicBezTo>
                    <a:pt x="23317" y="26753"/>
                    <a:pt x="24284" y="29622"/>
                    <a:pt x="26652" y="33191"/>
                  </a:cubicBezTo>
                  <a:cubicBezTo>
                    <a:pt x="29188" y="36894"/>
                    <a:pt x="30655" y="39362"/>
                    <a:pt x="30655" y="39362"/>
                  </a:cubicBezTo>
                  <a:cubicBezTo>
                    <a:pt x="30939" y="39424"/>
                    <a:pt x="31225" y="39454"/>
                    <a:pt x="31511" y="39454"/>
                  </a:cubicBezTo>
                  <a:cubicBezTo>
                    <a:pt x="32772" y="39454"/>
                    <a:pt x="34009" y="38874"/>
                    <a:pt x="34825" y="37894"/>
                  </a:cubicBezTo>
                  <a:cubicBezTo>
                    <a:pt x="34825" y="37894"/>
                    <a:pt x="30155" y="18514"/>
                    <a:pt x="29087" y="16179"/>
                  </a:cubicBezTo>
                  <a:cubicBezTo>
                    <a:pt x="27987" y="13844"/>
                    <a:pt x="18647" y="7273"/>
                    <a:pt x="18647" y="7273"/>
                  </a:cubicBezTo>
                  <a:cubicBezTo>
                    <a:pt x="19347" y="4871"/>
                    <a:pt x="19948" y="2436"/>
                    <a:pt x="20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872;p67">
              <a:extLst>
                <a:ext uri="{FF2B5EF4-FFF2-40B4-BE49-F238E27FC236}">
                  <a16:creationId xmlns:a16="http://schemas.microsoft.com/office/drawing/2014/main" id="{447C815C-FB5B-F72A-9BD4-5277DD467F5B}"/>
                </a:ext>
              </a:extLst>
            </p:cNvPr>
            <p:cNvSpPr/>
            <p:nvPr/>
          </p:nvSpPr>
          <p:spPr>
            <a:xfrm>
              <a:off x="2579525" y="1787550"/>
              <a:ext cx="870625" cy="986350"/>
            </a:xfrm>
            <a:custGeom>
              <a:avLst/>
              <a:gdLst/>
              <a:ahLst/>
              <a:cxnLst/>
              <a:rect l="l" t="t" r="r" b="b"/>
              <a:pathLst>
                <a:path w="34825" h="39454" extrusionOk="0">
                  <a:moveTo>
                    <a:pt x="20348" y="1"/>
                  </a:moveTo>
                  <a:lnTo>
                    <a:pt x="1301" y="1468"/>
                  </a:lnTo>
                  <a:cubicBezTo>
                    <a:pt x="234" y="4704"/>
                    <a:pt x="0" y="8774"/>
                    <a:pt x="2935" y="11509"/>
                  </a:cubicBezTo>
                  <a:cubicBezTo>
                    <a:pt x="4904" y="13277"/>
                    <a:pt x="9173" y="16112"/>
                    <a:pt x="12576" y="17680"/>
                  </a:cubicBezTo>
                  <a:cubicBezTo>
                    <a:pt x="15945" y="19214"/>
                    <a:pt x="21082" y="21783"/>
                    <a:pt x="22082" y="22117"/>
                  </a:cubicBezTo>
                  <a:cubicBezTo>
                    <a:pt x="23083" y="22450"/>
                    <a:pt x="23250" y="23017"/>
                    <a:pt x="23283" y="24885"/>
                  </a:cubicBezTo>
                  <a:cubicBezTo>
                    <a:pt x="23317" y="26753"/>
                    <a:pt x="24284" y="29622"/>
                    <a:pt x="26652" y="33191"/>
                  </a:cubicBezTo>
                  <a:cubicBezTo>
                    <a:pt x="29188" y="36894"/>
                    <a:pt x="30655" y="39362"/>
                    <a:pt x="30655" y="39362"/>
                  </a:cubicBezTo>
                  <a:cubicBezTo>
                    <a:pt x="30939" y="39424"/>
                    <a:pt x="31225" y="39454"/>
                    <a:pt x="31511" y="39454"/>
                  </a:cubicBezTo>
                  <a:cubicBezTo>
                    <a:pt x="32772" y="39454"/>
                    <a:pt x="34009" y="38874"/>
                    <a:pt x="34825" y="37894"/>
                  </a:cubicBezTo>
                  <a:cubicBezTo>
                    <a:pt x="34825" y="37894"/>
                    <a:pt x="30155" y="18514"/>
                    <a:pt x="29087" y="16179"/>
                  </a:cubicBezTo>
                  <a:cubicBezTo>
                    <a:pt x="27987" y="13844"/>
                    <a:pt x="18647" y="7273"/>
                    <a:pt x="18647" y="7273"/>
                  </a:cubicBezTo>
                  <a:cubicBezTo>
                    <a:pt x="19347" y="4871"/>
                    <a:pt x="19948" y="2436"/>
                    <a:pt x="20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873;p67">
              <a:extLst>
                <a:ext uri="{FF2B5EF4-FFF2-40B4-BE49-F238E27FC236}">
                  <a16:creationId xmlns:a16="http://schemas.microsoft.com/office/drawing/2014/main" id="{CEDBAD29-443F-F751-09D7-538BF1AF5C7D}"/>
                </a:ext>
              </a:extLst>
            </p:cNvPr>
            <p:cNvSpPr/>
            <p:nvPr/>
          </p:nvSpPr>
          <p:spPr>
            <a:xfrm>
              <a:off x="3046525" y="1890125"/>
              <a:ext cx="353600" cy="633825"/>
            </a:xfrm>
            <a:custGeom>
              <a:avLst/>
              <a:gdLst/>
              <a:ahLst/>
              <a:cxnLst/>
              <a:rect l="l" t="t" r="r" b="b"/>
              <a:pathLst>
                <a:path w="14144" h="25353" extrusionOk="0">
                  <a:moveTo>
                    <a:pt x="1434" y="1"/>
                  </a:moveTo>
                  <a:cubicBezTo>
                    <a:pt x="1434" y="1"/>
                    <a:pt x="500" y="2169"/>
                    <a:pt x="0" y="3170"/>
                  </a:cubicBezTo>
                  <a:cubicBezTo>
                    <a:pt x="0" y="3170"/>
                    <a:pt x="9473" y="9808"/>
                    <a:pt x="10474" y="12009"/>
                  </a:cubicBezTo>
                  <a:cubicBezTo>
                    <a:pt x="11075" y="13310"/>
                    <a:pt x="12609" y="20215"/>
                    <a:pt x="14143" y="25352"/>
                  </a:cubicBezTo>
                  <a:cubicBezTo>
                    <a:pt x="13943" y="24585"/>
                    <a:pt x="12776" y="15445"/>
                    <a:pt x="12109" y="13177"/>
                  </a:cubicBezTo>
                  <a:cubicBezTo>
                    <a:pt x="11341" y="10808"/>
                    <a:pt x="9407" y="9107"/>
                    <a:pt x="7572" y="7673"/>
                  </a:cubicBezTo>
                  <a:cubicBezTo>
                    <a:pt x="6071" y="6505"/>
                    <a:pt x="2135" y="3670"/>
                    <a:pt x="801" y="2736"/>
                  </a:cubicBezTo>
                  <a:cubicBezTo>
                    <a:pt x="1101" y="1835"/>
                    <a:pt x="1301" y="935"/>
                    <a:pt x="1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874;p67">
              <a:extLst>
                <a:ext uri="{FF2B5EF4-FFF2-40B4-BE49-F238E27FC236}">
                  <a16:creationId xmlns:a16="http://schemas.microsoft.com/office/drawing/2014/main" id="{EB810C03-43EF-3A2A-8DC5-401B8D52E915}"/>
                </a:ext>
              </a:extLst>
            </p:cNvPr>
            <p:cNvSpPr/>
            <p:nvPr/>
          </p:nvSpPr>
          <p:spPr>
            <a:xfrm>
              <a:off x="1922375" y="1274700"/>
              <a:ext cx="719700" cy="530725"/>
            </a:xfrm>
            <a:custGeom>
              <a:avLst/>
              <a:gdLst/>
              <a:ahLst/>
              <a:cxnLst/>
              <a:rect l="l" t="t" r="r" b="b"/>
              <a:pathLst>
                <a:path w="28788" h="21229" extrusionOk="0">
                  <a:moveTo>
                    <a:pt x="26586" y="0"/>
                  </a:moveTo>
                  <a:cubicBezTo>
                    <a:pt x="26586" y="0"/>
                    <a:pt x="24285" y="434"/>
                    <a:pt x="23417" y="3836"/>
                  </a:cubicBezTo>
                  <a:cubicBezTo>
                    <a:pt x="23050" y="5337"/>
                    <a:pt x="21683" y="9707"/>
                    <a:pt x="21082" y="12442"/>
                  </a:cubicBezTo>
                  <a:cubicBezTo>
                    <a:pt x="20749" y="13877"/>
                    <a:pt x="20515" y="14911"/>
                    <a:pt x="20515" y="14911"/>
                  </a:cubicBezTo>
                  <a:cubicBezTo>
                    <a:pt x="20515" y="14911"/>
                    <a:pt x="10875" y="13176"/>
                    <a:pt x="10208" y="12742"/>
                  </a:cubicBezTo>
                  <a:cubicBezTo>
                    <a:pt x="9541" y="12342"/>
                    <a:pt x="9207" y="11175"/>
                    <a:pt x="8940" y="10541"/>
                  </a:cubicBezTo>
                  <a:cubicBezTo>
                    <a:pt x="8507" y="9540"/>
                    <a:pt x="8607" y="8506"/>
                    <a:pt x="8540" y="8106"/>
                  </a:cubicBezTo>
                  <a:cubicBezTo>
                    <a:pt x="8490" y="7794"/>
                    <a:pt x="8309" y="7678"/>
                    <a:pt x="8087" y="7678"/>
                  </a:cubicBezTo>
                  <a:cubicBezTo>
                    <a:pt x="7715" y="7678"/>
                    <a:pt x="7227" y="8001"/>
                    <a:pt x="7039" y="8273"/>
                  </a:cubicBezTo>
                  <a:cubicBezTo>
                    <a:pt x="6872" y="8606"/>
                    <a:pt x="6772" y="8940"/>
                    <a:pt x="6705" y="9340"/>
                  </a:cubicBezTo>
                  <a:cubicBezTo>
                    <a:pt x="6605" y="9707"/>
                    <a:pt x="6572" y="10741"/>
                    <a:pt x="6272" y="10941"/>
                  </a:cubicBezTo>
                  <a:cubicBezTo>
                    <a:pt x="6217" y="10973"/>
                    <a:pt x="6137" y="10986"/>
                    <a:pt x="6045" y="10986"/>
                  </a:cubicBezTo>
                  <a:cubicBezTo>
                    <a:pt x="5745" y="10986"/>
                    <a:pt x="5308" y="10851"/>
                    <a:pt x="5104" y="10774"/>
                  </a:cubicBezTo>
                  <a:cubicBezTo>
                    <a:pt x="4003" y="10374"/>
                    <a:pt x="3103" y="9607"/>
                    <a:pt x="2169" y="9006"/>
                  </a:cubicBezTo>
                  <a:cubicBezTo>
                    <a:pt x="2002" y="8840"/>
                    <a:pt x="1735" y="8740"/>
                    <a:pt x="1535" y="8706"/>
                  </a:cubicBezTo>
                  <a:cubicBezTo>
                    <a:pt x="1168" y="8740"/>
                    <a:pt x="835" y="8940"/>
                    <a:pt x="601" y="9273"/>
                  </a:cubicBezTo>
                  <a:cubicBezTo>
                    <a:pt x="368" y="9540"/>
                    <a:pt x="201" y="9874"/>
                    <a:pt x="67" y="10207"/>
                  </a:cubicBezTo>
                  <a:cubicBezTo>
                    <a:pt x="34" y="10441"/>
                    <a:pt x="1" y="10708"/>
                    <a:pt x="34" y="10941"/>
                  </a:cubicBezTo>
                  <a:cubicBezTo>
                    <a:pt x="167" y="12676"/>
                    <a:pt x="1402" y="13743"/>
                    <a:pt x="2736" y="14610"/>
                  </a:cubicBezTo>
                  <a:cubicBezTo>
                    <a:pt x="4070" y="15511"/>
                    <a:pt x="5538" y="16112"/>
                    <a:pt x="7039" y="16545"/>
                  </a:cubicBezTo>
                  <a:cubicBezTo>
                    <a:pt x="7940" y="16779"/>
                    <a:pt x="9074" y="16912"/>
                    <a:pt x="10074" y="17112"/>
                  </a:cubicBezTo>
                  <a:cubicBezTo>
                    <a:pt x="10978" y="17323"/>
                    <a:pt x="20791" y="21228"/>
                    <a:pt x="23604" y="21228"/>
                  </a:cubicBezTo>
                  <a:cubicBezTo>
                    <a:pt x="23909" y="21228"/>
                    <a:pt x="24131" y="21183"/>
                    <a:pt x="24251" y="21082"/>
                  </a:cubicBezTo>
                  <a:cubicBezTo>
                    <a:pt x="25052" y="20415"/>
                    <a:pt x="25786" y="17779"/>
                    <a:pt x="26620" y="15344"/>
                  </a:cubicBezTo>
                  <a:cubicBezTo>
                    <a:pt x="27454" y="12776"/>
                    <a:pt x="28121" y="10207"/>
                    <a:pt x="28688" y="7572"/>
                  </a:cubicBezTo>
                  <a:cubicBezTo>
                    <a:pt x="28788" y="4904"/>
                    <a:pt x="28087" y="2235"/>
                    <a:pt x="265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875;p67">
              <a:extLst>
                <a:ext uri="{FF2B5EF4-FFF2-40B4-BE49-F238E27FC236}">
                  <a16:creationId xmlns:a16="http://schemas.microsoft.com/office/drawing/2014/main" id="{23A39858-30DA-BEAD-3648-90352C1EAD37}"/>
                </a:ext>
              </a:extLst>
            </p:cNvPr>
            <p:cNvSpPr/>
            <p:nvPr/>
          </p:nvSpPr>
          <p:spPr>
            <a:xfrm>
              <a:off x="2442750" y="1207975"/>
              <a:ext cx="249375" cy="407800"/>
            </a:xfrm>
            <a:custGeom>
              <a:avLst/>
              <a:gdLst/>
              <a:ahLst/>
              <a:cxnLst/>
              <a:rect l="l" t="t" r="r" b="b"/>
              <a:pathLst>
                <a:path w="9975" h="16312" extrusionOk="0">
                  <a:moveTo>
                    <a:pt x="7773" y="0"/>
                  </a:moveTo>
                  <a:cubicBezTo>
                    <a:pt x="4170" y="601"/>
                    <a:pt x="3303" y="2269"/>
                    <a:pt x="2302" y="5604"/>
                  </a:cubicBezTo>
                  <a:cubicBezTo>
                    <a:pt x="801" y="10741"/>
                    <a:pt x="0" y="14044"/>
                    <a:pt x="0" y="14044"/>
                  </a:cubicBezTo>
                  <a:cubicBezTo>
                    <a:pt x="779" y="15053"/>
                    <a:pt x="3924" y="16311"/>
                    <a:pt x="5840" y="16311"/>
                  </a:cubicBezTo>
                  <a:cubicBezTo>
                    <a:pt x="6141" y="16311"/>
                    <a:pt x="6412" y="16280"/>
                    <a:pt x="6639" y="16212"/>
                  </a:cubicBezTo>
                  <a:lnTo>
                    <a:pt x="8740" y="9074"/>
                  </a:lnTo>
                  <a:cubicBezTo>
                    <a:pt x="9974" y="6172"/>
                    <a:pt x="9174" y="1301"/>
                    <a:pt x="77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876;p67">
              <a:extLst>
                <a:ext uri="{FF2B5EF4-FFF2-40B4-BE49-F238E27FC236}">
                  <a16:creationId xmlns:a16="http://schemas.microsoft.com/office/drawing/2014/main" id="{84DB0C53-D49E-6178-9980-A3B99F0AE5D8}"/>
                </a:ext>
              </a:extLst>
            </p:cNvPr>
            <p:cNvSpPr/>
            <p:nvPr/>
          </p:nvSpPr>
          <p:spPr>
            <a:xfrm>
              <a:off x="2911425" y="1167950"/>
              <a:ext cx="324425" cy="390300"/>
            </a:xfrm>
            <a:custGeom>
              <a:avLst/>
              <a:gdLst/>
              <a:ahLst/>
              <a:cxnLst/>
              <a:rect l="l" t="t" r="r" b="b"/>
              <a:pathLst>
                <a:path w="12977" h="15612" extrusionOk="0">
                  <a:moveTo>
                    <a:pt x="3069" y="0"/>
                  </a:moveTo>
                  <a:cubicBezTo>
                    <a:pt x="2002" y="0"/>
                    <a:pt x="901" y="334"/>
                    <a:pt x="0" y="934"/>
                  </a:cubicBezTo>
                  <a:lnTo>
                    <a:pt x="2402" y="7539"/>
                  </a:lnTo>
                  <a:lnTo>
                    <a:pt x="8039" y="15611"/>
                  </a:lnTo>
                  <a:cubicBezTo>
                    <a:pt x="10408" y="14944"/>
                    <a:pt x="12242" y="13043"/>
                    <a:pt x="12976" y="10675"/>
                  </a:cubicBezTo>
                  <a:cubicBezTo>
                    <a:pt x="12976" y="10675"/>
                    <a:pt x="9307" y="5137"/>
                    <a:pt x="7706" y="2602"/>
                  </a:cubicBezTo>
                  <a:cubicBezTo>
                    <a:pt x="6538" y="667"/>
                    <a:pt x="4704" y="100"/>
                    <a:pt x="30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877;p67">
              <a:extLst>
                <a:ext uri="{FF2B5EF4-FFF2-40B4-BE49-F238E27FC236}">
                  <a16:creationId xmlns:a16="http://schemas.microsoft.com/office/drawing/2014/main" id="{3A3CC8A1-D6DB-6C37-D549-21DC421A354C}"/>
                </a:ext>
              </a:extLst>
            </p:cNvPr>
            <p:cNvSpPr/>
            <p:nvPr/>
          </p:nvSpPr>
          <p:spPr>
            <a:xfrm>
              <a:off x="2612025" y="1160450"/>
              <a:ext cx="520400" cy="738950"/>
            </a:xfrm>
            <a:custGeom>
              <a:avLst/>
              <a:gdLst/>
              <a:ahLst/>
              <a:cxnLst/>
              <a:rect l="l" t="t" r="r" b="b"/>
              <a:pathLst>
                <a:path w="20816" h="29558" extrusionOk="0">
                  <a:moveTo>
                    <a:pt x="11643" y="0"/>
                  </a:moveTo>
                  <a:lnTo>
                    <a:pt x="5705" y="500"/>
                  </a:lnTo>
                  <a:lnTo>
                    <a:pt x="735" y="2002"/>
                  </a:lnTo>
                  <a:cubicBezTo>
                    <a:pt x="4504" y="8973"/>
                    <a:pt x="735" y="12376"/>
                    <a:pt x="735" y="12376"/>
                  </a:cubicBezTo>
                  <a:lnTo>
                    <a:pt x="2336" y="19247"/>
                  </a:lnTo>
                  <a:cubicBezTo>
                    <a:pt x="1802" y="21782"/>
                    <a:pt x="1002" y="24251"/>
                    <a:pt x="1" y="26619"/>
                  </a:cubicBezTo>
                  <a:cubicBezTo>
                    <a:pt x="1136" y="28435"/>
                    <a:pt x="4950" y="29557"/>
                    <a:pt x="9115" y="29557"/>
                  </a:cubicBezTo>
                  <a:cubicBezTo>
                    <a:pt x="9234" y="29557"/>
                    <a:pt x="9354" y="29556"/>
                    <a:pt x="9474" y="29555"/>
                  </a:cubicBezTo>
                  <a:cubicBezTo>
                    <a:pt x="13010" y="29521"/>
                    <a:pt x="17447" y="29288"/>
                    <a:pt x="19048" y="25118"/>
                  </a:cubicBezTo>
                  <a:cubicBezTo>
                    <a:pt x="19048" y="25118"/>
                    <a:pt x="18214" y="16512"/>
                    <a:pt x="17980" y="14077"/>
                  </a:cubicBezTo>
                  <a:cubicBezTo>
                    <a:pt x="20816" y="10741"/>
                    <a:pt x="19515" y="7839"/>
                    <a:pt x="18948" y="6238"/>
                  </a:cubicBezTo>
                  <a:cubicBezTo>
                    <a:pt x="18347" y="4603"/>
                    <a:pt x="17046" y="1735"/>
                    <a:pt x="15112" y="300"/>
                  </a:cubicBezTo>
                  <a:lnTo>
                    <a:pt x="116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878;p67">
              <a:extLst>
                <a:ext uri="{FF2B5EF4-FFF2-40B4-BE49-F238E27FC236}">
                  <a16:creationId xmlns:a16="http://schemas.microsoft.com/office/drawing/2014/main" id="{79C9F0C2-2DA4-E1A6-2ADF-5442BE7FE422}"/>
                </a:ext>
              </a:extLst>
            </p:cNvPr>
            <p:cNvSpPr/>
            <p:nvPr/>
          </p:nvSpPr>
          <p:spPr>
            <a:xfrm>
              <a:off x="2611200" y="1329725"/>
              <a:ext cx="204350" cy="569600"/>
            </a:xfrm>
            <a:custGeom>
              <a:avLst/>
              <a:gdLst/>
              <a:ahLst/>
              <a:cxnLst/>
              <a:rect l="l" t="t" r="r" b="b"/>
              <a:pathLst>
                <a:path w="8174" h="22784" extrusionOk="0">
                  <a:moveTo>
                    <a:pt x="2369" y="1"/>
                  </a:moveTo>
                  <a:lnTo>
                    <a:pt x="2369" y="1"/>
                  </a:lnTo>
                  <a:cubicBezTo>
                    <a:pt x="2736" y="3069"/>
                    <a:pt x="1435" y="4871"/>
                    <a:pt x="968" y="5438"/>
                  </a:cubicBezTo>
                  <a:lnTo>
                    <a:pt x="768" y="5605"/>
                  </a:lnTo>
                  <a:lnTo>
                    <a:pt x="2369" y="12476"/>
                  </a:lnTo>
                  <a:cubicBezTo>
                    <a:pt x="2369" y="12476"/>
                    <a:pt x="2169" y="13377"/>
                    <a:pt x="1802" y="14744"/>
                  </a:cubicBezTo>
                  <a:lnTo>
                    <a:pt x="1602" y="15312"/>
                  </a:lnTo>
                  <a:cubicBezTo>
                    <a:pt x="1168" y="16846"/>
                    <a:pt x="634" y="18380"/>
                    <a:pt x="1" y="19881"/>
                  </a:cubicBezTo>
                  <a:cubicBezTo>
                    <a:pt x="1035" y="21549"/>
                    <a:pt x="4370" y="22617"/>
                    <a:pt x="8173" y="22784"/>
                  </a:cubicBezTo>
                  <a:cubicBezTo>
                    <a:pt x="3937" y="21716"/>
                    <a:pt x="2002" y="18947"/>
                    <a:pt x="2035" y="18114"/>
                  </a:cubicBezTo>
                  <a:cubicBezTo>
                    <a:pt x="2102" y="17079"/>
                    <a:pt x="2936" y="13777"/>
                    <a:pt x="2936" y="13777"/>
                  </a:cubicBezTo>
                  <a:lnTo>
                    <a:pt x="5271" y="14711"/>
                  </a:lnTo>
                  <a:lnTo>
                    <a:pt x="5271" y="14711"/>
                  </a:lnTo>
                  <a:lnTo>
                    <a:pt x="3370" y="11909"/>
                  </a:lnTo>
                  <a:lnTo>
                    <a:pt x="2035" y="6005"/>
                  </a:lnTo>
                  <a:cubicBezTo>
                    <a:pt x="3470" y="3937"/>
                    <a:pt x="2369" y="1"/>
                    <a:pt x="2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879;p67">
              <a:extLst>
                <a:ext uri="{FF2B5EF4-FFF2-40B4-BE49-F238E27FC236}">
                  <a16:creationId xmlns:a16="http://schemas.microsoft.com/office/drawing/2014/main" id="{0F25CE7A-673D-75FB-2F59-8A48FC1FCD30}"/>
                </a:ext>
              </a:extLst>
            </p:cNvPr>
            <p:cNvSpPr/>
            <p:nvPr/>
          </p:nvSpPr>
          <p:spPr>
            <a:xfrm>
              <a:off x="2592025" y="625900"/>
              <a:ext cx="492050" cy="511225"/>
            </a:xfrm>
            <a:custGeom>
              <a:avLst/>
              <a:gdLst/>
              <a:ahLst/>
              <a:cxnLst/>
              <a:rect l="l" t="t" r="r" b="b"/>
              <a:pathLst>
                <a:path w="19682" h="20449" extrusionOk="0">
                  <a:moveTo>
                    <a:pt x="9841" y="0"/>
                  </a:moveTo>
                  <a:cubicBezTo>
                    <a:pt x="4437" y="0"/>
                    <a:pt x="67" y="4370"/>
                    <a:pt x="0" y="9840"/>
                  </a:cubicBezTo>
                  <a:lnTo>
                    <a:pt x="0" y="12809"/>
                  </a:lnTo>
                  <a:cubicBezTo>
                    <a:pt x="0" y="17012"/>
                    <a:pt x="3436" y="20448"/>
                    <a:pt x="7639" y="20448"/>
                  </a:cubicBezTo>
                  <a:lnTo>
                    <a:pt x="19681" y="20448"/>
                  </a:lnTo>
                  <a:lnTo>
                    <a:pt x="19681" y="9840"/>
                  </a:lnTo>
                  <a:cubicBezTo>
                    <a:pt x="19681" y="4437"/>
                    <a:pt x="15278" y="0"/>
                    <a:pt x="9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880;p67">
              <a:extLst>
                <a:ext uri="{FF2B5EF4-FFF2-40B4-BE49-F238E27FC236}">
                  <a16:creationId xmlns:a16="http://schemas.microsoft.com/office/drawing/2014/main" id="{A2704D24-7EA0-EBD8-5815-1238B70A2735}"/>
                </a:ext>
              </a:extLst>
            </p:cNvPr>
            <p:cNvSpPr/>
            <p:nvPr/>
          </p:nvSpPr>
          <p:spPr>
            <a:xfrm>
              <a:off x="2752125" y="730975"/>
              <a:ext cx="235200" cy="203525"/>
            </a:xfrm>
            <a:custGeom>
              <a:avLst/>
              <a:gdLst/>
              <a:ahLst/>
              <a:cxnLst/>
              <a:rect l="l" t="t" r="r" b="b"/>
              <a:pathLst>
                <a:path w="9408" h="8141" extrusionOk="0">
                  <a:moveTo>
                    <a:pt x="9408" y="0"/>
                  </a:moveTo>
                  <a:cubicBezTo>
                    <a:pt x="6839" y="3336"/>
                    <a:pt x="3604" y="6104"/>
                    <a:pt x="1" y="8139"/>
                  </a:cubicBezTo>
                  <a:cubicBezTo>
                    <a:pt x="53" y="8140"/>
                    <a:pt x="105" y="8140"/>
                    <a:pt x="157" y="8140"/>
                  </a:cubicBezTo>
                  <a:cubicBezTo>
                    <a:pt x="8682" y="8140"/>
                    <a:pt x="9408" y="1"/>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881;p67">
              <a:extLst>
                <a:ext uri="{FF2B5EF4-FFF2-40B4-BE49-F238E27FC236}">
                  <a16:creationId xmlns:a16="http://schemas.microsoft.com/office/drawing/2014/main" id="{146873F2-D8AC-4746-59F4-0B7CFA3F080A}"/>
                </a:ext>
              </a:extLst>
            </p:cNvPr>
            <p:cNvSpPr/>
            <p:nvPr/>
          </p:nvSpPr>
          <p:spPr>
            <a:xfrm>
              <a:off x="2573675" y="679575"/>
              <a:ext cx="86750" cy="80600"/>
            </a:xfrm>
            <a:custGeom>
              <a:avLst/>
              <a:gdLst/>
              <a:ahLst/>
              <a:cxnLst/>
              <a:rect l="l" t="t" r="r" b="b"/>
              <a:pathLst>
                <a:path w="3470" h="3224" extrusionOk="0">
                  <a:moveTo>
                    <a:pt x="2056" y="0"/>
                  </a:moveTo>
                  <a:cubicBezTo>
                    <a:pt x="1938" y="0"/>
                    <a:pt x="1819" y="18"/>
                    <a:pt x="1702" y="55"/>
                  </a:cubicBezTo>
                  <a:cubicBezTo>
                    <a:pt x="1668" y="55"/>
                    <a:pt x="1668" y="55"/>
                    <a:pt x="1635" y="121"/>
                  </a:cubicBezTo>
                  <a:lnTo>
                    <a:pt x="2202" y="1989"/>
                  </a:lnTo>
                  <a:cubicBezTo>
                    <a:pt x="2035" y="1789"/>
                    <a:pt x="1835" y="1622"/>
                    <a:pt x="1568" y="1522"/>
                  </a:cubicBezTo>
                  <a:cubicBezTo>
                    <a:pt x="1438" y="1483"/>
                    <a:pt x="1306" y="1464"/>
                    <a:pt x="1176" y="1464"/>
                  </a:cubicBezTo>
                  <a:cubicBezTo>
                    <a:pt x="646" y="1464"/>
                    <a:pt x="161" y="1780"/>
                    <a:pt x="1" y="2290"/>
                  </a:cubicBezTo>
                  <a:lnTo>
                    <a:pt x="1" y="2356"/>
                  </a:lnTo>
                  <a:lnTo>
                    <a:pt x="2469" y="3224"/>
                  </a:lnTo>
                  <a:cubicBezTo>
                    <a:pt x="2536" y="3023"/>
                    <a:pt x="2536" y="2823"/>
                    <a:pt x="2502" y="2556"/>
                  </a:cubicBezTo>
                  <a:cubicBezTo>
                    <a:pt x="3069" y="2290"/>
                    <a:pt x="3470" y="1556"/>
                    <a:pt x="3236" y="889"/>
                  </a:cubicBezTo>
                  <a:cubicBezTo>
                    <a:pt x="3073" y="345"/>
                    <a:pt x="2577" y="0"/>
                    <a:pt x="2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882;p67">
              <a:extLst>
                <a:ext uri="{FF2B5EF4-FFF2-40B4-BE49-F238E27FC236}">
                  <a16:creationId xmlns:a16="http://schemas.microsoft.com/office/drawing/2014/main" id="{0A9EB24A-B9B7-9321-450B-78E928B2371F}"/>
                </a:ext>
              </a:extLst>
            </p:cNvPr>
            <p:cNvSpPr/>
            <p:nvPr/>
          </p:nvSpPr>
          <p:spPr>
            <a:xfrm>
              <a:off x="2648725" y="732625"/>
              <a:ext cx="399475" cy="554450"/>
            </a:xfrm>
            <a:custGeom>
              <a:avLst/>
              <a:gdLst/>
              <a:ahLst/>
              <a:cxnLst/>
              <a:rect l="l" t="t" r="r" b="b"/>
              <a:pathLst>
                <a:path w="15979" h="22178" extrusionOk="0">
                  <a:moveTo>
                    <a:pt x="13544" y="1"/>
                  </a:moveTo>
                  <a:cubicBezTo>
                    <a:pt x="13210" y="2669"/>
                    <a:pt x="11676" y="5038"/>
                    <a:pt x="9341" y="6405"/>
                  </a:cubicBezTo>
                  <a:cubicBezTo>
                    <a:pt x="6482" y="8076"/>
                    <a:pt x="4273" y="8107"/>
                    <a:pt x="4113" y="8107"/>
                  </a:cubicBezTo>
                  <a:cubicBezTo>
                    <a:pt x="4107" y="8107"/>
                    <a:pt x="4104" y="8107"/>
                    <a:pt x="4104" y="8107"/>
                  </a:cubicBezTo>
                  <a:cubicBezTo>
                    <a:pt x="4037" y="7906"/>
                    <a:pt x="3903" y="7740"/>
                    <a:pt x="3737" y="7573"/>
                  </a:cubicBezTo>
                  <a:cubicBezTo>
                    <a:pt x="3332" y="7152"/>
                    <a:pt x="2809" y="6943"/>
                    <a:pt x="2286" y="6943"/>
                  </a:cubicBezTo>
                  <a:cubicBezTo>
                    <a:pt x="1775" y="6943"/>
                    <a:pt x="1264" y="7143"/>
                    <a:pt x="868" y="7540"/>
                  </a:cubicBezTo>
                  <a:cubicBezTo>
                    <a:pt x="1" y="8474"/>
                    <a:pt x="401" y="10208"/>
                    <a:pt x="1602" y="11209"/>
                  </a:cubicBezTo>
                  <a:cubicBezTo>
                    <a:pt x="2216" y="11712"/>
                    <a:pt x="2714" y="11858"/>
                    <a:pt x="3084" y="11858"/>
                  </a:cubicBezTo>
                  <a:cubicBezTo>
                    <a:pt x="3599" y="11858"/>
                    <a:pt x="3870" y="11576"/>
                    <a:pt x="3870" y="11576"/>
                  </a:cubicBezTo>
                  <a:lnTo>
                    <a:pt x="4004" y="17980"/>
                  </a:lnTo>
                  <a:cubicBezTo>
                    <a:pt x="4004" y="17980"/>
                    <a:pt x="5638" y="20315"/>
                    <a:pt x="7506" y="21550"/>
                  </a:cubicBezTo>
                  <a:cubicBezTo>
                    <a:pt x="8189" y="21989"/>
                    <a:pt x="9046" y="22178"/>
                    <a:pt x="9863" y="22178"/>
                  </a:cubicBezTo>
                  <a:cubicBezTo>
                    <a:pt x="11281" y="22178"/>
                    <a:pt x="12580" y="21608"/>
                    <a:pt x="12643" y="20782"/>
                  </a:cubicBezTo>
                  <a:cubicBezTo>
                    <a:pt x="12710" y="19481"/>
                    <a:pt x="10175" y="17113"/>
                    <a:pt x="10175" y="17113"/>
                  </a:cubicBezTo>
                  <a:lnTo>
                    <a:pt x="10141" y="14778"/>
                  </a:lnTo>
                  <a:lnTo>
                    <a:pt x="10141" y="14778"/>
                  </a:lnTo>
                  <a:cubicBezTo>
                    <a:pt x="10902" y="14905"/>
                    <a:pt x="11683" y="14992"/>
                    <a:pt x="12355" y="14992"/>
                  </a:cubicBezTo>
                  <a:cubicBezTo>
                    <a:pt x="12920" y="14992"/>
                    <a:pt x="13409" y="14930"/>
                    <a:pt x="13744" y="14778"/>
                  </a:cubicBezTo>
                  <a:cubicBezTo>
                    <a:pt x="14511" y="14445"/>
                    <a:pt x="15979" y="13244"/>
                    <a:pt x="15979" y="8607"/>
                  </a:cubicBezTo>
                  <a:cubicBezTo>
                    <a:pt x="15979" y="3170"/>
                    <a:pt x="14578" y="568"/>
                    <a:pt x="135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883;p67">
              <a:extLst>
                <a:ext uri="{FF2B5EF4-FFF2-40B4-BE49-F238E27FC236}">
                  <a16:creationId xmlns:a16="http://schemas.microsoft.com/office/drawing/2014/main" id="{ECBC4B88-9C09-C4BA-8001-98C3D968F6A2}"/>
                </a:ext>
              </a:extLst>
            </p:cNvPr>
            <p:cNvSpPr/>
            <p:nvPr/>
          </p:nvSpPr>
          <p:spPr>
            <a:xfrm>
              <a:off x="2903075" y="901850"/>
              <a:ext cx="29225" cy="29275"/>
            </a:xfrm>
            <a:custGeom>
              <a:avLst/>
              <a:gdLst/>
              <a:ahLst/>
              <a:cxnLst/>
              <a:rect l="l" t="t" r="r" b="b"/>
              <a:pathLst>
                <a:path w="1169" h="1171" extrusionOk="0">
                  <a:moveTo>
                    <a:pt x="590" y="1"/>
                  </a:moveTo>
                  <a:cubicBezTo>
                    <a:pt x="572" y="1"/>
                    <a:pt x="553" y="1"/>
                    <a:pt x="534" y="3"/>
                  </a:cubicBezTo>
                  <a:cubicBezTo>
                    <a:pt x="201" y="70"/>
                    <a:pt x="1" y="304"/>
                    <a:pt x="1" y="637"/>
                  </a:cubicBezTo>
                  <a:cubicBezTo>
                    <a:pt x="34" y="937"/>
                    <a:pt x="267" y="1171"/>
                    <a:pt x="634" y="1171"/>
                  </a:cubicBezTo>
                  <a:cubicBezTo>
                    <a:pt x="901" y="1137"/>
                    <a:pt x="1168" y="904"/>
                    <a:pt x="1168" y="570"/>
                  </a:cubicBezTo>
                  <a:cubicBezTo>
                    <a:pt x="1137" y="256"/>
                    <a:pt x="897" y="1"/>
                    <a:pt x="5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884;p67">
              <a:extLst>
                <a:ext uri="{FF2B5EF4-FFF2-40B4-BE49-F238E27FC236}">
                  <a16:creationId xmlns:a16="http://schemas.microsoft.com/office/drawing/2014/main" id="{28537931-D1B4-1DAB-7DC7-5A0C72A4743E}"/>
                </a:ext>
              </a:extLst>
            </p:cNvPr>
            <p:cNvSpPr/>
            <p:nvPr/>
          </p:nvSpPr>
          <p:spPr>
            <a:xfrm>
              <a:off x="2920600" y="1021175"/>
              <a:ext cx="37550" cy="23475"/>
            </a:xfrm>
            <a:custGeom>
              <a:avLst/>
              <a:gdLst/>
              <a:ahLst/>
              <a:cxnLst/>
              <a:rect l="l" t="t" r="r" b="b"/>
              <a:pathLst>
                <a:path w="1502" h="939" extrusionOk="0">
                  <a:moveTo>
                    <a:pt x="134" y="0"/>
                  </a:moveTo>
                  <a:lnTo>
                    <a:pt x="134" y="0"/>
                  </a:lnTo>
                  <a:cubicBezTo>
                    <a:pt x="0" y="367"/>
                    <a:pt x="267" y="801"/>
                    <a:pt x="634" y="901"/>
                  </a:cubicBezTo>
                  <a:lnTo>
                    <a:pt x="667" y="901"/>
                  </a:lnTo>
                  <a:cubicBezTo>
                    <a:pt x="738" y="927"/>
                    <a:pt x="809" y="939"/>
                    <a:pt x="880" y="939"/>
                  </a:cubicBezTo>
                  <a:cubicBezTo>
                    <a:pt x="1175" y="939"/>
                    <a:pt x="1447" y="724"/>
                    <a:pt x="1501" y="401"/>
                  </a:cubicBezTo>
                  <a:lnTo>
                    <a:pt x="1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885;p67">
              <a:extLst>
                <a:ext uri="{FF2B5EF4-FFF2-40B4-BE49-F238E27FC236}">
                  <a16:creationId xmlns:a16="http://schemas.microsoft.com/office/drawing/2014/main" id="{D85E32E1-483C-FDA0-ADEC-85037B2AA6FB}"/>
                </a:ext>
              </a:extLst>
            </p:cNvPr>
            <p:cNvSpPr/>
            <p:nvPr/>
          </p:nvSpPr>
          <p:spPr>
            <a:xfrm>
              <a:off x="3004825" y="838850"/>
              <a:ext cx="35875" cy="28075"/>
            </a:xfrm>
            <a:custGeom>
              <a:avLst/>
              <a:gdLst/>
              <a:ahLst/>
              <a:cxnLst/>
              <a:rect l="l" t="t" r="r" b="b"/>
              <a:pathLst>
                <a:path w="1435" h="1123" extrusionOk="0">
                  <a:moveTo>
                    <a:pt x="604" y="0"/>
                  </a:moveTo>
                  <a:cubicBezTo>
                    <a:pt x="375" y="0"/>
                    <a:pt x="152" y="104"/>
                    <a:pt x="0" y="322"/>
                  </a:cubicBezTo>
                  <a:lnTo>
                    <a:pt x="1234" y="1122"/>
                  </a:lnTo>
                  <a:cubicBezTo>
                    <a:pt x="1435" y="789"/>
                    <a:pt x="1334" y="355"/>
                    <a:pt x="1001" y="88"/>
                  </a:cubicBezTo>
                  <a:lnTo>
                    <a:pt x="968" y="88"/>
                  </a:lnTo>
                  <a:cubicBezTo>
                    <a:pt x="851" y="30"/>
                    <a:pt x="727" y="0"/>
                    <a:pt x="6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886;p67">
              <a:extLst>
                <a:ext uri="{FF2B5EF4-FFF2-40B4-BE49-F238E27FC236}">
                  <a16:creationId xmlns:a16="http://schemas.microsoft.com/office/drawing/2014/main" id="{B646F401-E1DB-D68F-EED3-C35D36D6253E}"/>
                </a:ext>
              </a:extLst>
            </p:cNvPr>
            <p:cNvSpPr/>
            <p:nvPr/>
          </p:nvSpPr>
          <p:spPr>
            <a:xfrm>
              <a:off x="3004825" y="886650"/>
              <a:ext cx="32550" cy="30375"/>
            </a:xfrm>
            <a:custGeom>
              <a:avLst/>
              <a:gdLst/>
              <a:ahLst/>
              <a:cxnLst/>
              <a:rect l="l" t="t" r="r" b="b"/>
              <a:pathLst>
                <a:path w="1302" h="1215" extrusionOk="0">
                  <a:moveTo>
                    <a:pt x="703" y="1"/>
                  </a:moveTo>
                  <a:cubicBezTo>
                    <a:pt x="669" y="1"/>
                    <a:pt x="635" y="4"/>
                    <a:pt x="601" y="11"/>
                  </a:cubicBezTo>
                  <a:cubicBezTo>
                    <a:pt x="267" y="44"/>
                    <a:pt x="0" y="344"/>
                    <a:pt x="67" y="678"/>
                  </a:cubicBezTo>
                  <a:cubicBezTo>
                    <a:pt x="98" y="961"/>
                    <a:pt x="337" y="1215"/>
                    <a:pt x="672" y="1215"/>
                  </a:cubicBezTo>
                  <a:cubicBezTo>
                    <a:pt x="693" y="1215"/>
                    <a:pt x="713" y="1214"/>
                    <a:pt x="734" y="1212"/>
                  </a:cubicBezTo>
                  <a:cubicBezTo>
                    <a:pt x="1068" y="1212"/>
                    <a:pt x="1301" y="912"/>
                    <a:pt x="1268" y="578"/>
                  </a:cubicBezTo>
                  <a:cubicBezTo>
                    <a:pt x="1238" y="249"/>
                    <a:pt x="994"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887;p67">
              <a:extLst>
                <a:ext uri="{FF2B5EF4-FFF2-40B4-BE49-F238E27FC236}">
                  <a16:creationId xmlns:a16="http://schemas.microsoft.com/office/drawing/2014/main" id="{08932AD4-8905-DD17-4DC7-93E8D85A7488}"/>
                </a:ext>
              </a:extLst>
            </p:cNvPr>
            <p:cNvSpPr/>
            <p:nvPr/>
          </p:nvSpPr>
          <p:spPr>
            <a:xfrm>
              <a:off x="2969800" y="899425"/>
              <a:ext cx="46725" cy="94250"/>
            </a:xfrm>
            <a:custGeom>
              <a:avLst/>
              <a:gdLst/>
              <a:ahLst/>
              <a:cxnLst/>
              <a:rect l="l" t="t" r="r" b="b"/>
              <a:pathLst>
                <a:path w="1869" h="3770" extrusionOk="0">
                  <a:moveTo>
                    <a:pt x="0" y="0"/>
                  </a:moveTo>
                  <a:lnTo>
                    <a:pt x="67" y="3770"/>
                  </a:lnTo>
                  <a:lnTo>
                    <a:pt x="1868" y="316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888;p67">
              <a:extLst>
                <a:ext uri="{FF2B5EF4-FFF2-40B4-BE49-F238E27FC236}">
                  <a16:creationId xmlns:a16="http://schemas.microsoft.com/office/drawing/2014/main" id="{C9256931-ADB1-DE9E-DEAD-593BEBA07985}"/>
                </a:ext>
              </a:extLst>
            </p:cNvPr>
            <p:cNvSpPr/>
            <p:nvPr/>
          </p:nvSpPr>
          <p:spPr>
            <a:xfrm>
              <a:off x="2774650" y="1047850"/>
              <a:ext cx="128450" cy="78425"/>
            </a:xfrm>
            <a:custGeom>
              <a:avLst/>
              <a:gdLst/>
              <a:ahLst/>
              <a:cxnLst/>
              <a:rect l="l" t="t" r="r" b="b"/>
              <a:pathLst>
                <a:path w="5138" h="3137" extrusionOk="0">
                  <a:moveTo>
                    <a:pt x="1" y="1"/>
                  </a:moveTo>
                  <a:lnTo>
                    <a:pt x="1" y="1"/>
                  </a:lnTo>
                  <a:cubicBezTo>
                    <a:pt x="201" y="635"/>
                    <a:pt x="601" y="1135"/>
                    <a:pt x="1135" y="1569"/>
                  </a:cubicBezTo>
                  <a:cubicBezTo>
                    <a:pt x="2102" y="2303"/>
                    <a:pt x="5138" y="3136"/>
                    <a:pt x="5138" y="3136"/>
                  </a:cubicBezTo>
                  <a:lnTo>
                    <a:pt x="5104" y="2169"/>
                  </a:lnTo>
                  <a:cubicBezTo>
                    <a:pt x="3603" y="2002"/>
                    <a:pt x="501" y="1235"/>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889;p67">
              <a:extLst>
                <a:ext uri="{FF2B5EF4-FFF2-40B4-BE49-F238E27FC236}">
                  <a16:creationId xmlns:a16="http://schemas.microsoft.com/office/drawing/2014/main" id="{BA3E1880-4BCB-1107-90E4-0B3AABDDE5A0}"/>
                </a:ext>
              </a:extLst>
            </p:cNvPr>
            <p:cNvSpPr/>
            <p:nvPr/>
          </p:nvSpPr>
          <p:spPr>
            <a:xfrm>
              <a:off x="3842925" y="3364525"/>
              <a:ext cx="50875" cy="1030350"/>
            </a:xfrm>
            <a:custGeom>
              <a:avLst/>
              <a:gdLst/>
              <a:ahLst/>
              <a:cxnLst/>
              <a:rect l="l" t="t" r="r" b="b"/>
              <a:pathLst>
                <a:path w="2035" h="41214" extrusionOk="0">
                  <a:moveTo>
                    <a:pt x="2035" y="0"/>
                  </a:moveTo>
                  <a:lnTo>
                    <a:pt x="33" y="34"/>
                  </a:lnTo>
                  <a:lnTo>
                    <a:pt x="0" y="40663"/>
                  </a:lnTo>
                  <a:cubicBezTo>
                    <a:pt x="0" y="40796"/>
                    <a:pt x="134" y="40996"/>
                    <a:pt x="300" y="41063"/>
                  </a:cubicBezTo>
                  <a:cubicBezTo>
                    <a:pt x="534" y="41163"/>
                    <a:pt x="776" y="41213"/>
                    <a:pt x="1013" y="41213"/>
                  </a:cubicBezTo>
                  <a:cubicBezTo>
                    <a:pt x="1251" y="41213"/>
                    <a:pt x="1485" y="41163"/>
                    <a:pt x="1701" y="41063"/>
                  </a:cubicBezTo>
                  <a:cubicBezTo>
                    <a:pt x="1868" y="40996"/>
                    <a:pt x="2002" y="40796"/>
                    <a:pt x="2002" y="40663"/>
                  </a:cubicBezTo>
                  <a:lnTo>
                    <a:pt x="20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890;p67">
              <a:extLst>
                <a:ext uri="{FF2B5EF4-FFF2-40B4-BE49-F238E27FC236}">
                  <a16:creationId xmlns:a16="http://schemas.microsoft.com/office/drawing/2014/main" id="{EAA7E5AF-620D-8D16-0FD0-92779834989F}"/>
                </a:ext>
              </a:extLst>
            </p:cNvPr>
            <p:cNvSpPr/>
            <p:nvPr/>
          </p:nvSpPr>
          <p:spPr>
            <a:xfrm>
              <a:off x="3870425" y="3364525"/>
              <a:ext cx="22550" cy="1030750"/>
            </a:xfrm>
            <a:custGeom>
              <a:avLst/>
              <a:gdLst/>
              <a:ahLst/>
              <a:cxnLst/>
              <a:rect l="l" t="t" r="r" b="b"/>
              <a:pathLst>
                <a:path w="902" h="41230" extrusionOk="0">
                  <a:moveTo>
                    <a:pt x="34" y="0"/>
                  </a:moveTo>
                  <a:lnTo>
                    <a:pt x="1" y="41230"/>
                  </a:lnTo>
                  <a:cubicBezTo>
                    <a:pt x="201" y="41230"/>
                    <a:pt x="401" y="41163"/>
                    <a:pt x="568" y="41063"/>
                  </a:cubicBezTo>
                  <a:cubicBezTo>
                    <a:pt x="735" y="40996"/>
                    <a:pt x="868" y="40829"/>
                    <a:pt x="868" y="40663"/>
                  </a:cubicBezTo>
                  <a:lnTo>
                    <a:pt x="9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891;p67">
              <a:extLst>
                <a:ext uri="{FF2B5EF4-FFF2-40B4-BE49-F238E27FC236}">
                  <a16:creationId xmlns:a16="http://schemas.microsoft.com/office/drawing/2014/main" id="{91B9671D-D1E9-FD7C-9705-6CA194020ACF}"/>
                </a:ext>
              </a:extLst>
            </p:cNvPr>
            <p:cNvSpPr/>
            <p:nvPr/>
          </p:nvSpPr>
          <p:spPr>
            <a:xfrm>
              <a:off x="3841250" y="3349925"/>
              <a:ext cx="55050" cy="28375"/>
            </a:xfrm>
            <a:custGeom>
              <a:avLst/>
              <a:gdLst/>
              <a:ahLst/>
              <a:cxnLst/>
              <a:rect l="l" t="t" r="r" b="b"/>
              <a:pathLst>
                <a:path w="2202" h="1135" extrusionOk="0">
                  <a:moveTo>
                    <a:pt x="1080" y="0"/>
                  </a:moveTo>
                  <a:cubicBezTo>
                    <a:pt x="843" y="0"/>
                    <a:pt x="601" y="50"/>
                    <a:pt x="367" y="151"/>
                  </a:cubicBezTo>
                  <a:cubicBezTo>
                    <a:pt x="0" y="417"/>
                    <a:pt x="0" y="784"/>
                    <a:pt x="367" y="984"/>
                  </a:cubicBezTo>
                  <a:cubicBezTo>
                    <a:pt x="601" y="1085"/>
                    <a:pt x="843" y="1135"/>
                    <a:pt x="1080" y="1135"/>
                  </a:cubicBezTo>
                  <a:cubicBezTo>
                    <a:pt x="1318" y="1135"/>
                    <a:pt x="1552" y="1085"/>
                    <a:pt x="1768" y="984"/>
                  </a:cubicBezTo>
                  <a:cubicBezTo>
                    <a:pt x="2169" y="784"/>
                    <a:pt x="2202" y="417"/>
                    <a:pt x="1768" y="151"/>
                  </a:cubicBezTo>
                  <a:cubicBezTo>
                    <a:pt x="1552" y="50"/>
                    <a:pt x="1318" y="0"/>
                    <a:pt x="1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892;p67">
              <a:extLst>
                <a:ext uri="{FF2B5EF4-FFF2-40B4-BE49-F238E27FC236}">
                  <a16:creationId xmlns:a16="http://schemas.microsoft.com/office/drawing/2014/main" id="{BDDE86C0-CE25-7ADC-FEB8-200ABB39933E}"/>
                </a:ext>
              </a:extLst>
            </p:cNvPr>
            <p:cNvSpPr/>
            <p:nvPr/>
          </p:nvSpPr>
          <p:spPr>
            <a:xfrm>
              <a:off x="5280600" y="2530575"/>
              <a:ext cx="50900" cy="1030350"/>
            </a:xfrm>
            <a:custGeom>
              <a:avLst/>
              <a:gdLst/>
              <a:ahLst/>
              <a:cxnLst/>
              <a:rect l="l" t="t" r="r" b="b"/>
              <a:pathLst>
                <a:path w="2036" h="41214" extrusionOk="0">
                  <a:moveTo>
                    <a:pt x="2036" y="1"/>
                  </a:moveTo>
                  <a:lnTo>
                    <a:pt x="34" y="34"/>
                  </a:lnTo>
                  <a:lnTo>
                    <a:pt x="1" y="40630"/>
                  </a:lnTo>
                  <a:cubicBezTo>
                    <a:pt x="1" y="40797"/>
                    <a:pt x="134" y="40997"/>
                    <a:pt x="301" y="41064"/>
                  </a:cubicBezTo>
                  <a:cubicBezTo>
                    <a:pt x="535" y="41164"/>
                    <a:pt x="776" y="41214"/>
                    <a:pt x="1014" y="41214"/>
                  </a:cubicBezTo>
                  <a:cubicBezTo>
                    <a:pt x="1252" y="41214"/>
                    <a:pt x="1485" y="41164"/>
                    <a:pt x="1702" y="41064"/>
                  </a:cubicBezTo>
                  <a:cubicBezTo>
                    <a:pt x="1869" y="40997"/>
                    <a:pt x="2002" y="40797"/>
                    <a:pt x="2002" y="40630"/>
                  </a:cubicBezTo>
                  <a:lnTo>
                    <a:pt x="203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893;p67">
              <a:extLst>
                <a:ext uri="{FF2B5EF4-FFF2-40B4-BE49-F238E27FC236}">
                  <a16:creationId xmlns:a16="http://schemas.microsoft.com/office/drawing/2014/main" id="{491E5CBB-BF01-C994-CC62-3DF44DFBB959}"/>
                </a:ext>
              </a:extLst>
            </p:cNvPr>
            <p:cNvSpPr/>
            <p:nvPr/>
          </p:nvSpPr>
          <p:spPr>
            <a:xfrm>
              <a:off x="5308125" y="2530575"/>
              <a:ext cx="22550" cy="1030775"/>
            </a:xfrm>
            <a:custGeom>
              <a:avLst/>
              <a:gdLst/>
              <a:ahLst/>
              <a:cxnLst/>
              <a:rect l="l" t="t" r="r" b="b"/>
              <a:pathLst>
                <a:path w="902" h="41231" extrusionOk="0">
                  <a:moveTo>
                    <a:pt x="1" y="1"/>
                  </a:moveTo>
                  <a:lnTo>
                    <a:pt x="1" y="41230"/>
                  </a:lnTo>
                  <a:cubicBezTo>
                    <a:pt x="201" y="41230"/>
                    <a:pt x="401" y="41164"/>
                    <a:pt x="568" y="41064"/>
                  </a:cubicBezTo>
                  <a:cubicBezTo>
                    <a:pt x="734" y="40997"/>
                    <a:pt x="868" y="40830"/>
                    <a:pt x="868" y="40663"/>
                  </a:cubicBezTo>
                  <a:lnTo>
                    <a:pt x="90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894;p67">
              <a:extLst>
                <a:ext uri="{FF2B5EF4-FFF2-40B4-BE49-F238E27FC236}">
                  <a16:creationId xmlns:a16="http://schemas.microsoft.com/office/drawing/2014/main" id="{FBD581D7-9012-A968-64BA-7B76ECA77A01}"/>
                </a:ext>
              </a:extLst>
            </p:cNvPr>
            <p:cNvSpPr/>
            <p:nvPr/>
          </p:nvSpPr>
          <p:spPr>
            <a:xfrm>
              <a:off x="5278950" y="2516000"/>
              <a:ext cx="55050" cy="29000"/>
            </a:xfrm>
            <a:custGeom>
              <a:avLst/>
              <a:gdLst/>
              <a:ahLst/>
              <a:cxnLst/>
              <a:rect l="l" t="t" r="r" b="b"/>
              <a:pathLst>
                <a:path w="2202" h="1160" extrusionOk="0">
                  <a:moveTo>
                    <a:pt x="1080" y="0"/>
                  </a:moveTo>
                  <a:cubicBezTo>
                    <a:pt x="842" y="0"/>
                    <a:pt x="601" y="50"/>
                    <a:pt x="367" y="150"/>
                  </a:cubicBezTo>
                  <a:cubicBezTo>
                    <a:pt x="0" y="417"/>
                    <a:pt x="0" y="784"/>
                    <a:pt x="367" y="984"/>
                  </a:cubicBezTo>
                  <a:cubicBezTo>
                    <a:pt x="601" y="1101"/>
                    <a:pt x="842" y="1159"/>
                    <a:pt x="1080" y="1159"/>
                  </a:cubicBezTo>
                  <a:cubicBezTo>
                    <a:pt x="1318" y="1159"/>
                    <a:pt x="1551" y="1101"/>
                    <a:pt x="1768" y="984"/>
                  </a:cubicBezTo>
                  <a:cubicBezTo>
                    <a:pt x="2168" y="751"/>
                    <a:pt x="2202" y="417"/>
                    <a:pt x="1768" y="150"/>
                  </a:cubicBezTo>
                  <a:cubicBezTo>
                    <a:pt x="1551" y="50"/>
                    <a:pt x="1318" y="0"/>
                    <a:pt x="1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895;p67">
              <a:extLst>
                <a:ext uri="{FF2B5EF4-FFF2-40B4-BE49-F238E27FC236}">
                  <a16:creationId xmlns:a16="http://schemas.microsoft.com/office/drawing/2014/main" id="{BD8E71DC-A874-4D95-259A-87C59792C3E8}"/>
                </a:ext>
              </a:extLst>
            </p:cNvPr>
            <p:cNvSpPr/>
            <p:nvPr/>
          </p:nvSpPr>
          <p:spPr>
            <a:xfrm>
              <a:off x="2366850" y="2507225"/>
              <a:ext cx="51750" cy="1031200"/>
            </a:xfrm>
            <a:custGeom>
              <a:avLst/>
              <a:gdLst/>
              <a:ahLst/>
              <a:cxnLst/>
              <a:rect l="l" t="t" r="r" b="b"/>
              <a:pathLst>
                <a:path w="2070" h="41248" extrusionOk="0">
                  <a:moveTo>
                    <a:pt x="2069" y="1"/>
                  </a:moveTo>
                  <a:lnTo>
                    <a:pt x="68" y="68"/>
                  </a:lnTo>
                  <a:lnTo>
                    <a:pt x="1" y="40663"/>
                  </a:lnTo>
                  <a:cubicBezTo>
                    <a:pt x="1" y="40830"/>
                    <a:pt x="134" y="40997"/>
                    <a:pt x="301" y="41097"/>
                  </a:cubicBezTo>
                  <a:cubicBezTo>
                    <a:pt x="535" y="41197"/>
                    <a:pt x="777" y="41247"/>
                    <a:pt x="1018" y="41247"/>
                  </a:cubicBezTo>
                  <a:cubicBezTo>
                    <a:pt x="1260" y="41247"/>
                    <a:pt x="1502" y="41197"/>
                    <a:pt x="1736" y="41097"/>
                  </a:cubicBezTo>
                  <a:cubicBezTo>
                    <a:pt x="1902" y="40997"/>
                    <a:pt x="2002" y="40830"/>
                    <a:pt x="2002" y="40663"/>
                  </a:cubicBezTo>
                  <a:lnTo>
                    <a:pt x="206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896;p67">
              <a:extLst>
                <a:ext uri="{FF2B5EF4-FFF2-40B4-BE49-F238E27FC236}">
                  <a16:creationId xmlns:a16="http://schemas.microsoft.com/office/drawing/2014/main" id="{267379E0-CC1A-BEFE-B3A4-3C3079B7D997}"/>
                </a:ext>
              </a:extLst>
            </p:cNvPr>
            <p:cNvSpPr/>
            <p:nvPr/>
          </p:nvSpPr>
          <p:spPr>
            <a:xfrm>
              <a:off x="2394375" y="2507225"/>
              <a:ext cx="22550" cy="1031600"/>
            </a:xfrm>
            <a:custGeom>
              <a:avLst/>
              <a:gdLst/>
              <a:ahLst/>
              <a:cxnLst/>
              <a:rect l="l" t="t" r="r" b="b"/>
              <a:pathLst>
                <a:path w="902" h="41264" extrusionOk="0">
                  <a:moveTo>
                    <a:pt x="34" y="1"/>
                  </a:moveTo>
                  <a:lnTo>
                    <a:pt x="1" y="41264"/>
                  </a:lnTo>
                  <a:cubicBezTo>
                    <a:pt x="201" y="41264"/>
                    <a:pt x="401" y="41164"/>
                    <a:pt x="568" y="41097"/>
                  </a:cubicBezTo>
                  <a:cubicBezTo>
                    <a:pt x="735" y="40997"/>
                    <a:pt x="868" y="40830"/>
                    <a:pt x="868" y="40663"/>
                  </a:cubicBezTo>
                  <a:lnTo>
                    <a:pt x="90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897;p67">
              <a:extLst>
                <a:ext uri="{FF2B5EF4-FFF2-40B4-BE49-F238E27FC236}">
                  <a16:creationId xmlns:a16="http://schemas.microsoft.com/office/drawing/2014/main" id="{42A03D5E-15E1-7ED7-4726-ECF3A14DC4F9}"/>
                </a:ext>
              </a:extLst>
            </p:cNvPr>
            <p:cNvSpPr/>
            <p:nvPr/>
          </p:nvSpPr>
          <p:spPr>
            <a:xfrm>
              <a:off x="2365200" y="2495150"/>
              <a:ext cx="54225" cy="27550"/>
            </a:xfrm>
            <a:custGeom>
              <a:avLst/>
              <a:gdLst/>
              <a:ahLst/>
              <a:cxnLst/>
              <a:rect l="l" t="t" r="r" b="b"/>
              <a:pathLst>
                <a:path w="2169" h="1102" extrusionOk="0">
                  <a:moveTo>
                    <a:pt x="1084" y="0"/>
                  </a:moveTo>
                  <a:cubicBezTo>
                    <a:pt x="843" y="0"/>
                    <a:pt x="601" y="50"/>
                    <a:pt x="367" y="150"/>
                  </a:cubicBezTo>
                  <a:cubicBezTo>
                    <a:pt x="0" y="317"/>
                    <a:pt x="0" y="717"/>
                    <a:pt x="367" y="951"/>
                  </a:cubicBezTo>
                  <a:cubicBezTo>
                    <a:pt x="601" y="1051"/>
                    <a:pt x="843" y="1101"/>
                    <a:pt x="1084" y="1101"/>
                  </a:cubicBezTo>
                  <a:cubicBezTo>
                    <a:pt x="1326" y="1101"/>
                    <a:pt x="1568" y="1051"/>
                    <a:pt x="1802" y="951"/>
                  </a:cubicBezTo>
                  <a:cubicBezTo>
                    <a:pt x="2168" y="751"/>
                    <a:pt x="2168" y="384"/>
                    <a:pt x="1802" y="150"/>
                  </a:cubicBezTo>
                  <a:cubicBezTo>
                    <a:pt x="1568" y="50"/>
                    <a:pt x="1326" y="0"/>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898;p67">
              <a:extLst>
                <a:ext uri="{FF2B5EF4-FFF2-40B4-BE49-F238E27FC236}">
                  <a16:creationId xmlns:a16="http://schemas.microsoft.com/office/drawing/2014/main" id="{96D1EF5C-BDD1-4BFA-FF91-AE2670FB77E1}"/>
                </a:ext>
              </a:extLst>
            </p:cNvPr>
            <p:cNvSpPr/>
            <p:nvPr/>
          </p:nvSpPr>
          <p:spPr>
            <a:xfrm>
              <a:off x="2106675" y="1600125"/>
              <a:ext cx="3410800" cy="2012725"/>
            </a:xfrm>
            <a:custGeom>
              <a:avLst/>
              <a:gdLst/>
              <a:ahLst/>
              <a:cxnLst/>
              <a:rect l="l" t="t" r="r" b="b"/>
              <a:pathLst>
                <a:path w="136432" h="80509" extrusionOk="0">
                  <a:moveTo>
                    <a:pt x="71952" y="1"/>
                  </a:moveTo>
                  <a:cubicBezTo>
                    <a:pt x="71652" y="1"/>
                    <a:pt x="71351" y="76"/>
                    <a:pt x="71085" y="226"/>
                  </a:cubicBezTo>
                  <a:lnTo>
                    <a:pt x="868" y="40755"/>
                  </a:lnTo>
                  <a:cubicBezTo>
                    <a:pt x="367" y="41088"/>
                    <a:pt x="34" y="41622"/>
                    <a:pt x="1" y="42256"/>
                  </a:cubicBezTo>
                  <a:lnTo>
                    <a:pt x="1" y="42589"/>
                  </a:lnTo>
                  <a:cubicBezTo>
                    <a:pt x="34" y="43223"/>
                    <a:pt x="367" y="43757"/>
                    <a:pt x="868" y="44091"/>
                  </a:cubicBezTo>
                  <a:lnTo>
                    <a:pt x="63579" y="80283"/>
                  </a:lnTo>
                  <a:cubicBezTo>
                    <a:pt x="63846" y="80433"/>
                    <a:pt x="64146" y="80508"/>
                    <a:pt x="64451" y="80508"/>
                  </a:cubicBezTo>
                  <a:cubicBezTo>
                    <a:pt x="64755" y="80508"/>
                    <a:pt x="65064" y="80433"/>
                    <a:pt x="65347" y="80283"/>
                  </a:cubicBezTo>
                  <a:lnTo>
                    <a:pt x="135564" y="39754"/>
                  </a:lnTo>
                  <a:cubicBezTo>
                    <a:pt x="136064" y="39421"/>
                    <a:pt x="136398" y="38887"/>
                    <a:pt x="136431" y="38253"/>
                  </a:cubicBezTo>
                  <a:lnTo>
                    <a:pt x="136431" y="37919"/>
                  </a:lnTo>
                  <a:cubicBezTo>
                    <a:pt x="136398" y="37286"/>
                    <a:pt x="136064" y="36752"/>
                    <a:pt x="135564" y="36418"/>
                  </a:cubicBezTo>
                  <a:lnTo>
                    <a:pt x="72819" y="226"/>
                  </a:lnTo>
                  <a:cubicBezTo>
                    <a:pt x="72552" y="76"/>
                    <a:pt x="72252" y="1"/>
                    <a:pt x="71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899;p67">
              <a:extLst>
                <a:ext uri="{FF2B5EF4-FFF2-40B4-BE49-F238E27FC236}">
                  <a16:creationId xmlns:a16="http://schemas.microsoft.com/office/drawing/2014/main" id="{2489D6CD-F69B-E7C5-783F-F9DE1AA26B6B}"/>
                </a:ext>
              </a:extLst>
            </p:cNvPr>
            <p:cNvSpPr/>
            <p:nvPr/>
          </p:nvSpPr>
          <p:spPr>
            <a:xfrm>
              <a:off x="2106675" y="1600125"/>
              <a:ext cx="3410800" cy="2012725"/>
            </a:xfrm>
            <a:custGeom>
              <a:avLst/>
              <a:gdLst/>
              <a:ahLst/>
              <a:cxnLst/>
              <a:rect l="l" t="t" r="r" b="b"/>
              <a:pathLst>
                <a:path w="136432" h="80509" extrusionOk="0">
                  <a:moveTo>
                    <a:pt x="71952" y="1"/>
                  </a:moveTo>
                  <a:cubicBezTo>
                    <a:pt x="71652" y="1"/>
                    <a:pt x="71351" y="76"/>
                    <a:pt x="71085" y="226"/>
                  </a:cubicBezTo>
                  <a:lnTo>
                    <a:pt x="868" y="40755"/>
                  </a:lnTo>
                  <a:cubicBezTo>
                    <a:pt x="367" y="41088"/>
                    <a:pt x="34" y="41622"/>
                    <a:pt x="1" y="42256"/>
                  </a:cubicBezTo>
                  <a:lnTo>
                    <a:pt x="1" y="42589"/>
                  </a:lnTo>
                  <a:cubicBezTo>
                    <a:pt x="34" y="43223"/>
                    <a:pt x="367" y="43757"/>
                    <a:pt x="868" y="44091"/>
                  </a:cubicBezTo>
                  <a:lnTo>
                    <a:pt x="63579" y="80283"/>
                  </a:lnTo>
                  <a:cubicBezTo>
                    <a:pt x="63846" y="80433"/>
                    <a:pt x="64146" y="80508"/>
                    <a:pt x="64451" y="80508"/>
                  </a:cubicBezTo>
                  <a:cubicBezTo>
                    <a:pt x="64755" y="80508"/>
                    <a:pt x="65064" y="80433"/>
                    <a:pt x="65347" y="80283"/>
                  </a:cubicBezTo>
                  <a:lnTo>
                    <a:pt x="135564" y="39754"/>
                  </a:lnTo>
                  <a:cubicBezTo>
                    <a:pt x="136064" y="39421"/>
                    <a:pt x="136398" y="38887"/>
                    <a:pt x="136431" y="38253"/>
                  </a:cubicBezTo>
                  <a:lnTo>
                    <a:pt x="136431" y="37919"/>
                  </a:lnTo>
                  <a:cubicBezTo>
                    <a:pt x="136398" y="37286"/>
                    <a:pt x="136064" y="36752"/>
                    <a:pt x="135564" y="36418"/>
                  </a:cubicBezTo>
                  <a:lnTo>
                    <a:pt x="72819" y="226"/>
                  </a:lnTo>
                  <a:cubicBezTo>
                    <a:pt x="72552" y="76"/>
                    <a:pt x="72252" y="1"/>
                    <a:pt x="71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900;p67">
              <a:extLst>
                <a:ext uri="{FF2B5EF4-FFF2-40B4-BE49-F238E27FC236}">
                  <a16:creationId xmlns:a16="http://schemas.microsoft.com/office/drawing/2014/main" id="{682DDED5-1D1D-AA74-54A7-E0428C2B5B4C}"/>
                </a:ext>
              </a:extLst>
            </p:cNvPr>
            <p:cNvSpPr/>
            <p:nvPr/>
          </p:nvSpPr>
          <p:spPr>
            <a:xfrm>
              <a:off x="2106675" y="2621475"/>
              <a:ext cx="1611175" cy="993250"/>
            </a:xfrm>
            <a:custGeom>
              <a:avLst/>
              <a:gdLst/>
              <a:ahLst/>
              <a:cxnLst/>
              <a:rect l="l" t="t" r="r" b="b"/>
              <a:pathLst>
                <a:path w="64447" h="39730" extrusionOk="0">
                  <a:moveTo>
                    <a:pt x="701" y="1"/>
                  </a:moveTo>
                  <a:lnTo>
                    <a:pt x="701" y="1"/>
                  </a:lnTo>
                  <a:cubicBezTo>
                    <a:pt x="647" y="39"/>
                    <a:pt x="604" y="82"/>
                    <a:pt x="573" y="128"/>
                  </a:cubicBezTo>
                  <a:lnTo>
                    <a:pt x="573" y="128"/>
                  </a:lnTo>
                  <a:cubicBezTo>
                    <a:pt x="614" y="84"/>
                    <a:pt x="657" y="42"/>
                    <a:pt x="701" y="1"/>
                  </a:cubicBezTo>
                  <a:close/>
                  <a:moveTo>
                    <a:pt x="573" y="128"/>
                  </a:moveTo>
                  <a:cubicBezTo>
                    <a:pt x="244" y="479"/>
                    <a:pt x="30" y="928"/>
                    <a:pt x="1" y="1402"/>
                  </a:cubicBezTo>
                  <a:lnTo>
                    <a:pt x="1" y="1735"/>
                  </a:lnTo>
                  <a:cubicBezTo>
                    <a:pt x="34" y="2369"/>
                    <a:pt x="367" y="2903"/>
                    <a:pt x="868" y="3237"/>
                  </a:cubicBezTo>
                  <a:lnTo>
                    <a:pt x="63579" y="39496"/>
                  </a:lnTo>
                  <a:cubicBezTo>
                    <a:pt x="63846" y="39629"/>
                    <a:pt x="64180" y="39729"/>
                    <a:pt x="64447" y="39729"/>
                  </a:cubicBezTo>
                  <a:lnTo>
                    <a:pt x="64447" y="37361"/>
                  </a:lnTo>
                  <a:cubicBezTo>
                    <a:pt x="64180" y="37361"/>
                    <a:pt x="63846" y="37261"/>
                    <a:pt x="63579" y="37094"/>
                  </a:cubicBezTo>
                  <a:lnTo>
                    <a:pt x="868" y="868"/>
                  </a:lnTo>
                  <a:cubicBezTo>
                    <a:pt x="532" y="700"/>
                    <a:pt x="408" y="369"/>
                    <a:pt x="573" y="1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901;p67">
              <a:extLst>
                <a:ext uri="{FF2B5EF4-FFF2-40B4-BE49-F238E27FC236}">
                  <a16:creationId xmlns:a16="http://schemas.microsoft.com/office/drawing/2014/main" id="{5838D1D4-D76E-1AE9-861D-9EE76CE6339B}"/>
                </a:ext>
              </a:extLst>
            </p:cNvPr>
            <p:cNvSpPr/>
            <p:nvPr/>
          </p:nvSpPr>
          <p:spPr>
            <a:xfrm>
              <a:off x="2106675" y="2621475"/>
              <a:ext cx="1611175" cy="993250"/>
            </a:xfrm>
            <a:custGeom>
              <a:avLst/>
              <a:gdLst/>
              <a:ahLst/>
              <a:cxnLst/>
              <a:rect l="l" t="t" r="r" b="b"/>
              <a:pathLst>
                <a:path w="64447" h="39730" extrusionOk="0">
                  <a:moveTo>
                    <a:pt x="701" y="1"/>
                  </a:moveTo>
                  <a:lnTo>
                    <a:pt x="701" y="1"/>
                  </a:lnTo>
                  <a:cubicBezTo>
                    <a:pt x="647" y="39"/>
                    <a:pt x="604" y="82"/>
                    <a:pt x="573" y="128"/>
                  </a:cubicBezTo>
                  <a:lnTo>
                    <a:pt x="573" y="128"/>
                  </a:lnTo>
                  <a:cubicBezTo>
                    <a:pt x="614" y="84"/>
                    <a:pt x="657" y="42"/>
                    <a:pt x="701" y="1"/>
                  </a:cubicBezTo>
                  <a:close/>
                  <a:moveTo>
                    <a:pt x="573" y="128"/>
                  </a:moveTo>
                  <a:cubicBezTo>
                    <a:pt x="244" y="479"/>
                    <a:pt x="30" y="928"/>
                    <a:pt x="1" y="1402"/>
                  </a:cubicBezTo>
                  <a:lnTo>
                    <a:pt x="1" y="1735"/>
                  </a:lnTo>
                  <a:cubicBezTo>
                    <a:pt x="34" y="2369"/>
                    <a:pt x="367" y="2903"/>
                    <a:pt x="868" y="3237"/>
                  </a:cubicBezTo>
                  <a:lnTo>
                    <a:pt x="63579" y="39496"/>
                  </a:lnTo>
                  <a:cubicBezTo>
                    <a:pt x="63846" y="39629"/>
                    <a:pt x="64180" y="39729"/>
                    <a:pt x="64447" y="39729"/>
                  </a:cubicBezTo>
                  <a:lnTo>
                    <a:pt x="64447" y="37361"/>
                  </a:lnTo>
                  <a:cubicBezTo>
                    <a:pt x="64180" y="37361"/>
                    <a:pt x="63846" y="37261"/>
                    <a:pt x="63579" y="37094"/>
                  </a:cubicBezTo>
                  <a:lnTo>
                    <a:pt x="868" y="868"/>
                  </a:lnTo>
                  <a:cubicBezTo>
                    <a:pt x="532" y="700"/>
                    <a:pt x="408" y="369"/>
                    <a:pt x="573" y="12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902;p67">
              <a:extLst>
                <a:ext uri="{FF2B5EF4-FFF2-40B4-BE49-F238E27FC236}">
                  <a16:creationId xmlns:a16="http://schemas.microsoft.com/office/drawing/2014/main" id="{2D096179-11FD-339A-AED6-CD042BE134A1}"/>
                </a:ext>
              </a:extLst>
            </p:cNvPr>
            <p:cNvSpPr/>
            <p:nvPr/>
          </p:nvSpPr>
          <p:spPr>
            <a:xfrm>
              <a:off x="2118350" y="1599300"/>
              <a:ext cx="3387450" cy="1956000"/>
            </a:xfrm>
            <a:custGeom>
              <a:avLst/>
              <a:gdLst/>
              <a:ahLst/>
              <a:cxnLst/>
              <a:rect l="l" t="t" r="r" b="b"/>
              <a:pathLst>
                <a:path w="135498" h="78240" extrusionOk="0">
                  <a:moveTo>
                    <a:pt x="71452" y="0"/>
                  </a:moveTo>
                  <a:cubicBezTo>
                    <a:pt x="71151" y="0"/>
                    <a:pt x="70851" y="75"/>
                    <a:pt x="70584" y="225"/>
                  </a:cubicBezTo>
                  <a:lnTo>
                    <a:pt x="401" y="40788"/>
                  </a:lnTo>
                  <a:cubicBezTo>
                    <a:pt x="101" y="40888"/>
                    <a:pt x="1" y="41221"/>
                    <a:pt x="67" y="41455"/>
                  </a:cubicBezTo>
                  <a:cubicBezTo>
                    <a:pt x="101" y="41622"/>
                    <a:pt x="234" y="41755"/>
                    <a:pt x="401" y="41789"/>
                  </a:cubicBezTo>
                  <a:lnTo>
                    <a:pt x="63112" y="78014"/>
                  </a:lnTo>
                  <a:cubicBezTo>
                    <a:pt x="63379" y="78165"/>
                    <a:pt x="63679" y="78240"/>
                    <a:pt x="63984" y="78240"/>
                  </a:cubicBezTo>
                  <a:cubicBezTo>
                    <a:pt x="64288" y="78240"/>
                    <a:pt x="64597" y="78165"/>
                    <a:pt x="64880" y="78014"/>
                  </a:cubicBezTo>
                  <a:lnTo>
                    <a:pt x="135097" y="37452"/>
                  </a:lnTo>
                  <a:cubicBezTo>
                    <a:pt x="135364" y="37385"/>
                    <a:pt x="135497" y="37085"/>
                    <a:pt x="135431" y="36785"/>
                  </a:cubicBezTo>
                  <a:cubicBezTo>
                    <a:pt x="135364" y="36618"/>
                    <a:pt x="135264" y="36485"/>
                    <a:pt x="135097" y="36451"/>
                  </a:cubicBezTo>
                  <a:lnTo>
                    <a:pt x="72319" y="225"/>
                  </a:lnTo>
                  <a:cubicBezTo>
                    <a:pt x="72052" y="75"/>
                    <a:pt x="71752" y="0"/>
                    <a:pt x="71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903;p67">
              <a:extLst>
                <a:ext uri="{FF2B5EF4-FFF2-40B4-BE49-F238E27FC236}">
                  <a16:creationId xmlns:a16="http://schemas.microsoft.com/office/drawing/2014/main" id="{8ACD075B-2880-6452-47C2-4CB0D8676D0D}"/>
                </a:ext>
              </a:extLst>
            </p:cNvPr>
            <p:cNvSpPr/>
            <p:nvPr/>
          </p:nvSpPr>
          <p:spPr>
            <a:xfrm>
              <a:off x="2118350" y="1599300"/>
              <a:ext cx="3387450" cy="1956000"/>
            </a:xfrm>
            <a:custGeom>
              <a:avLst/>
              <a:gdLst/>
              <a:ahLst/>
              <a:cxnLst/>
              <a:rect l="l" t="t" r="r" b="b"/>
              <a:pathLst>
                <a:path w="135498" h="78240" extrusionOk="0">
                  <a:moveTo>
                    <a:pt x="71452" y="0"/>
                  </a:moveTo>
                  <a:cubicBezTo>
                    <a:pt x="71151" y="0"/>
                    <a:pt x="70851" y="75"/>
                    <a:pt x="70584" y="225"/>
                  </a:cubicBezTo>
                  <a:lnTo>
                    <a:pt x="401" y="40788"/>
                  </a:lnTo>
                  <a:cubicBezTo>
                    <a:pt x="101" y="40888"/>
                    <a:pt x="1" y="41221"/>
                    <a:pt x="67" y="41455"/>
                  </a:cubicBezTo>
                  <a:cubicBezTo>
                    <a:pt x="101" y="41622"/>
                    <a:pt x="234" y="41755"/>
                    <a:pt x="401" y="41789"/>
                  </a:cubicBezTo>
                  <a:lnTo>
                    <a:pt x="63112" y="78014"/>
                  </a:lnTo>
                  <a:cubicBezTo>
                    <a:pt x="63379" y="78165"/>
                    <a:pt x="63679" y="78240"/>
                    <a:pt x="63984" y="78240"/>
                  </a:cubicBezTo>
                  <a:cubicBezTo>
                    <a:pt x="64288" y="78240"/>
                    <a:pt x="64597" y="78165"/>
                    <a:pt x="64880" y="78014"/>
                  </a:cubicBezTo>
                  <a:lnTo>
                    <a:pt x="135097" y="37452"/>
                  </a:lnTo>
                  <a:cubicBezTo>
                    <a:pt x="135364" y="37385"/>
                    <a:pt x="135497" y="37085"/>
                    <a:pt x="135431" y="36785"/>
                  </a:cubicBezTo>
                  <a:cubicBezTo>
                    <a:pt x="135364" y="36618"/>
                    <a:pt x="135264" y="36485"/>
                    <a:pt x="135097" y="36451"/>
                  </a:cubicBezTo>
                  <a:lnTo>
                    <a:pt x="72319" y="225"/>
                  </a:lnTo>
                  <a:cubicBezTo>
                    <a:pt x="72052" y="75"/>
                    <a:pt x="71752" y="0"/>
                    <a:pt x="71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904;p67">
              <a:extLst>
                <a:ext uri="{FF2B5EF4-FFF2-40B4-BE49-F238E27FC236}">
                  <a16:creationId xmlns:a16="http://schemas.microsoft.com/office/drawing/2014/main" id="{69113AA5-4501-30F5-38E5-C6DB5C28D55D}"/>
                </a:ext>
              </a:extLst>
            </p:cNvPr>
            <p:cNvSpPr/>
            <p:nvPr/>
          </p:nvSpPr>
          <p:spPr>
            <a:xfrm>
              <a:off x="2836375" y="2504100"/>
              <a:ext cx="823100" cy="488500"/>
            </a:xfrm>
            <a:custGeom>
              <a:avLst/>
              <a:gdLst/>
              <a:ahLst/>
              <a:cxnLst/>
              <a:rect l="l" t="t" r="r" b="b"/>
              <a:pathLst>
                <a:path w="32924" h="19540" extrusionOk="0">
                  <a:moveTo>
                    <a:pt x="12371" y="1"/>
                  </a:moveTo>
                  <a:cubicBezTo>
                    <a:pt x="12075" y="1"/>
                    <a:pt x="11775" y="76"/>
                    <a:pt x="11508" y="226"/>
                  </a:cubicBezTo>
                  <a:lnTo>
                    <a:pt x="701" y="6464"/>
                  </a:lnTo>
                  <a:cubicBezTo>
                    <a:pt x="500" y="6564"/>
                    <a:pt x="334" y="6731"/>
                    <a:pt x="234" y="6931"/>
                  </a:cubicBezTo>
                  <a:cubicBezTo>
                    <a:pt x="0" y="7431"/>
                    <a:pt x="200" y="8065"/>
                    <a:pt x="701" y="8298"/>
                  </a:cubicBezTo>
                  <a:lnTo>
                    <a:pt x="19747" y="19306"/>
                  </a:lnTo>
                  <a:cubicBezTo>
                    <a:pt x="20048" y="19440"/>
                    <a:pt x="20348" y="19540"/>
                    <a:pt x="20648" y="19540"/>
                  </a:cubicBezTo>
                  <a:cubicBezTo>
                    <a:pt x="20915" y="19540"/>
                    <a:pt x="21215" y="19440"/>
                    <a:pt x="21415" y="19306"/>
                  </a:cubicBezTo>
                  <a:lnTo>
                    <a:pt x="32223" y="13069"/>
                  </a:lnTo>
                  <a:cubicBezTo>
                    <a:pt x="32423" y="12969"/>
                    <a:pt x="32590" y="12802"/>
                    <a:pt x="32690" y="12602"/>
                  </a:cubicBezTo>
                  <a:cubicBezTo>
                    <a:pt x="32924" y="12101"/>
                    <a:pt x="32723" y="11467"/>
                    <a:pt x="32223" y="11234"/>
                  </a:cubicBezTo>
                  <a:lnTo>
                    <a:pt x="13209" y="226"/>
                  </a:lnTo>
                  <a:cubicBezTo>
                    <a:pt x="12959" y="76"/>
                    <a:pt x="12667" y="1"/>
                    <a:pt x="12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905;p67">
              <a:extLst>
                <a:ext uri="{FF2B5EF4-FFF2-40B4-BE49-F238E27FC236}">
                  <a16:creationId xmlns:a16="http://schemas.microsoft.com/office/drawing/2014/main" id="{63FD7DAB-A21A-67E5-353D-AAE5DD338745}"/>
                </a:ext>
              </a:extLst>
            </p:cNvPr>
            <p:cNvSpPr/>
            <p:nvPr/>
          </p:nvSpPr>
          <p:spPr>
            <a:xfrm>
              <a:off x="2848875" y="2497450"/>
              <a:ext cx="798100" cy="478275"/>
            </a:xfrm>
            <a:custGeom>
              <a:avLst/>
              <a:gdLst/>
              <a:ahLst/>
              <a:cxnLst/>
              <a:rect l="l" t="t" r="r" b="b"/>
              <a:pathLst>
                <a:path w="31924" h="19131" extrusionOk="0">
                  <a:moveTo>
                    <a:pt x="11896" y="0"/>
                  </a:moveTo>
                  <a:cubicBezTo>
                    <a:pt x="11725" y="0"/>
                    <a:pt x="11559" y="42"/>
                    <a:pt x="11409" y="125"/>
                  </a:cubicBezTo>
                  <a:lnTo>
                    <a:pt x="634" y="6363"/>
                  </a:lnTo>
                  <a:cubicBezTo>
                    <a:pt x="434" y="6463"/>
                    <a:pt x="334" y="6563"/>
                    <a:pt x="234" y="6730"/>
                  </a:cubicBezTo>
                  <a:cubicBezTo>
                    <a:pt x="0" y="7197"/>
                    <a:pt x="167" y="7731"/>
                    <a:pt x="634" y="7997"/>
                  </a:cubicBezTo>
                  <a:lnTo>
                    <a:pt x="19648" y="19005"/>
                  </a:lnTo>
                  <a:cubicBezTo>
                    <a:pt x="19815" y="19089"/>
                    <a:pt x="19990" y="19130"/>
                    <a:pt x="20161" y="19130"/>
                  </a:cubicBezTo>
                  <a:cubicBezTo>
                    <a:pt x="20332" y="19130"/>
                    <a:pt x="20498" y="19089"/>
                    <a:pt x="20648" y="19005"/>
                  </a:cubicBezTo>
                  <a:lnTo>
                    <a:pt x="31423" y="12734"/>
                  </a:lnTo>
                  <a:cubicBezTo>
                    <a:pt x="31723" y="12567"/>
                    <a:pt x="31890" y="12234"/>
                    <a:pt x="31923" y="11900"/>
                  </a:cubicBezTo>
                  <a:cubicBezTo>
                    <a:pt x="31890" y="11567"/>
                    <a:pt x="31723" y="11300"/>
                    <a:pt x="31490" y="11133"/>
                  </a:cubicBezTo>
                  <a:lnTo>
                    <a:pt x="12409" y="125"/>
                  </a:lnTo>
                  <a:cubicBezTo>
                    <a:pt x="12242" y="42"/>
                    <a:pt x="12067" y="0"/>
                    <a:pt x="118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906;p67">
              <a:extLst>
                <a:ext uri="{FF2B5EF4-FFF2-40B4-BE49-F238E27FC236}">
                  <a16:creationId xmlns:a16="http://schemas.microsoft.com/office/drawing/2014/main" id="{23DA2615-768F-5F2D-DD05-C2CF0BF71127}"/>
                </a:ext>
              </a:extLst>
            </p:cNvPr>
            <p:cNvSpPr/>
            <p:nvPr/>
          </p:nvSpPr>
          <p:spPr>
            <a:xfrm>
              <a:off x="3352575" y="2775750"/>
              <a:ext cx="297725" cy="200175"/>
            </a:xfrm>
            <a:custGeom>
              <a:avLst/>
              <a:gdLst/>
              <a:ahLst/>
              <a:cxnLst/>
              <a:rect l="l" t="t" r="r" b="b"/>
              <a:pathLst>
                <a:path w="11909" h="8007" extrusionOk="0">
                  <a:moveTo>
                    <a:pt x="11342" y="1"/>
                  </a:moveTo>
                  <a:lnTo>
                    <a:pt x="11342" y="1"/>
                  </a:lnTo>
                  <a:cubicBezTo>
                    <a:pt x="11542" y="168"/>
                    <a:pt x="11542" y="368"/>
                    <a:pt x="11275" y="535"/>
                  </a:cubicBezTo>
                  <a:lnTo>
                    <a:pt x="500" y="6773"/>
                  </a:lnTo>
                  <a:cubicBezTo>
                    <a:pt x="334" y="6873"/>
                    <a:pt x="167" y="6906"/>
                    <a:pt x="0" y="6906"/>
                  </a:cubicBezTo>
                  <a:lnTo>
                    <a:pt x="0" y="8007"/>
                  </a:lnTo>
                  <a:cubicBezTo>
                    <a:pt x="167" y="8007"/>
                    <a:pt x="334" y="7940"/>
                    <a:pt x="500" y="7873"/>
                  </a:cubicBezTo>
                  <a:lnTo>
                    <a:pt x="11275" y="1602"/>
                  </a:lnTo>
                  <a:cubicBezTo>
                    <a:pt x="11742" y="1369"/>
                    <a:pt x="11909" y="835"/>
                    <a:pt x="11675" y="368"/>
                  </a:cubicBezTo>
                  <a:cubicBezTo>
                    <a:pt x="11575" y="201"/>
                    <a:pt x="11442" y="68"/>
                    <a:pt x="113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907;p67">
              <a:extLst>
                <a:ext uri="{FF2B5EF4-FFF2-40B4-BE49-F238E27FC236}">
                  <a16:creationId xmlns:a16="http://schemas.microsoft.com/office/drawing/2014/main" id="{FD77B636-AF3B-4BF5-37EA-CEA08D8494E4}"/>
                </a:ext>
              </a:extLst>
            </p:cNvPr>
            <p:cNvSpPr/>
            <p:nvPr/>
          </p:nvSpPr>
          <p:spPr>
            <a:xfrm>
              <a:off x="3146575" y="2084400"/>
              <a:ext cx="518750" cy="693100"/>
            </a:xfrm>
            <a:custGeom>
              <a:avLst/>
              <a:gdLst/>
              <a:ahLst/>
              <a:cxnLst/>
              <a:rect l="l" t="t" r="r" b="b"/>
              <a:pathLst>
                <a:path w="20750" h="27724" extrusionOk="0">
                  <a:moveTo>
                    <a:pt x="688" y="0"/>
                  </a:moveTo>
                  <a:cubicBezTo>
                    <a:pt x="543" y="0"/>
                    <a:pt x="399" y="25"/>
                    <a:pt x="268" y="69"/>
                  </a:cubicBezTo>
                  <a:cubicBezTo>
                    <a:pt x="1" y="235"/>
                    <a:pt x="1" y="502"/>
                    <a:pt x="1" y="802"/>
                  </a:cubicBezTo>
                  <a:lnTo>
                    <a:pt x="1" y="15713"/>
                  </a:lnTo>
                  <a:cubicBezTo>
                    <a:pt x="1" y="16047"/>
                    <a:pt x="234" y="16380"/>
                    <a:pt x="501" y="16580"/>
                  </a:cubicBezTo>
                  <a:lnTo>
                    <a:pt x="19582" y="27588"/>
                  </a:lnTo>
                  <a:cubicBezTo>
                    <a:pt x="19713" y="27682"/>
                    <a:pt x="19887" y="27723"/>
                    <a:pt x="20068" y="27723"/>
                  </a:cubicBezTo>
                  <a:cubicBezTo>
                    <a:pt x="20207" y="27723"/>
                    <a:pt x="20351" y="27699"/>
                    <a:pt x="20482" y="27655"/>
                  </a:cubicBezTo>
                  <a:cubicBezTo>
                    <a:pt x="20749" y="27488"/>
                    <a:pt x="20749" y="27221"/>
                    <a:pt x="20749" y="26921"/>
                  </a:cubicBezTo>
                  <a:lnTo>
                    <a:pt x="20749" y="12010"/>
                  </a:lnTo>
                  <a:cubicBezTo>
                    <a:pt x="20749" y="11677"/>
                    <a:pt x="20516" y="11343"/>
                    <a:pt x="20249" y="11143"/>
                  </a:cubicBezTo>
                  <a:lnTo>
                    <a:pt x="1235" y="135"/>
                  </a:lnTo>
                  <a:cubicBezTo>
                    <a:pt x="1066" y="41"/>
                    <a:pt x="876" y="0"/>
                    <a:pt x="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908;p67">
              <a:extLst>
                <a:ext uri="{FF2B5EF4-FFF2-40B4-BE49-F238E27FC236}">
                  <a16:creationId xmlns:a16="http://schemas.microsoft.com/office/drawing/2014/main" id="{83E8E883-5038-C86B-A022-EA39FBC0C860}"/>
                </a:ext>
              </a:extLst>
            </p:cNvPr>
            <p:cNvSpPr/>
            <p:nvPr/>
          </p:nvSpPr>
          <p:spPr>
            <a:xfrm>
              <a:off x="3636100" y="2372150"/>
              <a:ext cx="28375" cy="405525"/>
            </a:xfrm>
            <a:custGeom>
              <a:avLst/>
              <a:gdLst/>
              <a:ahLst/>
              <a:cxnLst/>
              <a:rect l="l" t="t" r="r" b="b"/>
              <a:pathLst>
                <a:path w="1135" h="16221" extrusionOk="0">
                  <a:moveTo>
                    <a:pt x="1" y="16145"/>
                  </a:moveTo>
                  <a:lnTo>
                    <a:pt x="1" y="16145"/>
                  </a:lnTo>
                  <a:cubicBezTo>
                    <a:pt x="19" y="16153"/>
                    <a:pt x="37" y="16159"/>
                    <a:pt x="55" y="16164"/>
                  </a:cubicBezTo>
                  <a:lnTo>
                    <a:pt x="55" y="16164"/>
                  </a:lnTo>
                  <a:cubicBezTo>
                    <a:pt x="37" y="16158"/>
                    <a:pt x="19" y="16152"/>
                    <a:pt x="1" y="16145"/>
                  </a:cubicBezTo>
                  <a:close/>
                  <a:moveTo>
                    <a:pt x="968" y="0"/>
                  </a:moveTo>
                  <a:lnTo>
                    <a:pt x="267" y="400"/>
                  </a:lnTo>
                  <a:cubicBezTo>
                    <a:pt x="367" y="567"/>
                    <a:pt x="401" y="734"/>
                    <a:pt x="434" y="901"/>
                  </a:cubicBezTo>
                  <a:lnTo>
                    <a:pt x="434" y="15845"/>
                  </a:lnTo>
                  <a:cubicBezTo>
                    <a:pt x="434" y="16031"/>
                    <a:pt x="307" y="16175"/>
                    <a:pt x="137" y="16175"/>
                  </a:cubicBezTo>
                  <a:cubicBezTo>
                    <a:pt x="111" y="16175"/>
                    <a:pt x="83" y="16171"/>
                    <a:pt x="55" y="16164"/>
                  </a:cubicBezTo>
                  <a:lnTo>
                    <a:pt x="55" y="16164"/>
                  </a:lnTo>
                  <a:cubicBezTo>
                    <a:pt x="175" y="16201"/>
                    <a:pt x="305" y="16220"/>
                    <a:pt x="438" y="16220"/>
                  </a:cubicBezTo>
                  <a:cubicBezTo>
                    <a:pt x="593" y="16220"/>
                    <a:pt x="751" y="16195"/>
                    <a:pt x="901" y="16145"/>
                  </a:cubicBezTo>
                  <a:cubicBezTo>
                    <a:pt x="1135" y="15978"/>
                    <a:pt x="1135" y="15711"/>
                    <a:pt x="1135" y="15411"/>
                  </a:cubicBezTo>
                  <a:lnTo>
                    <a:pt x="1135" y="500"/>
                  </a:lnTo>
                  <a:cubicBezTo>
                    <a:pt x="1135" y="334"/>
                    <a:pt x="1101" y="167"/>
                    <a:pt x="9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909;p67">
              <a:extLst>
                <a:ext uri="{FF2B5EF4-FFF2-40B4-BE49-F238E27FC236}">
                  <a16:creationId xmlns:a16="http://schemas.microsoft.com/office/drawing/2014/main" id="{31F6A255-1385-EA84-853D-D72A7B20FF75}"/>
                </a:ext>
              </a:extLst>
            </p:cNvPr>
            <p:cNvSpPr/>
            <p:nvPr/>
          </p:nvSpPr>
          <p:spPr>
            <a:xfrm>
              <a:off x="3145750" y="2095975"/>
              <a:ext cx="501225" cy="680125"/>
            </a:xfrm>
            <a:custGeom>
              <a:avLst/>
              <a:gdLst/>
              <a:ahLst/>
              <a:cxnLst/>
              <a:rect l="l" t="t" r="r" b="b"/>
              <a:pathLst>
                <a:path w="20049" h="27205" extrusionOk="0">
                  <a:moveTo>
                    <a:pt x="266" y="1"/>
                  </a:moveTo>
                  <a:cubicBezTo>
                    <a:pt x="101" y="1"/>
                    <a:pt x="1" y="137"/>
                    <a:pt x="1" y="373"/>
                  </a:cubicBezTo>
                  <a:lnTo>
                    <a:pt x="1" y="15283"/>
                  </a:lnTo>
                  <a:cubicBezTo>
                    <a:pt x="34" y="15684"/>
                    <a:pt x="201" y="15951"/>
                    <a:pt x="501" y="16184"/>
                  </a:cubicBezTo>
                  <a:lnTo>
                    <a:pt x="19548" y="27125"/>
                  </a:lnTo>
                  <a:cubicBezTo>
                    <a:pt x="19644" y="27178"/>
                    <a:pt x="19729" y="27205"/>
                    <a:pt x="19801" y="27205"/>
                  </a:cubicBezTo>
                  <a:cubicBezTo>
                    <a:pt x="19955" y="27205"/>
                    <a:pt x="20048" y="27086"/>
                    <a:pt x="20048" y="26858"/>
                  </a:cubicBezTo>
                  <a:lnTo>
                    <a:pt x="20048" y="11914"/>
                  </a:lnTo>
                  <a:cubicBezTo>
                    <a:pt x="20015" y="11581"/>
                    <a:pt x="19848" y="11247"/>
                    <a:pt x="19548" y="11080"/>
                  </a:cubicBezTo>
                  <a:lnTo>
                    <a:pt x="501" y="73"/>
                  </a:lnTo>
                  <a:cubicBezTo>
                    <a:pt x="413" y="24"/>
                    <a:pt x="334" y="1"/>
                    <a:pt x="2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910;p67">
              <a:extLst>
                <a:ext uri="{FF2B5EF4-FFF2-40B4-BE49-F238E27FC236}">
                  <a16:creationId xmlns:a16="http://schemas.microsoft.com/office/drawing/2014/main" id="{A926396D-0342-6870-E46D-067BA05C3F8F}"/>
                </a:ext>
              </a:extLst>
            </p:cNvPr>
            <p:cNvSpPr/>
            <p:nvPr/>
          </p:nvSpPr>
          <p:spPr>
            <a:xfrm>
              <a:off x="2858050" y="2495775"/>
              <a:ext cx="786425" cy="452425"/>
            </a:xfrm>
            <a:custGeom>
              <a:avLst/>
              <a:gdLst/>
              <a:ahLst/>
              <a:cxnLst/>
              <a:rect l="l" t="t" r="r" b="b"/>
              <a:pathLst>
                <a:path w="31457" h="18097" extrusionOk="0">
                  <a:moveTo>
                    <a:pt x="11529" y="0"/>
                  </a:moveTo>
                  <a:cubicBezTo>
                    <a:pt x="11358" y="0"/>
                    <a:pt x="11192" y="42"/>
                    <a:pt x="11042" y="125"/>
                  </a:cubicBezTo>
                  <a:lnTo>
                    <a:pt x="267" y="6397"/>
                  </a:lnTo>
                  <a:cubicBezTo>
                    <a:pt x="134" y="6430"/>
                    <a:pt x="67" y="6530"/>
                    <a:pt x="34" y="6597"/>
                  </a:cubicBezTo>
                  <a:cubicBezTo>
                    <a:pt x="0" y="6763"/>
                    <a:pt x="67" y="6930"/>
                    <a:pt x="267" y="6964"/>
                  </a:cubicBezTo>
                  <a:lnTo>
                    <a:pt x="19281" y="17972"/>
                  </a:lnTo>
                  <a:cubicBezTo>
                    <a:pt x="19448" y="18055"/>
                    <a:pt x="19623" y="18097"/>
                    <a:pt x="19794" y="18097"/>
                  </a:cubicBezTo>
                  <a:cubicBezTo>
                    <a:pt x="19965" y="18097"/>
                    <a:pt x="20131" y="18055"/>
                    <a:pt x="20281" y="17972"/>
                  </a:cubicBezTo>
                  <a:lnTo>
                    <a:pt x="31056" y="11734"/>
                  </a:lnTo>
                  <a:cubicBezTo>
                    <a:pt x="31070" y="11737"/>
                    <a:pt x="31085" y="11738"/>
                    <a:pt x="31099" y="11738"/>
                  </a:cubicBezTo>
                  <a:cubicBezTo>
                    <a:pt x="31251" y="11738"/>
                    <a:pt x="31395" y="11586"/>
                    <a:pt x="31456" y="11433"/>
                  </a:cubicBezTo>
                  <a:cubicBezTo>
                    <a:pt x="31456" y="11267"/>
                    <a:pt x="31289" y="11133"/>
                    <a:pt x="31123" y="11133"/>
                  </a:cubicBezTo>
                  <a:lnTo>
                    <a:pt x="12042" y="125"/>
                  </a:lnTo>
                  <a:cubicBezTo>
                    <a:pt x="11875" y="42"/>
                    <a:pt x="11700" y="0"/>
                    <a:pt x="11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911;p67">
              <a:extLst>
                <a:ext uri="{FF2B5EF4-FFF2-40B4-BE49-F238E27FC236}">
                  <a16:creationId xmlns:a16="http://schemas.microsoft.com/office/drawing/2014/main" id="{3636E74C-F8FA-DDF5-7C26-8557661E8599}"/>
                </a:ext>
              </a:extLst>
            </p:cNvPr>
            <p:cNvSpPr/>
            <p:nvPr/>
          </p:nvSpPr>
          <p:spPr>
            <a:xfrm>
              <a:off x="3161600" y="2120975"/>
              <a:ext cx="472850" cy="627100"/>
            </a:xfrm>
            <a:custGeom>
              <a:avLst/>
              <a:gdLst/>
              <a:ahLst/>
              <a:cxnLst/>
              <a:rect l="l" t="t" r="r" b="b"/>
              <a:pathLst>
                <a:path w="18914" h="25084" extrusionOk="0">
                  <a:moveTo>
                    <a:pt x="172" y="0"/>
                  </a:moveTo>
                  <a:cubicBezTo>
                    <a:pt x="70" y="0"/>
                    <a:pt x="0" y="86"/>
                    <a:pt x="0" y="207"/>
                  </a:cubicBezTo>
                  <a:lnTo>
                    <a:pt x="0" y="13950"/>
                  </a:lnTo>
                  <a:cubicBezTo>
                    <a:pt x="0" y="14183"/>
                    <a:pt x="134" y="14384"/>
                    <a:pt x="301" y="14450"/>
                  </a:cubicBezTo>
                  <a:lnTo>
                    <a:pt x="18647" y="25058"/>
                  </a:lnTo>
                  <a:cubicBezTo>
                    <a:pt x="18690" y="25075"/>
                    <a:pt x="18729" y="25083"/>
                    <a:pt x="18762" y="25083"/>
                  </a:cubicBezTo>
                  <a:cubicBezTo>
                    <a:pt x="18859" y="25083"/>
                    <a:pt x="18914" y="25015"/>
                    <a:pt x="18914" y="24891"/>
                  </a:cubicBezTo>
                  <a:lnTo>
                    <a:pt x="18914" y="11115"/>
                  </a:lnTo>
                  <a:cubicBezTo>
                    <a:pt x="18914" y="10948"/>
                    <a:pt x="18847" y="10748"/>
                    <a:pt x="18647" y="10614"/>
                  </a:cubicBezTo>
                  <a:lnTo>
                    <a:pt x="301" y="40"/>
                  </a:lnTo>
                  <a:cubicBezTo>
                    <a:pt x="255" y="12"/>
                    <a:pt x="211" y="0"/>
                    <a:pt x="1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912;p67">
              <a:extLst>
                <a:ext uri="{FF2B5EF4-FFF2-40B4-BE49-F238E27FC236}">
                  <a16:creationId xmlns:a16="http://schemas.microsoft.com/office/drawing/2014/main" id="{035F99EF-9F9F-A445-09EE-F9C526CEACE8}"/>
                </a:ext>
              </a:extLst>
            </p:cNvPr>
            <p:cNvSpPr/>
            <p:nvPr/>
          </p:nvSpPr>
          <p:spPr>
            <a:xfrm>
              <a:off x="3161600" y="2120975"/>
              <a:ext cx="472850" cy="627100"/>
            </a:xfrm>
            <a:custGeom>
              <a:avLst/>
              <a:gdLst/>
              <a:ahLst/>
              <a:cxnLst/>
              <a:rect l="l" t="t" r="r" b="b"/>
              <a:pathLst>
                <a:path w="18914" h="25084" extrusionOk="0">
                  <a:moveTo>
                    <a:pt x="172" y="0"/>
                  </a:moveTo>
                  <a:cubicBezTo>
                    <a:pt x="70" y="0"/>
                    <a:pt x="0" y="86"/>
                    <a:pt x="0" y="207"/>
                  </a:cubicBezTo>
                  <a:lnTo>
                    <a:pt x="0" y="13950"/>
                  </a:lnTo>
                  <a:cubicBezTo>
                    <a:pt x="0" y="14183"/>
                    <a:pt x="134" y="14384"/>
                    <a:pt x="301" y="14450"/>
                  </a:cubicBezTo>
                  <a:lnTo>
                    <a:pt x="18647" y="25058"/>
                  </a:lnTo>
                  <a:cubicBezTo>
                    <a:pt x="18690" y="25075"/>
                    <a:pt x="18729" y="25083"/>
                    <a:pt x="18762" y="25083"/>
                  </a:cubicBezTo>
                  <a:cubicBezTo>
                    <a:pt x="18859" y="25083"/>
                    <a:pt x="18914" y="25015"/>
                    <a:pt x="18914" y="24891"/>
                  </a:cubicBezTo>
                  <a:lnTo>
                    <a:pt x="18914" y="11115"/>
                  </a:lnTo>
                  <a:cubicBezTo>
                    <a:pt x="18914" y="10948"/>
                    <a:pt x="18847" y="10748"/>
                    <a:pt x="18647" y="10614"/>
                  </a:cubicBezTo>
                  <a:lnTo>
                    <a:pt x="301" y="40"/>
                  </a:lnTo>
                  <a:cubicBezTo>
                    <a:pt x="255" y="12"/>
                    <a:pt x="211" y="0"/>
                    <a:pt x="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913;p67">
              <a:extLst>
                <a:ext uri="{FF2B5EF4-FFF2-40B4-BE49-F238E27FC236}">
                  <a16:creationId xmlns:a16="http://schemas.microsoft.com/office/drawing/2014/main" id="{7BF7FD34-5A6A-E61D-6C63-FE1577587AD1}"/>
                </a:ext>
              </a:extLst>
            </p:cNvPr>
            <p:cNvSpPr/>
            <p:nvPr/>
          </p:nvSpPr>
          <p:spPr>
            <a:xfrm>
              <a:off x="3135750" y="2518500"/>
              <a:ext cx="466175" cy="269175"/>
            </a:xfrm>
            <a:custGeom>
              <a:avLst/>
              <a:gdLst/>
              <a:ahLst/>
              <a:cxnLst/>
              <a:rect l="l" t="t" r="r" b="b"/>
              <a:pathLst>
                <a:path w="18647" h="10767" extrusionOk="0">
                  <a:moveTo>
                    <a:pt x="651" y="0"/>
                  </a:moveTo>
                  <a:cubicBezTo>
                    <a:pt x="567" y="0"/>
                    <a:pt x="484" y="17"/>
                    <a:pt x="401" y="50"/>
                  </a:cubicBezTo>
                  <a:lnTo>
                    <a:pt x="100" y="217"/>
                  </a:lnTo>
                  <a:cubicBezTo>
                    <a:pt x="34" y="284"/>
                    <a:pt x="0" y="351"/>
                    <a:pt x="34" y="384"/>
                  </a:cubicBezTo>
                  <a:cubicBezTo>
                    <a:pt x="34" y="451"/>
                    <a:pt x="67" y="484"/>
                    <a:pt x="100" y="484"/>
                  </a:cubicBezTo>
                  <a:lnTo>
                    <a:pt x="17780" y="10691"/>
                  </a:lnTo>
                  <a:cubicBezTo>
                    <a:pt x="17863" y="10741"/>
                    <a:pt x="17946" y="10766"/>
                    <a:pt x="18030" y="10766"/>
                  </a:cubicBezTo>
                  <a:cubicBezTo>
                    <a:pt x="18113" y="10766"/>
                    <a:pt x="18197" y="10741"/>
                    <a:pt x="18280" y="10691"/>
                  </a:cubicBezTo>
                  <a:lnTo>
                    <a:pt x="18580" y="10524"/>
                  </a:lnTo>
                  <a:cubicBezTo>
                    <a:pt x="18647" y="10491"/>
                    <a:pt x="18647" y="10358"/>
                    <a:pt x="18614" y="10324"/>
                  </a:cubicBezTo>
                  <a:cubicBezTo>
                    <a:pt x="18614" y="10324"/>
                    <a:pt x="18580" y="10324"/>
                    <a:pt x="18580" y="10291"/>
                  </a:cubicBezTo>
                  <a:lnTo>
                    <a:pt x="901" y="50"/>
                  </a:lnTo>
                  <a:cubicBezTo>
                    <a:pt x="817" y="17"/>
                    <a:pt x="734" y="0"/>
                    <a:pt x="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914;p67">
              <a:extLst>
                <a:ext uri="{FF2B5EF4-FFF2-40B4-BE49-F238E27FC236}">
                  <a16:creationId xmlns:a16="http://schemas.microsoft.com/office/drawing/2014/main" id="{F8C991A2-6FCF-7AD1-AE89-C350B954A38B}"/>
                </a:ext>
              </a:extLst>
            </p:cNvPr>
            <p:cNvSpPr/>
            <p:nvPr/>
          </p:nvSpPr>
          <p:spPr>
            <a:xfrm>
              <a:off x="2994800" y="2539200"/>
              <a:ext cx="574600" cy="329700"/>
            </a:xfrm>
            <a:custGeom>
              <a:avLst/>
              <a:gdLst/>
              <a:ahLst/>
              <a:cxnLst/>
              <a:rect l="l" t="t" r="r" b="b"/>
              <a:pathLst>
                <a:path w="22984" h="13188" extrusionOk="0">
                  <a:moveTo>
                    <a:pt x="4909" y="1"/>
                  </a:moveTo>
                  <a:cubicBezTo>
                    <a:pt x="4842" y="1"/>
                    <a:pt x="4773" y="9"/>
                    <a:pt x="4704" y="23"/>
                  </a:cubicBezTo>
                  <a:lnTo>
                    <a:pt x="134" y="2691"/>
                  </a:lnTo>
                  <a:cubicBezTo>
                    <a:pt x="1" y="2725"/>
                    <a:pt x="34" y="2858"/>
                    <a:pt x="168" y="2958"/>
                  </a:cubicBezTo>
                  <a:lnTo>
                    <a:pt x="17814" y="13132"/>
                  </a:lnTo>
                  <a:cubicBezTo>
                    <a:pt x="17872" y="13171"/>
                    <a:pt x="17954" y="13188"/>
                    <a:pt x="18045" y="13188"/>
                  </a:cubicBezTo>
                  <a:cubicBezTo>
                    <a:pt x="18109" y="13188"/>
                    <a:pt x="18178" y="13179"/>
                    <a:pt x="18247" y="13166"/>
                  </a:cubicBezTo>
                  <a:lnTo>
                    <a:pt x="22884" y="10530"/>
                  </a:lnTo>
                  <a:cubicBezTo>
                    <a:pt x="22984" y="10464"/>
                    <a:pt x="22984" y="10364"/>
                    <a:pt x="22851" y="10297"/>
                  </a:cubicBezTo>
                  <a:lnTo>
                    <a:pt x="5171" y="56"/>
                  </a:lnTo>
                  <a:cubicBezTo>
                    <a:pt x="5093" y="17"/>
                    <a:pt x="5003"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915;p67">
              <a:extLst>
                <a:ext uri="{FF2B5EF4-FFF2-40B4-BE49-F238E27FC236}">
                  <a16:creationId xmlns:a16="http://schemas.microsoft.com/office/drawing/2014/main" id="{61F93080-B3EB-08F7-F098-47220C4481E1}"/>
                </a:ext>
              </a:extLst>
            </p:cNvPr>
            <p:cNvSpPr/>
            <p:nvPr/>
          </p:nvSpPr>
          <p:spPr>
            <a:xfrm>
              <a:off x="3006550" y="2548925"/>
              <a:ext cx="551175" cy="315250"/>
            </a:xfrm>
            <a:custGeom>
              <a:avLst/>
              <a:gdLst/>
              <a:ahLst/>
              <a:cxnLst/>
              <a:rect l="l" t="t" r="r" b="b"/>
              <a:pathLst>
                <a:path w="22047" h="12610" extrusionOk="0">
                  <a:moveTo>
                    <a:pt x="4334" y="1"/>
                  </a:moveTo>
                  <a:lnTo>
                    <a:pt x="4201" y="101"/>
                  </a:lnTo>
                  <a:cubicBezTo>
                    <a:pt x="4168" y="101"/>
                    <a:pt x="4168" y="134"/>
                    <a:pt x="4201" y="134"/>
                  </a:cubicBezTo>
                  <a:lnTo>
                    <a:pt x="4735" y="468"/>
                  </a:lnTo>
                  <a:lnTo>
                    <a:pt x="4835" y="468"/>
                  </a:lnTo>
                  <a:lnTo>
                    <a:pt x="4935" y="401"/>
                  </a:lnTo>
                  <a:cubicBezTo>
                    <a:pt x="5001" y="401"/>
                    <a:pt x="4935" y="334"/>
                    <a:pt x="4935" y="334"/>
                  </a:cubicBezTo>
                  <a:lnTo>
                    <a:pt x="4401" y="1"/>
                  </a:lnTo>
                  <a:close/>
                  <a:moveTo>
                    <a:pt x="5102" y="468"/>
                  </a:moveTo>
                  <a:lnTo>
                    <a:pt x="5001" y="535"/>
                  </a:lnTo>
                  <a:lnTo>
                    <a:pt x="5001" y="601"/>
                  </a:lnTo>
                  <a:lnTo>
                    <a:pt x="5535" y="935"/>
                  </a:lnTo>
                  <a:lnTo>
                    <a:pt x="5602" y="935"/>
                  </a:lnTo>
                  <a:lnTo>
                    <a:pt x="5735" y="835"/>
                  </a:lnTo>
                  <a:lnTo>
                    <a:pt x="5735" y="801"/>
                  </a:lnTo>
                  <a:lnTo>
                    <a:pt x="5202" y="468"/>
                  </a:lnTo>
                  <a:close/>
                  <a:moveTo>
                    <a:pt x="3567" y="468"/>
                  </a:moveTo>
                  <a:lnTo>
                    <a:pt x="3033" y="768"/>
                  </a:lnTo>
                  <a:cubicBezTo>
                    <a:pt x="3000" y="768"/>
                    <a:pt x="3033" y="801"/>
                    <a:pt x="3033" y="801"/>
                  </a:cubicBezTo>
                  <a:lnTo>
                    <a:pt x="3567" y="1135"/>
                  </a:lnTo>
                  <a:lnTo>
                    <a:pt x="3667" y="1135"/>
                  </a:lnTo>
                  <a:lnTo>
                    <a:pt x="4201" y="801"/>
                  </a:lnTo>
                  <a:cubicBezTo>
                    <a:pt x="4234" y="801"/>
                    <a:pt x="4234" y="768"/>
                    <a:pt x="4201" y="768"/>
                  </a:cubicBezTo>
                  <a:lnTo>
                    <a:pt x="3667" y="468"/>
                  </a:lnTo>
                  <a:close/>
                  <a:moveTo>
                    <a:pt x="5902" y="935"/>
                  </a:moveTo>
                  <a:lnTo>
                    <a:pt x="5769" y="1002"/>
                  </a:lnTo>
                  <a:cubicBezTo>
                    <a:pt x="5735" y="1002"/>
                    <a:pt x="5769" y="1068"/>
                    <a:pt x="5769" y="1068"/>
                  </a:cubicBezTo>
                  <a:lnTo>
                    <a:pt x="6336" y="1402"/>
                  </a:lnTo>
                  <a:lnTo>
                    <a:pt x="6402" y="1402"/>
                  </a:lnTo>
                  <a:lnTo>
                    <a:pt x="6536" y="1302"/>
                  </a:lnTo>
                  <a:lnTo>
                    <a:pt x="6536" y="1268"/>
                  </a:lnTo>
                  <a:lnTo>
                    <a:pt x="6002" y="935"/>
                  </a:lnTo>
                  <a:close/>
                  <a:moveTo>
                    <a:pt x="4368" y="901"/>
                  </a:moveTo>
                  <a:lnTo>
                    <a:pt x="3834" y="1168"/>
                  </a:lnTo>
                  <a:cubicBezTo>
                    <a:pt x="3767" y="1168"/>
                    <a:pt x="3767" y="1235"/>
                    <a:pt x="3834" y="1235"/>
                  </a:cubicBezTo>
                  <a:lnTo>
                    <a:pt x="4368" y="1569"/>
                  </a:lnTo>
                  <a:lnTo>
                    <a:pt x="4434" y="1569"/>
                  </a:lnTo>
                  <a:lnTo>
                    <a:pt x="5001" y="1268"/>
                  </a:lnTo>
                  <a:cubicBezTo>
                    <a:pt x="5035" y="1268"/>
                    <a:pt x="5001" y="1235"/>
                    <a:pt x="5001" y="1235"/>
                  </a:cubicBezTo>
                  <a:lnTo>
                    <a:pt x="4434" y="901"/>
                  </a:lnTo>
                  <a:close/>
                  <a:moveTo>
                    <a:pt x="6736" y="1402"/>
                  </a:moveTo>
                  <a:lnTo>
                    <a:pt x="6603" y="1469"/>
                  </a:lnTo>
                  <a:cubicBezTo>
                    <a:pt x="6569" y="1469"/>
                    <a:pt x="6603" y="1502"/>
                    <a:pt x="6603" y="1502"/>
                  </a:cubicBezTo>
                  <a:lnTo>
                    <a:pt x="7170" y="1835"/>
                  </a:lnTo>
                  <a:lnTo>
                    <a:pt x="7236" y="1835"/>
                  </a:lnTo>
                  <a:lnTo>
                    <a:pt x="7370" y="1769"/>
                  </a:lnTo>
                  <a:lnTo>
                    <a:pt x="7370" y="1735"/>
                  </a:lnTo>
                  <a:lnTo>
                    <a:pt x="6836" y="1402"/>
                  </a:lnTo>
                  <a:close/>
                  <a:moveTo>
                    <a:pt x="2833" y="835"/>
                  </a:moveTo>
                  <a:lnTo>
                    <a:pt x="1532" y="1602"/>
                  </a:lnTo>
                  <a:lnTo>
                    <a:pt x="1532" y="1635"/>
                  </a:lnTo>
                  <a:lnTo>
                    <a:pt x="2066" y="1969"/>
                  </a:lnTo>
                  <a:lnTo>
                    <a:pt x="2166" y="1969"/>
                  </a:lnTo>
                  <a:lnTo>
                    <a:pt x="3434" y="1235"/>
                  </a:lnTo>
                  <a:cubicBezTo>
                    <a:pt x="3500" y="1235"/>
                    <a:pt x="3500" y="1168"/>
                    <a:pt x="3434" y="1168"/>
                  </a:cubicBezTo>
                  <a:lnTo>
                    <a:pt x="2900" y="835"/>
                  </a:lnTo>
                  <a:close/>
                  <a:moveTo>
                    <a:pt x="3600" y="1335"/>
                  </a:moveTo>
                  <a:lnTo>
                    <a:pt x="3067" y="1635"/>
                  </a:lnTo>
                  <a:cubicBezTo>
                    <a:pt x="3033" y="1635"/>
                    <a:pt x="3033" y="1669"/>
                    <a:pt x="3067" y="1669"/>
                  </a:cubicBezTo>
                  <a:lnTo>
                    <a:pt x="3600" y="2002"/>
                  </a:lnTo>
                  <a:lnTo>
                    <a:pt x="3701" y="2002"/>
                  </a:lnTo>
                  <a:lnTo>
                    <a:pt x="4234" y="1735"/>
                  </a:lnTo>
                  <a:cubicBezTo>
                    <a:pt x="4268" y="1735"/>
                    <a:pt x="4234" y="1669"/>
                    <a:pt x="4234" y="1669"/>
                  </a:cubicBezTo>
                  <a:lnTo>
                    <a:pt x="3701" y="1335"/>
                  </a:lnTo>
                  <a:close/>
                  <a:moveTo>
                    <a:pt x="5168" y="1335"/>
                  </a:moveTo>
                  <a:lnTo>
                    <a:pt x="4601" y="1635"/>
                  </a:lnTo>
                  <a:cubicBezTo>
                    <a:pt x="4568" y="1635"/>
                    <a:pt x="4568" y="1669"/>
                    <a:pt x="4601" y="1669"/>
                  </a:cubicBezTo>
                  <a:lnTo>
                    <a:pt x="5168" y="2002"/>
                  </a:lnTo>
                  <a:lnTo>
                    <a:pt x="5235" y="2002"/>
                  </a:lnTo>
                  <a:lnTo>
                    <a:pt x="5769" y="1735"/>
                  </a:lnTo>
                  <a:cubicBezTo>
                    <a:pt x="5835" y="1735"/>
                    <a:pt x="5769" y="1669"/>
                    <a:pt x="5769" y="1669"/>
                  </a:cubicBezTo>
                  <a:lnTo>
                    <a:pt x="5235" y="1335"/>
                  </a:lnTo>
                  <a:close/>
                  <a:moveTo>
                    <a:pt x="2867" y="1769"/>
                  </a:moveTo>
                  <a:lnTo>
                    <a:pt x="2333" y="2069"/>
                  </a:lnTo>
                  <a:cubicBezTo>
                    <a:pt x="2266" y="2069"/>
                    <a:pt x="2333" y="2102"/>
                    <a:pt x="2333" y="2102"/>
                  </a:cubicBezTo>
                  <a:lnTo>
                    <a:pt x="2867" y="2436"/>
                  </a:lnTo>
                  <a:cubicBezTo>
                    <a:pt x="2883" y="2453"/>
                    <a:pt x="2900" y="2461"/>
                    <a:pt x="2912" y="2461"/>
                  </a:cubicBezTo>
                  <a:cubicBezTo>
                    <a:pt x="2925" y="2461"/>
                    <a:pt x="2933" y="2453"/>
                    <a:pt x="2933" y="2436"/>
                  </a:cubicBezTo>
                  <a:lnTo>
                    <a:pt x="3500" y="2136"/>
                  </a:lnTo>
                  <a:cubicBezTo>
                    <a:pt x="3534" y="2136"/>
                    <a:pt x="3534" y="2102"/>
                    <a:pt x="3500" y="2102"/>
                  </a:cubicBezTo>
                  <a:lnTo>
                    <a:pt x="2933" y="1769"/>
                  </a:lnTo>
                  <a:close/>
                  <a:moveTo>
                    <a:pt x="4401" y="1802"/>
                  </a:moveTo>
                  <a:lnTo>
                    <a:pt x="3867" y="2102"/>
                  </a:lnTo>
                  <a:cubicBezTo>
                    <a:pt x="3834" y="2102"/>
                    <a:pt x="3834" y="2136"/>
                    <a:pt x="3867" y="2136"/>
                  </a:cubicBezTo>
                  <a:lnTo>
                    <a:pt x="4401" y="2469"/>
                  </a:lnTo>
                  <a:lnTo>
                    <a:pt x="4534" y="2469"/>
                  </a:lnTo>
                  <a:lnTo>
                    <a:pt x="5068" y="2169"/>
                  </a:lnTo>
                  <a:cubicBezTo>
                    <a:pt x="5102" y="2169"/>
                    <a:pt x="5068" y="2136"/>
                    <a:pt x="5068" y="2136"/>
                  </a:cubicBezTo>
                  <a:lnTo>
                    <a:pt x="4501" y="1802"/>
                  </a:lnTo>
                  <a:close/>
                  <a:moveTo>
                    <a:pt x="6002" y="1802"/>
                  </a:moveTo>
                  <a:lnTo>
                    <a:pt x="5435" y="2102"/>
                  </a:lnTo>
                  <a:cubicBezTo>
                    <a:pt x="5402" y="2102"/>
                    <a:pt x="5402" y="2136"/>
                    <a:pt x="5435" y="2136"/>
                  </a:cubicBezTo>
                  <a:lnTo>
                    <a:pt x="6002" y="2469"/>
                  </a:lnTo>
                  <a:lnTo>
                    <a:pt x="6069" y="2469"/>
                  </a:lnTo>
                  <a:lnTo>
                    <a:pt x="6603" y="2169"/>
                  </a:lnTo>
                  <a:cubicBezTo>
                    <a:pt x="6669" y="2169"/>
                    <a:pt x="6603" y="2136"/>
                    <a:pt x="6603" y="2136"/>
                  </a:cubicBezTo>
                  <a:lnTo>
                    <a:pt x="6069" y="1802"/>
                  </a:lnTo>
                  <a:close/>
                  <a:moveTo>
                    <a:pt x="7904" y="1835"/>
                  </a:moveTo>
                  <a:lnTo>
                    <a:pt x="7370" y="2136"/>
                  </a:lnTo>
                  <a:lnTo>
                    <a:pt x="7370" y="2169"/>
                  </a:lnTo>
                  <a:lnTo>
                    <a:pt x="7904" y="2503"/>
                  </a:lnTo>
                  <a:lnTo>
                    <a:pt x="7970" y="2503"/>
                  </a:lnTo>
                  <a:lnTo>
                    <a:pt x="8537" y="2236"/>
                  </a:lnTo>
                  <a:cubicBezTo>
                    <a:pt x="8571" y="2236"/>
                    <a:pt x="8537" y="2169"/>
                    <a:pt x="8537" y="2169"/>
                  </a:cubicBezTo>
                  <a:lnTo>
                    <a:pt x="7970" y="1835"/>
                  </a:lnTo>
                  <a:close/>
                  <a:moveTo>
                    <a:pt x="1332" y="1769"/>
                  </a:moveTo>
                  <a:lnTo>
                    <a:pt x="31" y="2503"/>
                  </a:lnTo>
                  <a:cubicBezTo>
                    <a:pt x="22" y="2494"/>
                    <a:pt x="16" y="2490"/>
                    <a:pt x="12" y="2490"/>
                  </a:cubicBezTo>
                  <a:cubicBezTo>
                    <a:pt x="0" y="2490"/>
                    <a:pt x="7" y="2521"/>
                    <a:pt x="31" y="2569"/>
                  </a:cubicBezTo>
                  <a:lnTo>
                    <a:pt x="565" y="2903"/>
                  </a:lnTo>
                  <a:lnTo>
                    <a:pt x="665" y="2903"/>
                  </a:lnTo>
                  <a:lnTo>
                    <a:pt x="1933" y="2136"/>
                  </a:lnTo>
                  <a:cubicBezTo>
                    <a:pt x="1999" y="2136"/>
                    <a:pt x="1999" y="2102"/>
                    <a:pt x="1933" y="2102"/>
                  </a:cubicBezTo>
                  <a:lnTo>
                    <a:pt x="1399" y="1769"/>
                  </a:lnTo>
                  <a:close/>
                  <a:moveTo>
                    <a:pt x="2099" y="2236"/>
                  </a:moveTo>
                  <a:lnTo>
                    <a:pt x="1566" y="2503"/>
                  </a:lnTo>
                  <a:cubicBezTo>
                    <a:pt x="1532" y="2503"/>
                    <a:pt x="1566" y="2569"/>
                    <a:pt x="1566" y="2569"/>
                  </a:cubicBezTo>
                  <a:lnTo>
                    <a:pt x="2099" y="2903"/>
                  </a:lnTo>
                  <a:lnTo>
                    <a:pt x="2199" y="2903"/>
                  </a:lnTo>
                  <a:lnTo>
                    <a:pt x="2733" y="2603"/>
                  </a:lnTo>
                  <a:cubicBezTo>
                    <a:pt x="2767" y="2603"/>
                    <a:pt x="2733" y="2569"/>
                    <a:pt x="2733" y="2569"/>
                  </a:cubicBezTo>
                  <a:lnTo>
                    <a:pt x="2199" y="2236"/>
                  </a:lnTo>
                  <a:close/>
                  <a:moveTo>
                    <a:pt x="3667" y="2236"/>
                  </a:moveTo>
                  <a:lnTo>
                    <a:pt x="3100" y="2503"/>
                  </a:lnTo>
                  <a:cubicBezTo>
                    <a:pt x="3067" y="2503"/>
                    <a:pt x="3100" y="2569"/>
                    <a:pt x="3100" y="2569"/>
                  </a:cubicBezTo>
                  <a:lnTo>
                    <a:pt x="3667" y="2903"/>
                  </a:lnTo>
                  <a:lnTo>
                    <a:pt x="3734" y="2903"/>
                  </a:lnTo>
                  <a:lnTo>
                    <a:pt x="4268" y="2603"/>
                  </a:lnTo>
                  <a:cubicBezTo>
                    <a:pt x="4334" y="2603"/>
                    <a:pt x="4334" y="2569"/>
                    <a:pt x="4268" y="2569"/>
                  </a:cubicBezTo>
                  <a:lnTo>
                    <a:pt x="3734" y="2236"/>
                  </a:lnTo>
                  <a:close/>
                  <a:moveTo>
                    <a:pt x="5202" y="2269"/>
                  </a:moveTo>
                  <a:lnTo>
                    <a:pt x="4635" y="2569"/>
                  </a:lnTo>
                  <a:cubicBezTo>
                    <a:pt x="4601" y="2569"/>
                    <a:pt x="4635" y="2603"/>
                    <a:pt x="4635" y="2603"/>
                  </a:cubicBezTo>
                  <a:lnTo>
                    <a:pt x="5202" y="2936"/>
                  </a:lnTo>
                  <a:lnTo>
                    <a:pt x="5268" y="2936"/>
                  </a:lnTo>
                  <a:lnTo>
                    <a:pt x="5835" y="2636"/>
                  </a:lnTo>
                  <a:cubicBezTo>
                    <a:pt x="5869" y="2636"/>
                    <a:pt x="5869" y="2603"/>
                    <a:pt x="5835" y="2603"/>
                  </a:cubicBezTo>
                  <a:lnTo>
                    <a:pt x="5268" y="2269"/>
                  </a:lnTo>
                  <a:close/>
                  <a:moveTo>
                    <a:pt x="8704" y="2302"/>
                  </a:moveTo>
                  <a:lnTo>
                    <a:pt x="8170" y="2603"/>
                  </a:lnTo>
                  <a:lnTo>
                    <a:pt x="8170" y="2636"/>
                  </a:lnTo>
                  <a:lnTo>
                    <a:pt x="8704" y="2970"/>
                  </a:lnTo>
                  <a:lnTo>
                    <a:pt x="8771" y="2970"/>
                  </a:lnTo>
                  <a:lnTo>
                    <a:pt x="9338" y="2669"/>
                  </a:lnTo>
                  <a:lnTo>
                    <a:pt x="9338" y="2636"/>
                  </a:lnTo>
                  <a:lnTo>
                    <a:pt x="8771" y="2302"/>
                  </a:lnTo>
                  <a:close/>
                  <a:moveTo>
                    <a:pt x="6936" y="2403"/>
                  </a:moveTo>
                  <a:lnTo>
                    <a:pt x="6402" y="2669"/>
                  </a:lnTo>
                  <a:cubicBezTo>
                    <a:pt x="6369" y="2669"/>
                    <a:pt x="6402" y="2736"/>
                    <a:pt x="6402" y="2736"/>
                  </a:cubicBezTo>
                  <a:lnTo>
                    <a:pt x="7003" y="3070"/>
                  </a:lnTo>
                  <a:lnTo>
                    <a:pt x="7070" y="3070"/>
                  </a:lnTo>
                  <a:lnTo>
                    <a:pt x="7603" y="2769"/>
                  </a:lnTo>
                  <a:cubicBezTo>
                    <a:pt x="7670" y="2769"/>
                    <a:pt x="7670" y="2736"/>
                    <a:pt x="7603" y="2736"/>
                  </a:cubicBezTo>
                  <a:lnTo>
                    <a:pt x="7070" y="2403"/>
                  </a:lnTo>
                  <a:close/>
                  <a:moveTo>
                    <a:pt x="1366" y="2669"/>
                  </a:moveTo>
                  <a:lnTo>
                    <a:pt x="832" y="2970"/>
                  </a:lnTo>
                  <a:cubicBezTo>
                    <a:pt x="765" y="2970"/>
                    <a:pt x="765" y="3003"/>
                    <a:pt x="832" y="3003"/>
                  </a:cubicBezTo>
                  <a:lnTo>
                    <a:pt x="1366" y="3337"/>
                  </a:lnTo>
                  <a:lnTo>
                    <a:pt x="1432" y="3337"/>
                  </a:lnTo>
                  <a:lnTo>
                    <a:pt x="1999" y="3070"/>
                  </a:lnTo>
                  <a:cubicBezTo>
                    <a:pt x="2033" y="3070"/>
                    <a:pt x="1999" y="3003"/>
                    <a:pt x="1999" y="3003"/>
                  </a:cubicBezTo>
                  <a:lnTo>
                    <a:pt x="1432" y="2669"/>
                  </a:lnTo>
                  <a:close/>
                  <a:moveTo>
                    <a:pt x="2933" y="2669"/>
                  </a:moveTo>
                  <a:lnTo>
                    <a:pt x="2400" y="2970"/>
                  </a:lnTo>
                  <a:cubicBezTo>
                    <a:pt x="2366" y="2970"/>
                    <a:pt x="2366" y="3003"/>
                    <a:pt x="2400" y="3003"/>
                  </a:cubicBezTo>
                  <a:lnTo>
                    <a:pt x="2933" y="3337"/>
                  </a:lnTo>
                  <a:lnTo>
                    <a:pt x="3033" y="3337"/>
                  </a:lnTo>
                  <a:lnTo>
                    <a:pt x="3567" y="3070"/>
                  </a:lnTo>
                  <a:cubicBezTo>
                    <a:pt x="3600" y="3070"/>
                    <a:pt x="3567" y="3003"/>
                    <a:pt x="3567" y="3003"/>
                  </a:cubicBezTo>
                  <a:lnTo>
                    <a:pt x="3033" y="2669"/>
                  </a:lnTo>
                  <a:close/>
                  <a:moveTo>
                    <a:pt x="4501" y="2669"/>
                  </a:moveTo>
                  <a:lnTo>
                    <a:pt x="3934" y="2970"/>
                  </a:lnTo>
                  <a:cubicBezTo>
                    <a:pt x="3901" y="2970"/>
                    <a:pt x="3934" y="3003"/>
                    <a:pt x="3934" y="3003"/>
                  </a:cubicBezTo>
                  <a:lnTo>
                    <a:pt x="4501" y="3337"/>
                  </a:lnTo>
                  <a:cubicBezTo>
                    <a:pt x="4518" y="3370"/>
                    <a:pt x="4534" y="3387"/>
                    <a:pt x="4547" y="3387"/>
                  </a:cubicBezTo>
                  <a:cubicBezTo>
                    <a:pt x="4559" y="3387"/>
                    <a:pt x="4568" y="3370"/>
                    <a:pt x="4568" y="3337"/>
                  </a:cubicBezTo>
                  <a:lnTo>
                    <a:pt x="5102" y="3070"/>
                  </a:lnTo>
                  <a:cubicBezTo>
                    <a:pt x="5168" y="3070"/>
                    <a:pt x="5168" y="3003"/>
                    <a:pt x="5102" y="3003"/>
                  </a:cubicBezTo>
                  <a:lnTo>
                    <a:pt x="4568" y="2669"/>
                  </a:lnTo>
                  <a:close/>
                  <a:moveTo>
                    <a:pt x="9538" y="2803"/>
                  </a:moveTo>
                  <a:lnTo>
                    <a:pt x="9004" y="3103"/>
                  </a:lnTo>
                  <a:lnTo>
                    <a:pt x="9004" y="3136"/>
                  </a:lnTo>
                  <a:lnTo>
                    <a:pt x="9538" y="3470"/>
                  </a:lnTo>
                  <a:lnTo>
                    <a:pt x="9605" y="3470"/>
                  </a:lnTo>
                  <a:lnTo>
                    <a:pt x="10172" y="3170"/>
                  </a:lnTo>
                  <a:cubicBezTo>
                    <a:pt x="10205" y="3170"/>
                    <a:pt x="10205" y="3136"/>
                    <a:pt x="10172" y="3136"/>
                  </a:cubicBezTo>
                  <a:lnTo>
                    <a:pt x="9605" y="2803"/>
                  </a:lnTo>
                  <a:close/>
                  <a:moveTo>
                    <a:pt x="6236" y="2803"/>
                  </a:moveTo>
                  <a:lnTo>
                    <a:pt x="5702" y="3103"/>
                  </a:lnTo>
                  <a:cubicBezTo>
                    <a:pt x="5669" y="3103"/>
                    <a:pt x="5702" y="3136"/>
                    <a:pt x="5702" y="3136"/>
                  </a:cubicBezTo>
                  <a:lnTo>
                    <a:pt x="6236" y="3470"/>
                  </a:lnTo>
                  <a:cubicBezTo>
                    <a:pt x="6236" y="3487"/>
                    <a:pt x="6244" y="3495"/>
                    <a:pt x="6261" y="3495"/>
                  </a:cubicBezTo>
                  <a:cubicBezTo>
                    <a:pt x="6277" y="3495"/>
                    <a:pt x="6302" y="3487"/>
                    <a:pt x="6336" y="3470"/>
                  </a:cubicBezTo>
                  <a:lnTo>
                    <a:pt x="6869" y="3170"/>
                  </a:lnTo>
                  <a:cubicBezTo>
                    <a:pt x="6903" y="3170"/>
                    <a:pt x="6903" y="3136"/>
                    <a:pt x="6869" y="3136"/>
                  </a:cubicBezTo>
                  <a:lnTo>
                    <a:pt x="6336" y="2803"/>
                  </a:lnTo>
                  <a:close/>
                  <a:moveTo>
                    <a:pt x="7770" y="2836"/>
                  </a:moveTo>
                  <a:lnTo>
                    <a:pt x="7236" y="3136"/>
                  </a:lnTo>
                  <a:cubicBezTo>
                    <a:pt x="7203" y="3136"/>
                    <a:pt x="7236" y="3170"/>
                    <a:pt x="7236" y="3170"/>
                  </a:cubicBezTo>
                  <a:lnTo>
                    <a:pt x="7770" y="3503"/>
                  </a:lnTo>
                  <a:lnTo>
                    <a:pt x="7870" y="3503"/>
                  </a:lnTo>
                  <a:lnTo>
                    <a:pt x="8404" y="3236"/>
                  </a:lnTo>
                  <a:cubicBezTo>
                    <a:pt x="8437" y="3236"/>
                    <a:pt x="8437" y="3170"/>
                    <a:pt x="8404" y="3170"/>
                  </a:cubicBezTo>
                  <a:lnTo>
                    <a:pt x="7870" y="2836"/>
                  </a:lnTo>
                  <a:close/>
                  <a:moveTo>
                    <a:pt x="3734" y="3103"/>
                  </a:moveTo>
                  <a:lnTo>
                    <a:pt x="3200" y="3403"/>
                  </a:lnTo>
                  <a:cubicBezTo>
                    <a:pt x="3167" y="3403"/>
                    <a:pt x="3167" y="3437"/>
                    <a:pt x="3200" y="3437"/>
                  </a:cubicBezTo>
                  <a:lnTo>
                    <a:pt x="3734" y="3770"/>
                  </a:lnTo>
                  <a:lnTo>
                    <a:pt x="3801" y="3770"/>
                  </a:lnTo>
                  <a:lnTo>
                    <a:pt x="4368" y="3470"/>
                  </a:lnTo>
                  <a:cubicBezTo>
                    <a:pt x="4401" y="3470"/>
                    <a:pt x="4368" y="3437"/>
                    <a:pt x="4368" y="3437"/>
                  </a:cubicBezTo>
                  <a:lnTo>
                    <a:pt x="3801" y="3103"/>
                  </a:lnTo>
                  <a:close/>
                  <a:moveTo>
                    <a:pt x="7036" y="3303"/>
                  </a:moveTo>
                  <a:lnTo>
                    <a:pt x="6503" y="3603"/>
                  </a:lnTo>
                  <a:cubicBezTo>
                    <a:pt x="6436" y="3603"/>
                    <a:pt x="6503" y="3637"/>
                    <a:pt x="6503" y="3637"/>
                  </a:cubicBezTo>
                  <a:lnTo>
                    <a:pt x="7036" y="3970"/>
                  </a:lnTo>
                  <a:lnTo>
                    <a:pt x="7103" y="3970"/>
                  </a:lnTo>
                  <a:lnTo>
                    <a:pt x="7670" y="3670"/>
                  </a:lnTo>
                  <a:lnTo>
                    <a:pt x="7670" y="3637"/>
                  </a:lnTo>
                  <a:lnTo>
                    <a:pt x="7103" y="3303"/>
                  </a:lnTo>
                  <a:close/>
                  <a:moveTo>
                    <a:pt x="8571" y="3303"/>
                  </a:moveTo>
                  <a:lnTo>
                    <a:pt x="8037" y="3603"/>
                  </a:lnTo>
                  <a:cubicBezTo>
                    <a:pt x="8004" y="3603"/>
                    <a:pt x="8037" y="3637"/>
                    <a:pt x="8037" y="3637"/>
                  </a:cubicBezTo>
                  <a:lnTo>
                    <a:pt x="8571" y="3970"/>
                  </a:lnTo>
                  <a:lnTo>
                    <a:pt x="8671" y="3970"/>
                  </a:lnTo>
                  <a:lnTo>
                    <a:pt x="9204" y="3670"/>
                  </a:lnTo>
                  <a:lnTo>
                    <a:pt x="9204" y="3637"/>
                  </a:lnTo>
                  <a:lnTo>
                    <a:pt x="8671" y="3303"/>
                  </a:lnTo>
                  <a:close/>
                  <a:moveTo>
                    <a:pt x="10505" y="3337"/>
                  </a:moveTo>
                  <a:lnTo>
                    <a:pt x="9938" y="3637"/>
                  </a:lnTo>
                  <a:lnTo>
                    <a:pt x="9938" y="3670"/>
                  </a:lnTo>
                  <a:lnTo>
                    <a:pt x="10505" y="4004"/>
                  </a:lnTo>
                  <a:lnTo>
                    <a:pt x="10572" y="4004"/>
                  </a:lnTo>
                  <a:lnTo>
                    <a:pt x="11106" y="3737"/>
                  </a:lnTo>
                  <a:lnTo>
                    <a:pt x="11106" y="3670"/>
                  </a:lnTo>
                  <a:lnTo>
                    <a:pt x="10572" y="3337"/>
                  </a:lnTo>
                  <a:close/>
                  <a:moveTo>
                    <a:pt x="2166" y="3136"/>
                  </a:moveTo>
                  <a:lnTo>
                    <a:pt x="1599" y="3437"/>
                  </a:lnTo>
                  <a:cubicBezTo>
                    <a:pt x="1566" y="3437"/>
                    <a:pt x="1566" y="3470"/>
                    <a:pt x="1599" y="3470"/>
                  </a:cubicBezTo>
                  <a:lnTo>
                    <a:pt x="3000" y="4271"/>
                  </a:lnTo>
                  <a:lnTo>
                    <a:pt x="3067" y="4271"/>
                  </a:lnTo>
                  <a:lnTo>
                    <a:pt x="3600" y="3970"/>
                  </a:lnTo>
                  <a:cubicBezTo>
                    <a:pt x="3667" y="3970"/>
                    <a:pt x="3667" y="3937"/>
                    <a:pt x="3600" y="3937"/>
                  </a:cubicBezTo>
                  <a:lnTo>
                    <a:pt x="2233" y="3136"/>
                  </a:lnTo>
                  <a:close/>
                  <a:moveTo>
                    <a:pt x="7870" y="3770"/>
                  </a:moveTo>
                  <a:lnTo>
                    <a:pt x="7336" y="4070"/>
                  </a:lnTo>
                  <a:cubicBezTo>
                    <a:pt x="7270" y="4070"/>
                    <a:pt x="7270" y="4104"/>
                    <a:pt x="7336" y="4104"/>
                  </a:cubicBezTo>
                  <a:lnTo>
                    <a:pt x="7870" y="4437"/>
                  </a:lnTo>
                  <a:lnTo>
                    <a:pt x="7937" y="4437"/>
                  </a:lnTo>
                  <a:lnTo>
                    <a:pt x="8504" y="4137"/>
                  </a:lnTo>
                  <a:lnTo>
                    <a:pt x="8504" y="4104"/>
                  </a:lnTo>
                  <a:lnTo>
                    <a:pt x="7937" y="3770"/>
                  </a:lnTo>
                  <a:close/>
                  <a:moveTo>
                    <a:pt x="11339" y="3804"/>
                  </a:moveTo>
                  <a:lnTo>
                    <a:pt x="10772" y="4104"/>
                  </a:lnTo>
                  <a:lnTo>
                    <a:pt x="10772" y="4137"/>
                  </a:lnTo>
                  <a:lnTo>
                    <a:pt x="11339" y="4471"/>
                  </a:lnTo>
                  <a:lnTo>
                    <a:pt x="11406" y="4471"/>
                  </a:lnTo>
                  <a:lnTo>
                    <a:pt x="11940" y="4170"/>
                  </a:lnTo>
                  <a:lnTo>
                    <a:pt x="11940" y="4137"/>
                  </a:lnTo>
                  <a:lnTo>
                    <a:pt x="11406" y="3804"/>
                  </a:lnTo>
                  <a:close/>
                  <a:moveTo>
                    <a:pt x="9571" y="3904"/>
                  </a:moveTo>
                  <a:lnTo>
                    <a:pt x="9038" y="4170"/>
                  </a:lnTo>
                  <a:lnTo>
                    <a:pt x="9038" y="4237"/>
                  </a:lnTo>
                  <a:lnTo>
                    <a:pt x="9938" y="4771"/>
                  </a:lnTo>
                  <a:lnTo>
                    <a:pt x="10038" y="4771"/>
                  </a:lnTo>
                  <a:lnTo>
                    <a:pt x="10572" y="4471"/>
                  </a:lnTo>
                  <a:cubicBezTo>
                    <a:pt x="10605" y="4471"/>
                    <a:pt x="10572" y="4437"/>
                    <a:pt x="10572" y="4437"/>
                  </a:cubicBezTo>
                  <a:lnTo>
                    <a:pt x="9638" y="3904"/>
                  </a:lnTo>
                  <a:close/>
                  <a:moveTo>
                    <a:pt x="5535" y="4137"/>
                  </a:moveTo>
                  <a:lnTo>
                    <a:pt x="5001" y="4437"/>
                  </a:lnTo>
                  <a:cubicBezTo>
                    <a:pt x="4935" y="4437"/>
                    <a:pt x="5001" y="4471"/>
                    <a:pt x="5001" y="4471"/>
                  </a:cubicBezTo>
                  <a:lnTo>
                    <a:pt x="5535" y="4804"/>
                  </a:lnTo>
                  <a:lnTo>
                    <a:pt x="5602" y="4804"/>
                  </a:lnTo>
                  <a:lnTo>
                    <a:pt x="6169" y="4504"/>
                  </a:lnTo>
                  <a:cubicBezTo>
                    <a:pt x="6202" y="4504"/>
                    <a:pt x="6202" y="4471"/>
                    <a:pt x="6169" y="4471"/>
                  </a:cubicBezTo>
                  <a:lnTo>
                    <a:pt x="5602" y="4137"/>
                  </a:lnTo>
                  <a:close/>
                  <a:moveTo>
                    <a:pt x="3934" y="4170"/>
                  </a:moveTo>
                  <a:lnTo>
                    <a:pt x="3400" y="4471"/>
                  </a:lnTo>
                  <a:cubicBezTo>
                    <a:pt x="3367" y="4471"/>
                    <a:pt x="3400" y="4504"/>
                    <a:pt x="3400" y="4504"/>
                  </a:cubicBezTo>
                  <a:lnTo>
                    <a:pt x="3934" y="4838"/>
                  </a:lnTo>
                  <a:lnTo>
                    <a:pt x="4034" y="4838"/>
                  </a:lnTo>
                  <a:lnTo>
                    <a:pt x="4568" y="4571"/>
                  </a:lnTo>
                  <a:cubicBezTo>
                    <a:pt x="4601" y="4571"/>
                    <a:pt x="4601" y="4504"/>
                    <a:pt x="4568" y="4504"/>
                  </a:cubicBezTo>
                  <a:lnTo>
                    <a:pt x="4034" y="4170"/>
                  </a:lnTo>
                  <a:close/>
                  <a:moveTo>
                    <a:pt x="12107" y="4271"/>
                  </a:moveTo>
                  <a:lnTo>
                    <a:pt x="11573" y="4571"/>
                  </a:lnTo>
                  <a:lnTo>
                    <a:pt x="11573" y="4604"/>
                  </a:lnTo>
                  <a:lnTo>
                    <a:pt x="12107" y="4938"/>
                  </a:lnTo>
                  <a:lnTo>
                    <a:pt x="12207" y="4938"/>
                  </a:lnTo>
                  <a:lnTo>
                    <a:pt x="12740" y="4637"/>
                  </a:lnTo>
                  <a:cubicBezTo>
                    <a:pt x="12774" y="4637"/>
                    <a:pt x="12740" y="4604"/>
                    <a:pt x="12740" y="4604"/>
                  </a:cubicBezTo>
                  <a:lnTo>
                    <a:pt x="12207" y="4271"/>
                  </a:lnTo>
                  <a:close/>
                  <a:moveTo>
                    <a:pt x="10739" y="4571"/>
                  </a:moveTo>
                  <a:lnTo>
                    <a:pt x="10205" y="4838"/>
                  </a:lnTo>
                  <a:cubicBezTo>
                    <a:pt x="10172" y="4838"/>
                    <a:pt x="10172" y="4871"/>
                    <a:pt x="10205" y="4871"/>
                  </a:cubicBezTo>
                  <a:lnTo>
                    <a:pt x="10739" y="5238"/>
                  </a:lnTo>
                  <a:lnTo>
                    <a:pt x="10839" y="5238"/>
                  </a:lnTo>
                  <a:lnTo>
                    <a:pt x="11373" y="4938"/>
                  </a:lnTo>
                  <a:cubicBezTo>
                    <a:pt x="11406" y="4938"/>
                    <a:pt x="11373" y="4904"/>
                    <a:pt x="11373" y="4904"/>
                  </a:cubicBezTo>
                  <a:lnTo>
                    <a:pt x="10839" y="4571"/>
                  </a:lnTo>
                  <a:close/>
                  <a:moveTo>
                    <a:pt x="4768" y="4604"/>
                  </a:moveTo>
                  <a:lnTo>
                    <a:pt x="4234" y="4904"/>
                  </a:lnTo>
                  <a:cubicBezTo>
                    <a:pt x="4201" y="4904"/>
                    <a:pt x="4234" y="4938"/>
                    <a:pt x="4234" y="4938"/>
                  </a:cubicBezTo>
                  <a:lnTo>
                    <a:pt x="4768" y="5271"/>
                  </a:lnTo>
                  <a:lnTo>
                    <a:pt x="4868" y="5271"/>
                  </a:lnTo>
                  <a:lnTo>
                    <a:pt x="5402" y="4971"/>
                  </a:lnTo>
                  <a:cubicBezTo>
                    <a:pt x="5435" y="4971"/>
                    <a:pt x="5435" y="4938"/>
                    <a:pt x="5402" y="4938"/>
                  </a:cubicBezTo>
                  <a:lnTo>
                    <a:pt x="4868" y="4604"/>
                  </a:lnTo>
                  <a:close/>
                  <a:moveTo>
                    <a:pt x="12940" y="4771"/>
                  </a:moveTo>
                  <a:lnTo>
                    <a:pt x="12407" y="5071"/>
                  </a:lnTo>
                  <a:lnTo>
                    <a:pt x="12407" y="5104"/>
                  </a:lnTo>
                  <a:lnTo>
                    <a:pt x="12940" y="5438"/>
                  </a:lnTo>
                  <a:lnTo>
                    <a:pt x="13041" y="5438"/>
                  </a:lnTo>
                  <a:lnTo>
                    <a:pt x="13574" y="5138"/>
                  </a:lnTo>
                  <a:cubicBezTo>
                    <a:pt x="13608" y="5138"/>
                    <a:pt x="13574" y="5104"/>
                    <a:pt x="13574" y="5104"/>
                  </a:cubicBezTo>
                  <a:lnTo>
                    <a:pt x="13041" y="4771"/>
                  </a:lnTo>
                  <a:close/>
                  <a:moveTo>
                    <a:pt x="9705" y="4838"/>
                  </a:moveTo>
                  <a:lnTo>
                    <a:pt x="9171" y="5138"/>
                  </a:lnTo>
                  <a:cubicBezTo>
                    <a:pt x="9104" y="5138"/>
                    <a:pt x="9104" y="5171"/>
                    <a:pt x="9171" y="5171"/>
                  </a:cubicBezTo>
                  <a:lnTo>
                    <a:pt x="9705" y="5505"/>
                  </a:lnTo>
                  <a:cubicBezTo>
                    <a:pt x="9721" y="5538"/>
                    <a:pt x="9738" y="5555"/>
                    <a:pt x="9751" y="5555"/>
                  </a:cubicBezTo>
                  <a:cubicBezTo>
                    <a:pt x="9763" y="5555"/>
                    <a:pt x="9772" y="5538"/>
                    <a:pt x="9772" y="5505"/>
                  </a:cubicBezTo>
                  <a:lnTo>
                    <a:pt x="10339" y="5238"/>
                  </a:lnTo>
                  <a:cubicBezTo>
                    <a:pt x="10372" y="5238"/>
                    <a:pt x="10339" y="5171"/>
                    <a:pt x="10339" y="5171"/>
                  </a:cubicBezTo>
                  <a:lnTo>
                    <a:pt x="9772" y="4838"/>
                  </a:lnTo>
                  <a:close/>
                  <a:moveTo>
                    <a:pt x="11610" y="5021"/>
                  </a:moveTo>
                  <a:cubicBezTo>
                    <a:pt x="11598" y="5021"/>
                    <a:pt x="11590" y="5038"/>
                    <a:pt x="11573" y="5071"/>
                  </a:cubicBezTo>
                  <a:lnTo>
                    <a:pt x="11039" y="5338"/>
                  </a:lnTo>
                  <a:cubicBezTo>
                    <a:pt x="11006" y="5338"/>
                    <a:pt x="11006" y="5405"/>
                    <a:pt x="11039" y="5405"/>
                  </a:cubicBezTo>
                  <a:lnTo>
                    <a:pt x="11573" y="5738"/>
                  </a:lnTo>
                  <a:lnTo>
                    <a:pt x="11673" y="5738"/>
                  </a:lnTo>
                  <a:lnTo>
                    <a:pt x="12207" y="5438"/>
                  </a:lnTo>
                  <a:cubicBezTo>
                    <a:pt x="12240" y="5438"/>
                    <a:pt x="12207" y="5405"/>
                    <a:pt x="12207" y="5405"/>
                  </a:cubicBezTo>
                  <a:lnTo>
                    <a:pt x="11673" y="5071"/>
                  </a:lnTo>
                  <a:cubicBezTo>
                    <a:pt x="11640" y="5038"/>
                    <a:pt x="11623" y="5021"/>
                    <a:pt x="11610" y="5021"/>
                  </a:cubicBezTo>
                  <a:close/>
                  <a:moveTo>
                    <a:pt x="5569" y="5104"/>
                  </a:moveTo>
                  <a:lnTo>
                    <a:pt x="5035" y="5405"/>
                  </a:lnTo>
                  <a:cubicBezTo>
                    <a:pt x="5001" y="5405"/>
                    <a:pt x="5001" y="5438"/>
                    <a:pt x="5035" y="5438"/>
                  </a:cubicBezTo>
                  <a:lnTo>
                    <a:pt x="5569" y="5772"/>
                  </a:lnTo>
                  <a:lnTo>
                    <a:pt x="5669" y="5772"/>
                  </a:lnTo>
                  <a:lnTo>
                    <a:pt x="6202" y="5471"/>
                  </a:lnTo>
                  <a:lnTo>
                    <a:pt x="6202" y="5438"/>
                  </a:lnTo>
                  <a:lnTo>
                    <a:pt x="5669" y="5104"/>
                  </a:lnTo>
                  <a:close/>
                  <a:moveTo>
                    <a:pt x="8838" y="4337"/>
                  </a:moveTo>
                  <a:lnTo>
                    <a:pt x="7537" y="5104"/>
                  </a:lnTo>
                  <a:cubicBezTo>
                    <a:pt x="7503" y="5104"/>
                    <a:pt x="7537" y="5138"/>
                    <a:pt x="7537" y="5138"/>
                  </a:cubicBezTo>
                  <a:lnTo>
                    <a:pt x="8771" y="5838"/>
                  </a:lnTo>
                  <a:cubicBezTo>
                    <a:pt x="8838" y="5838"/>
                    <a:pt x="8838" y="5838"/>
                    <a:pt x="8838" y="5805"/>
                  </a:cubicBezTo>
                  <a:lnTo>
                    <a:pt x="9371" y="5505"/>
                  </a:lnTo>
                  <a:cubicBezTo>
                    <a:pt x="9405" y="5505"/>
                    <a:pt x="9371" y="5471"/>
                    <a:pt x="9371" y="5471"/>
                  </a:cubicBezTo>
                  <a:lnTo>
                    <a:pt x="8871" y="5171"/>
                  </a:lnTo>
                  <a:cubicBezTo>
                    <a:pt x="8838" y="5171"/>
                    <a:pt x="8838" y="5138"/>
                    <a:pt x="8871" y="5138"/>
                  </a:cubicBezTo>
                  <a:lnTo>
                    <a:pt x="9538" y="4771"/>
                  </a:lnTo>
                  <a:cubicBezTo>
                    <a:pt x="9571" y="4771"/>
                    <a:pt x="9571" y="4738"/>
                    <a:pt x="9538" y="4738"/>
                  </a:cubicBezTo>
                  <a:lnTo>
                    <a:pt x="8904" y="4337"/>
                  </a:lnTo>
                  <a:close/>
                  <a:moveTo>
                    <a:pt x="10505" y="5305"/>
                  </a:moveTo>
                  <a:lnTo>
                    <a:pt x="9938" y="5605"/>
                  </a:lnTo>
                  <a:cubicBezTo>
                    <a:pt x="9905" y="5605"/>
                    <a:pt x="9905" y="5638"/>
                    <a:pt x="9938" y="5638"/>
                  </a:cubicBezTo>
                  <a:lnTo>
                    <a:pt x="10505" y="5972"/>
                  </a:lnTo>
                  <a:lnTo>
                    <a:pt x="10572" y="5972"/>
                  </a:lnTo>
                  <a:lnTo>
                    <a:pt x="11106" y="5672"/>
                  </a:lnTo>
                  <a:cubicBezTo>
                    <a:pt x="11173" y="5672"/>
                    <a:pt x="11106" y="5638"/>
                    <a:pt x="11106" y="5638"/>
                  </a:cubicBezTo>
                  <a:lnTo>
                    <a:pt x="10572" y="5305"/>
                  </a:lnTo>
                  <a:close/>
                  <a:moveTo>
                    <a:pt x="14075" y="5438"/>
                  </a:moveTo>
                  <a:lnTo>
                    <a:pt x="13541" y="5705"/>
                  </a:lnTo>
                  <a:lnTo>
                    <a:pt x="13541" y="5772"/>
                  </a:lnTo>
                  <a:lnTo>
                    <a:pt x="14075" y="6105"/>
                  </a:lnTo>
                  <a:lnTo>
                    <a:pt x="14175" y="6105"/>
                  </a:lnTo>
                  <a:lnTo>
                    <a:pt x="14708" y="5805"/>
                  </a:lnTo>
                  <a:cubicBezTo>
                    <a:pt x="14742" y="5805"/>
                    <a:pt x="14708" y="5772"/>
                    <a:pt x="14708" y="5772"/>
                  </a:cubicBezTo>
                  <a:lnTo>
                    <a:pt x="14175" y="5438"/>
                  </a:lnTo>
                  <a:close/>
                  <a:moveTo>
                    <a:pt x="12373" y="5505"/>
                  </a:moveTo>
                  <a:lnTo>
                    <a:pt x="11840" y="5805"/>
                  </a:lnTo>
                  <a:lnTo>
                    <a:pt x="11840" y="5838"/>
                  </a:lnTo>
                  <a:lnTo>
                    <a:pt x="12373" y="6172"/>
                  </a:lnTo>
                  <a:lnTo>
                    <a:pt x="12440" y="6172"/>
                  </a:lnTo>
                  <a:lnTo>
                    <a:pt x="13007" y="5905"/>
                  </a:lnTo>
                  <a:cubicBezTo>
                    <a:pt x="13041" y="5905"/>
                    <a:pt x="13041" y="5838"/>
                    <a:pt x="13007" y="5838"/>
                  </a:cubicBezTo>
                  <a:lnTo>
                    <a:pt x="12440" y="5505"/>
                  </a:lnTo>
                  <a:close/>
                  <a:moveTo>
                    <a:pt x="9571" y="5638"/>
                  </a:moveTo>
                  <a:lnTo>
                    <a:pt x="9038" y="5938"/>
                  </a:lnTo>
                  <a:lnTo>
                    <a:pt x="9038" y="5972"/>
                  </a:lnTo>
                  <a:lnTo>
                    <a:pt x="9571" y="6305"/>
                  </a:lnTo>
                  <a:lnTo>
                    <a:pt x="9671" y="6305"/>
                  </a:lnTo>
                  <a:lnTo>
                    <a:pt x="10205" y="6005"/>
                  </a:lnTo>
                  <a:lnTo>
                    <a:pt x="10205" y="5972"/>
                  </a:lnTo>
                  <a:lnTo>
                    <a:pt x="9671" y="5638"/>
                  </a:lnTo>
                  <a:close/>
                  <a:moveTo>
                    <a:pt x="11273" y="5772"/>
                  </a:moveTo>
                  <a:lnTo>
                    <a:pt x="10739" y="6072"/>
                  </a:lnTo>
                  <a:cubicBezTo>
                    <a:pt x="10706" y="6072"/>
                    <a:pt x="10706" y="6105"/>
                    <a:pt x="10739" y="6105"/>
                  </a:cubicBezTo>
                  <a:lnTo>
                    <a:pt x="11273" y="6439"/>
                  </a:lnTo>
                  <a:lnTo>
                    <a:pt x="11373" y="6439"/>
                  </a:lnTo>
                  <a:lnTo>
                    <a:pt x="11906" y="6139"/>
                  </a:lnTo>
                  <a:cubicBezTo>
                    <a:pt x="11940" y="6139"/>
                    <a:pt x="11906" y="6105"/>
                    <a:pt x="11906" y="6105"/>
                  </a:cubicBezTo>
                  <a:lnTo>
                    <a:pt x="11373" y="5772"/>
                  </a:lnTo>
                  <a:close/>
                  <a:moveTo>
                    <a:pt x="7270" y="5238"/>
                  </a:moveTo>
                  <a:lnTo>
                    <a:pt x="6736" y="5505"/>
                  </a:lnTo>
                  <a:cubicBezTo>
                    <a:pt x="6703" y="5505"/>
                    <a:pt x="6736" y="5571"/>
                    <a:pt x="6736" y="5571"/>
                  </a:cubicBezTo>
                  <a:lnTo>
                    <a:pt x="8371" y="6472"/>
                  </a:lnTo>
                  <a:cubicBezTo>
                    <a:pt x="8393" y="6472"/>
                    <a:pt x="8415" y="6487"/>
                    <a:pt x="8427" y="6487"/>
                  </a:cubicBezTo>
                  <a:cubicBezTo>
                    <a:pt x="8434" y="6487"/>
                    <a:pt x="8437" y="6483"/>
                    <a:pt x="8437" y="6472"/>
                  </a:cubicBezTo>
                  <a:lnTo>
                    <a:pt x="9004" y="6172"/>
                  </a:lnTo>
                  <a:cubicBezTo>
                    <a:pt x="9038" y="6172"/>
                    <a:pt x="9038" y="6139"/>
                    <a:pt x="9004" y="6139"/>
                  </a:cubicBezTo>
                  <a:lnTo>
                    <a:pt x="7370" y="5238"/>
                  </a:lnTo>
                  <a:close/>
                  <a:moveTo>
                    <a:pt x="6569" y="5672"/>
                  </a:moveTo>
                  <a:lnTo>
                    <a:pt x="6036" y="5972"/>
                  </a:lnTo>
                  <a:lnTo>
                    <a:pt x="6036" y="6005"/>
                  </a:lnTo>
                  <a:lnTo>
                    <a:pt x="6869" y="6505"/>
                  </a:lnTo>
                  <a:lnTo>
                    <a:pt x="6936" y="6505"/>
                  </a:lnTo>
                  <a:lnTo>
                    <a:pt x="7503" y="6239"/>
                  </a:lnTo>
                  <a:cubicBezTo>
                    <a:pt x="7537" y="6239"/>
                    <a:pt x="7537" y="6172"/>
                    <a:pt x="7503" y="6172"/>
                  </a:cubicBezTo>
                  <a:lnTo>
                    <a:pt x="6669" y="5672"/>
                  </a:lnTo>
                  <a:close/>
                  <a:moveTo>
                    <a:pt x="14909" y="5905"/>
                  </a:moveTo>
                  <a:lnTo>
                    <a:pt x="14375" y="6172"/>
                  </a:lnTo>
                  <a:lnTo>
                    <a:pt x="14375" y="6205"/>
                  </a:lnTo>
                  <a:lnTo>
                    <a:pt x="14909" y="6539"/>
                  </a:lnTo>
                  <a:lnTo>
                    <a:pt x="15009" y="6539"/>
                  </a:lnTo>
                  <a:lnTo>
                    <a:pt x="15542" y="6272"/>
                  </a:lnTo>
                  <a:cubicBezTo>
                    <a:pt x="15576" y="6272"/>
                    <a:pt x="15542" y="6239"/>
                    <a:pt x="15542" y="6239"/>
                  </a:cubicBezTo>
                  <a:lnTo>
                    <a:pt x="15009" y="5905"/>
                  </a:lnTo>
                  <a:close/>
                  <a:moveTo>
                    <a:pt x="13207" y="5972"/>
                  </a:moveTo>
                  <a:lnTo>
                    <a:pt x="12674" y="6272"/>
                  </a:lnTo>
                  <a:cubicBezTo>
                    <a:pt x="12607" y="6272"/>
                    <a:pt x="12674" y="6305"/>
                    <a:pt x="12674" y="6305"/>
                  </a:cubicBezTo>
                  <a:lnTo>
                    <a:pt x="13207" y="6639"/>
                  </a:lnTo>
                  <a:lnTo>
                    <a:pt x="13274" y="6639"/>
                  </a:lnTo>
                  <a:lnTo>
                    <a:pt x="13841" y="6339"/>
                  </a:lnTo>
                  <a:cubicBezTo>
                    <a:pt x="13874" y="6339"/>
                    <a:pt x="13874" y="6305"/>
                    <a:pt x="13841" y="6305"/>
                  </a:cubicBezTo>
                  <a:lnTo>
                    <a:pt x="13241" y="5972"/>
                  </a:lnTo>
                  <a:close/>
                  <a:moveTo>
                    <a:pt x="10372" y="6105"/>
                  </a:moveTo>
                  <a:lnTo>
                    <a:pt x="9838" y="6405"/>
                  </a:lnTo>
                  <a:lnTo>
                    <a:pt x="9838" y="6439"/>
                  </a:lnTo>
                  <a:lnTo>
                    <a:pt x="10372" y="6772"/>
                  </a:lnTo>
                  <a:lnTo>
                    <a:pt x="10439" y="6772"/>
                  </a:lnTo>
                  <a:lnTo>
                    <a:pt x="11006" y="6472"/>
                  </a:lnTo>
                  <a:lnTo>
                    <a:pt x="11006" y="6439"/>
                  </a:lnTo>
                  <a:lnTo>
                    <a:pt x="10439" y="6105"/>
                  </a:lnTo>
                  <a:close/>
                  <a:moveTo>
                    <a:pt x="12107" y="6239"/>
                  </a:moveTo>
                  <a:lnTo>
                    <a:pt x="11573" y="6505"/>
                  </a:lnTo>
                  <a:cubicBezTo>
                    <a:pt x="11539" y="6505"/>
                    <a:pt x="11539" y="6539"/>
                    <a:pt x="11573" y="6539"/>
                  </a:cubicBezTo>
                  <a:lnTo>
                    <a:pt x="12107" y="6906"/>
                  </a:lnTo>
                  <a:lnTo>
                    <a:pt x="12207" y="6906"/>
                  </a:lnTo>
                  <a:lnTo>
                    <a:pt x="12740" y="6606"/>
                  </a:lnTo>
                  <a:lnTo>
                    <a:pt x="12740" y="6572"/>
                  </a:lnTo>
                  <a:lnTo>
                    <a:pt x="12207" y="6239"/>
                  </a:lnTo>
                  <a:close/>
                  <a:moveTo>
                    <a:pt x="9204" y="6272"/>
                  </a:moveTo>
                  <a:lnTo>
                    <a:pt x="8671" y="6572"/>
                  </a:lnTo>
                  <a:cubicBezTo>
                    <a:pt x="8604" y="6572"/>
                    <a:pt x="8671" y="6606"/>
                    <a:pt x="8671" y="6606"/>
                  </a:cubicBezTo>
                  <a:lnTo>
                    <a:pt x="9204" y="6939"/>
                  </a:lnTo>
                  <a:cubicBezTo>
                    <a:pt x="9204" y="6956"/>
                    <a:pt x="9213" y="6964"/>
                    <a:pt x="9225" y="6964"/>
                  </a:cubicBezTo>
                  <a:cubicBezTo>
                    <a:pt x="9238" y="6964"/>
                    <a:pt x="9254" y="6956"/>
                    <a:pt x="9271" y="6939"/>
                  </a:cubicBezTo>
                  <a:lnTo>
                    <a:pt x="9838" y="6639"/>
                  </a:lnTo>
                  <a:cubicBezTo>
                    <a:pt x="9872" y="6639"/>
                    <a:pt x="9872" y="6606"/>
                    <a:pt x="9838" y="6606"/>
                  </a:cubicBezTo>
                  <a:lnTo>
                    <a:pt x="9271" y="6272"/>
                  </a:lnTo>
                  <a:close/>
                  <a:moveTo>
                    <a:pt x="7670" y="6272"/>
                  </a:moveTo>
                  <a:lnTo>
                    <a:pt x="7103" y="6572"/>
                  </a:lnTo>
                  <a:cubicBezTo>
                    <a:pt x="7070" y="6572"/>
                    <a:pt x="7103" y="6606"/>
                    <a:pt x="7103" y="6606"/>
                  </a:cubicBezTo>
                  <a:lnTo>
                    <a:pt x="7770" y="6972"/>
                  </a:lnTo>
                  <a:lnTo>
                    <a:pt x="7870" y="6972"/>
                  </a:lnTo>
                  <a:lnTo>
                    <a:pt x="8404" y="6672"/>
                  </a:lnTo>
                  <a:cubicBezTo>
                    <a:pt x="8437" y="6672"/>
                    <a:pt x="8404" y="6639"/>
                    <a:pt x="8404" y="6639"/>
                  </a:cubicBezTo>
                  <a:lnTo>
                    <a:pt x="7737" y="6272"/>
                  </a:lnTo>
                  <a:close/>
                  <a:moveTo>
                    <a:pt x="15709" y="6339"/>
                  </a:moveTo>
                  <a:lnTo>
                    <a:pt x="15175" y="6639"/>
                  </a:lnTo>
                  <a:cubicBezTo>
                    <a:pt x="15109" y="6639"/>
                    <a:pt x="15109" y="6672"/>
                    <a:pt x="15175" y="6672"/>
                  </a:cubicBezTo>
                  <a:lnTo>
                    <a:pt x="15709" y="7006"/>
                  </a:lnTo>
                  <a:lnTo>
                    <a:pt x="15776" y="7006"/>
                  </a:lnTo>
                  <a:lnTo>
                    <a:pt x="16343" y="6739"/>
                  </a:lnTo>
                  <a:cubicBezTo>
                    <a:pt x="16376" y="6739"/>
                    <a:pt x="16343" y="6672"/>
                    <a:pt x="16343" y="6672"/>
                  </a:cubicBezTo>
                  <a:lnTo>
                    <a:pt x="15776" y="6339"/>
                  </a:lnTo>
                  <a:close/>
                  <a:moveTo>
                    <a:pt x="13941" y="6439"/>
                  </a:moveTo>
                  <a:lnTo>
                    <a:pt x="13407" y="6739"/>
                  </a:lnTo>
                  <a:cubicBezTo>
                    <a:pt x="13374" y="6739"/>
                    <a:pt x="13407" y="6772"/>
                    <a:pt x="13407" y="6772"/>
                  </a:cubicBezTo>
                  <a:lnTo>
                    <a:pt x="13941" y="7106"/>
                  </a:lnTo>
                  <a:lnTo>
                    <a:pt x="14041" y="7106"/>
                  </a:lnTo>
                  <a:lnTo>
                    <a:pt x="14575" y="6806"/>
                  </a:lnTo>
                  <a:cubicBezTo>
                    <a:pt x="14608" y="6806"/>
                    <a:pt x="14608" y="6772"/>
                    <a:pt x="14575" y="6772"/>
                  </a:cubicBezTo>
                  <a:lnTo>
                    <a:pt x="14041" y="6439"/>
                  </a:lnTo>
                  <a:close/>
                  <a:moveTo>
                    <a:pt x="11206" y="6572"/>
                  </a:moveTo>
                  <a:lnTo>
                    <a:pt x="10672" y="6839"/>
                  </a:lnTo>
                  <a:lnTo>
                    <a:pt x="10672" y="6906"/>
                  </a:lnTo>
                  <a:lnTo>
                    <a:pt x="11206" y="7239"/>
                  </a:lnTo>
                  <a:lnTo>
                    <a:pt x="11273" y="7239"/>
                  </a:lnTo>
                  <a:lnTo>
                    <a:pt x="11840" y="6939"/>
                  </a:lnTo>
                  <a:cubicBezTo>
                    <a:pt x="11873" y="6939"/>
                    <a:pt x="11873" y="6906"/>
                    <a:pt x="11840" y="6906"/>
                  </a:cubicBezTo>
                  <a:lnTo>
                    <a:pt x="11273" y="6572"/>
                  </a:lnTo>
                  <a:close/>
                  <a:moveTo>
                    <a:pt x="12965" y="6689"/>
                  </a:moveTo>
                  <a:cubicBezTo>
                    <a:pt x="12949" y="6689"/>
                    <a:pt x="12924" y="6706"/>
                    <a:pt x="12907" y="6739"/>
                  </a:cubicBezTo>
                  <a:lnTo>
                    <a:pt x="12373" y="7006"/>
                  </a:lnTo>
                  <a:cubicBezTo>
                    <a:pt x="12340" y="7006"/>
                    <a:pt x="12340" y="7073"/>
                    <a:pt x="12373" y="7073"/>
                  </a:cubicBezTo>
                  <a:lnTo>
                    <a:pt x="12907" y="7406"/>
                  </a:lnTo>
                  <a:lnTo>
                    <a:pt x="12974" y="7406"/>
                  </a:lnTo>
                  <a:lnTo>
                    <a:pt x="13541" y="7106"/>
                  </a:lnTo>
                  <a:lnTo>
                    <a:pt x="13541" y="7073"/>
                  </a:lnTo>
                  <a:lnTo>
                    <a:pt x="12974" y="6739"/>
                  </a:lnTo>
                  <a:cubicBezTo>
                    <a:pt x="12991" y="6706"/>
                    <a:pt x="12982" y="6689"/>
                    <a:pt x="12965" y="6689"/>
                  </a:cubicBezTo>
                  <a:close/>
                  <a:moveTo>
                    <a:pt x="10005" y="6772"/>
                  </a:moveTo>
                  <a:lnTo>
                    <a:pt x="9438" y="7073"/>
                  </a:lnTo>
                  <a:cubicBezTo>
                    <a:pt x="9405" y="7073"/>
                    <a:pt x="9405" y="7106"/>
                    <a:pt x="9438" y="7106"/>
                  </a:cubicBezTo>
                  <a:lnTo>
                    <a:pt x="10005" y="7439"/>
                  </a:lnTo>
                  <a:lnTo>
                    <a:pt x="10072" y="7439"/>
                  </a:lnTo>
                  <a:lnTo>
                    <a:pt x="10605" y="7139"/>
                  </a:lnTo>
                  <a:cubicBezTo>
                    <a:pt x="10672" y="7139"/>
                    <a:pt x="10605" y="7106"/>
                    <a:pt x="10605" y="7106"/>
                  </a:cubicBezTo>
                  <a:lnTo>
                    <a:pt x="10072" y="6772"/>
                  </a:lnTo>
                  <a:close/>
                  <a:moveTo>
                    <a:pt x="16510" y="6839"/>
                  </a:moveTo>
                  <a:lnTo>
                    <a:pt x="15943" y="7139"/>
                  </a:lnTo>
                  <a:cubicBezTo>
                    <a:pt x="15909" y="7139"/>
                    <a:pt x="15909" y="7173"/>
                    <a:pt x="15943" y="7173"/>
                  </a:cubicBezTo>
                  <a:lnTo>
                    <a:pt x="16510" y="7506"/>
                  </a:lnTo>
                  <a:lnTo>
                    <a:pt x="16576" y="7506"/>
                  </a:lnTo>
                  <a:lnTo>
                    <a:pt x="17110" y="7239"/>
                  </a:lnTo>
                  <a:cubicBezTo>
                    <a:pt x="17177" y="7239"/>
                    <a:pt x="17110" y="7173"/>
                    <a:pt x="17110" y="7173"/>
                  </a:cubicBezTo>
                  <a:lnTo>
                    <a:pt x="16576" y="6839"/>
                  </a:lnTo>
                  <a:close/>
                  <a:moveTo>
                    <a:pt x="8604" y="6806"/>
                  </a:moveTo>
                  <a:lnTo>
                    <a:pt x="8070" y="7139"/>
                  </a:lnTo>
                  <a:cubicBezTo>
                    <a:pt x="8037" y="7139"/>
                    <a:pt x="8037" y="7173"/>
                    <a:pt x="8070" y="7173"/>
                  </a:cubicBezTo>
                  <a:lnTo>
                    <a:pt x="8737" y="7573"/>
                  </a:lnTo>
                  <a:lnTo>
                    <a:pt x="8804" y="7573"/>
                  </a:lnTo>
                  <a:lnTo>
                    <a:pt x="9371" y="7273"/>
                  </a:lnTo>
                  <a:cubicBezTo>
                    <a:pt x="9405" y="7273"/>
                    <a:pt x="9405" y="7239"/>
                    <a:pt x="9371" y="7239"/>
                  </a:cubicBezTo>
                  <a:lnTo>
                    <a:pt x="8704" y="6806"/>
                  </a:lnTo>
                  <a:close/>
                  <a:moveTo>
                    <a:pt x="14775" y="6906"/>
                  </a:moveTo>
                  <a:lnTo>
                    <a:pt x="14241" y="7173"/>
                  </a:lnTo>
                  <a:cubicBezTo>
                    <a:pt x="14208" y="7173"/>
                    <a:pt x="14241" y="7206"/>
                    <a:pt x="14241" y="7206"/>
                  </a:cubicBezTo>
                  <a:lnTo>
                    <a:pt x="14775" y="7573"/>
                  </a:lnTo>
                  <a:lnTo>
                    <a:pt x="14875" y="7573"/>
                  </a:lnTo>
                  <a:lnTo>
                    <a:pt x="15409" y="7273"/>
                  </a:lnTo>
                  <a:cubicBezTo>
                    <a:pt x="15442" y="7273"/>
                    <a:pt x="15442" y="7239"/>
                    <a:pt x="15409" y="7239"/>
                  </a:cubicBezTo>
                  <a:lnTo>
                    <a:pt x="14875" y="6906"/>
                  </a:lnTo>
                  <a:close/>
                  <a:moveTo>
                    <a:pt x="12006" y="7006"/>
                  </a:moveTo>
                  <a:lnTo>
                    <a:pt x="11439" y="7306"/>
                  </a:lnTo>
                  <a:lnTo>
                    <a:pt x="11439" y="7339"/>
                  </a:lnTo>
                  <a:lnTo>
                    <a:pt x="12006" y="7673"/>
                  </a:lnTo>
                  <a:cubicBezTo>
                    <a:pt x="12023" y="7706"/>
                    <a:pt x="12031" y="7723"/>
                    <a:pt x="12040" y="7723"/>
                  </a:cubicBezTo>
                  <a:cubicBezTo>
                    <a:pt x="12048" y="7723"/>
                    <a:pt x="12057" y="7706"/>
                    <a:pt x="12073" y="7673"/>
                  </a:cubicBezTo>
                  <a:lnTo>
                    <a:pt x="12607" y="7406"/>
                  </a:lnTo>
                  <a:cubicBezTo>
                    <a:pt x="12674" y="7406"/>
                    <a:pt x="12674" y="7339"/>
                    <a:pt x="12607" y="7339"/>
                  </a:cubicBezTo>
                  <a:lnTo>
                    <a:pt x="12073" y="7006"/>
                  </a:lnTo>
                  <a:close/>
                  <a:moveTo>
                    <a:pt x="13741" y="7173"/>
                  </a:moveTo>
                  <a:lnTo>
                    <a:pt x="13207" y="7473"/>
                  </a:lnTo>
                  <a:cubicBezTo>
                    <a:pt x="13174" y="7473"/>
                    <a:pt x="13207" y="7506"/>
                    <a:pt x="13207" y="7506"/>
                  </a:cubicBezTo>
                  <a:lnTo>
                    <a:pt x="13741" y="7840"/>
                  </a:lnTo>
                  <a:lnTo>
                    <a:pt x="13808" y="7840"/>
                  </a:lnTo>
                  <a:lnTo>
                    <a:pt x="14375" y="7573"/>
                  </a:lnTo>
                  <a:cubicBezTo>
                    <a:pt x="14408" y="7573"/>
                    <a:pt x="14408" y="7506"/>
                    <a:pt x="14375" y="7506"/>
                  </a:cubicBezTo>
                  <a:lnTo>
                    <a:pt x="13808" y="7173"/>
                  </a:lnTo>
                  <a:close/>
                  <a:moveTo>
                    <a:pt x="10839" y="7239"/>
                  </a:moveTo>
                  <a:lnTo>
                    <a:pt x="10272" y="7506"/>
                  </a:lnTo>
                  <a:cubicBezTo>
                    <a:pt x="10239" y="7506"/>
                    <a:pt x="10239" y="7573"/>
                    <a:pt x="10272" y="7573"/>
                  </a:cubicBezTo>
                  <a:lnTo>
                    <a:pt x="10839" y="7906"/>
                  </a:lnTo>
                  <a:lnTo>
                    <a:pt x="10906" y="7906"/>
                  </a:lnTo>
                  <a:lnTo>
                    <a:pt x="11439" y="7606"/>
                  </a:lnTo>
                  <a:cubicBezTo>
                    <a:pt x="11506" y="7606"/>
                    <a:pt x="11439" y="7573"/>
                    <a:pt x="11439" y="7573"/>
                  </a:cubicBezTo>
                  <a:lnTo>
                    <a:pt x="10906" y="7239"/>
                  </a:lnTo>
                  <a:close/>
                  <a:moveTo>
                    <a:pt x="15576" y="7339"/>
                  </a:moveTo>
                  <a:lnTo>
                    <a:pt x="15042" y="7640"/>
                  </a:lnTo>
                  <a:cubicBezTo>
                    <a:pt x="15009" y="7640"/>
                    <a:pt x="15042" y="7673"/>
                    <a:pt x="15042" y="7673"/>
                  </a:cubicBezTo>
                  <a:lnTo>
                    <a:pt x="15576" y="8007"/>
                  </a:lnTo>
                  <a:lnTo>
                    <a:pt x="15676" y="8007"/>
                  </a:lnTo>
                  <a:lnTo>
                    <a:pt x="16209" y="7740"/>
                  </a:lnTo>
                  <a:cubicBezTo>
                    <a:pt x="16243" y="7740"/>
                    <a:pt x="16243" y="7673"/>
                    <a:pt x="16209" y="7673"/>
                  </a:cubicBezTo>
                  <a:lnTo>
                    <a:pt x="15676" y="7339"/>
                  </a:lnTo>
                  <a:close/>
                  <a:moveTo>
                    <a:pt x="9538" y="7339"/>
                  </a:moveTo>
                  <a:lnTo>
                    <a:pt x="9004" y="7640"/>
                  </a:lnTo>
                  <a:cubicBezTo>
                    <a:pt x="8938" y="7640"/>
                    <a:pt x="9004" y="7673"/>
                    <a:pt x="9004" y="7673"/>
                  </a:cubicBezTo>
                  <a:lnTo>
                    <a:pt x="9671" y="8073"/>
                  </a:lnTo>
                  <a:lnTo>
                    <a:pt x="9738" y="8073"/>
                  </a:lnTo>
                  <a:lnTo>
                    <a:pt x="10272" y="7773"/>
                  </a:lnTo>
                  <a:cubicBezTo>
                    <a:pt x="10339" y="7773"/>
                    <a:pt x="10272" y="7740"/>
                    <a:pt x="10272" y="7740"/>
                  </a:cubicBezTo>
                  <a:lnTo>
                    <a:pt x="9605" y="7339"/>
                  </a:lnTo>
                  <a:close/>
                  <a:moveTo>
                    <a:pt x="12774" y="7473"/>
                  </a:moveTo>
                  <a:lnTo>
                    <a:pt x="12240" y="7773"/>
                  </a:lnTo>
                  <a:cubicBezTo>
                    <a:pt x="12207" y="7773"/>
                    <a:pt x="12240" y="7806"/>
                    <a:pt x="12240" y="7806"/>
                  </a:cubicBezTo>
                  <a:lnTo>
                    <a:pt x="12774" y="8140"/>
                  </a:lnTo>
                  <a:cubicBezTo>
                    <a:pt x="12807" y="8157"/>
                    <a:pt x="12832" y="8165"/>
                    <a:pt x="12849" y="8165"/>
                  </a:cubicBezTo>
                  <a:cubicBezTo>
                    <a:pt x="12865" y="8165"/>
                    <a:pt x="12874" y="8157"/>
                    <a:pt x="12874" y="8140"/>
                  </a:cubicBezTo>
                  <a:lnTo>
                    <a:pt x="13407" y="7840"/>
                  </a:lnTo>
                  <a:cubicBezTo>
                    <a:pt x="13441" y="7840"/>
                    <a:pt x="13441" y="7806"/>
                    <a:pt x="13407" y="7806"/>
                  </a:cubicBezTo>
                  <a:lnTo>
                    <a:pt x="12874" y="7473"/>
                  </a:lnTo>
                  <a:close/>
                  <a:moveTo>
                    <a:pt x="17677" y="7506"/>
                  </a:moveTo>
                  <a:lnTo>
                    <a:pt x="17110" y="7806"/>
                  </a:lnTo>
                  <a:cubicBezTo>
                    <a:pt x="17077" y="7806"/>
                    <a:pt x="17077" y="7840"/>
                    <a:pt x="17110" y="7840"/>
                  </a:cubicBezTo>
                  <a:lnTo>
                    <a:pt x="17677" y="8173"/>
                  </a:lnTo>
                  <a:lnTo>
                    <a:pt x="17744" y="8173"/>
                  </a:lnTo>
                  <a:lnTo>
                    <a:pt x="18278" y="7906"/>
                  </a:lnTo>
                  <a:cubicBezTo>
                    <a:pt x="18344" y="7906"/>
                    <a:pt x="18278" y="7840"/>
                    <a:pt x="18278" y="7840"/>
                  </a:cubicBezTo>
                  <a:lnTo>
                    <a:pt x="17744" y="7506"/>
                  </a:lnTo>
                  <a:close/>
                  <a:moveTo>
                    <a:pt x="14542" y="7640"/>
                  </a:moveTo>
                  <a:lnTo>
                    <a:pt x="14008" y="7940"/>
                  </a:lnTo>
                  <a:cubicBezTo>
                    <a:pt x="13941" y="7940"/>
                    <a:pt x="14008" y="7973"/>
                    <a:pt x="14008" y="7973"/>
                  </a:cubicBezTo>
                  <a:lnTo>
                    <a:pt x="14542" y="8307"/>
                  </a:lnTo>
                  <a:lnTo>
                    <a:pt x="14608" y="8307"/>
                  </a:lnTo>
                  <a:lnTo>
                    <a:pt x="15175" y="8007"/>
                  </a:lnTo>
                  <a:cubicBezTo>
                    <a:pt x="15209" y="8007"/>
                    <a:pt x="15209" y="7973"/>
                    <a:pt x="15175" y="7973"/>
                  </a:cubicBezTo>
                  <a:lnTo>
                    <a:pt x="14608" y="7640"/>
                  </a:lnTo>
                  <a:close/>
                  <a:moveTo>
                    <a:pt x="11606" y="7740"/>
                  </a:moveTo>
                  <a:lnTo>
                    <a:pt x="11072" y="8007"/>
                  </a:lnTo>
                  <a:cubicBezTo>
                    <a:pt x="11039" y="8007"/>
                    <a:pt x="11039" y="8073"/>
                    <a:pt x="11072" y="8073"/>
                  </a:cubicBezTo>
                  <a:lnTo>
                    <a:pt x="11606" y="8407"/>
                  </a:lnTo>
                  <a:lnTo>
                    <a:pt x="11706" y="8407"/>
                  </a:lnTo>
                  <a:lnTo>
                    <a:pt x="12240" y="8107"/>
                  </a:lnTo>
                  <a:lnTo>
                    <a:pt x="12240" y="8073"/>
                  </a:lnTo>
                  <a:lnTo>
                    <a:pt x="11706" y="7740"/>
                  </a:lnTo>
                  <a:close/>
                  <a:moveTo>
                    <a:pt x="16410" y="7840"/>
                  </a:moveTo>
                  <a:lnTo>
                    <a:pt x="15876" y="8140"/>
                  </a:lnTo>
                  <a:cubicBezTo>
                    <a:pt x="15843" y="8140"/>
                    <a:pt x="15843" y="8173"/>
                    <a:pt x="15876" y="8173"/>
                  </a:cubicBezTo>
                  <a:lnTo>
                    <a:pt x="16410" y="8507"/>
                  </a:lnTo>
                  <a:lnTo>
                    <a:pt x="16510" y="8507"/>
                  </a:lnTo>
                  <a:lnTo>
                    <a:pt x="17043" y="8240"/>
                  </a:lnTo>
                  <a:cubicBezTo>
                    <a:pt x="17077" y="8240"/>
                    <a:pt x="17043" y="8173"/>
                    <a:pt x="17043" y="8173"/>
                  </a:cubicBezTo>
                  <a:lnTo>
                    <a:pt x="16510" y="7840"/>
                  </a:lnTo>
                  <a:close/>
                  <a:moveTo>
                    <a:pt x="13574" y="7940"/>
                  </a:moveTo>
                  <a:lnTo>
                    <a:pt x="13041" y="8240"/>
                  </a:lnTo>
                  <a:cubicBezTo>
                    <a:pt x="13007" y="8240"/>
                    <a:pt x="13007" y="8273"/>
                    <a:pt x="13041" y="8273"/>
                  </a:cubicBezTo>
                  <a:lnTo>
                    <a:pt x="13574" y="8607"/>
                  </a:lnTo>
                  <a:cubicBezTo>
                    <a:pt x="13591" y="8624"/>
                    <a:pt x="13616" y="8632"/>
                    <a:pt x="13637" y="8632"/>
                  </a:cubicBezTo>
                  <a:cubicBezTo>
                    <a:pt x="13658" y="8632"/>
                    <a:pt x="13674" y="8624"/>
                    <a:pt x="13674" y="8607"/>
                  </a:cubicBezTo>
                  <a:lnTo>
                    <a:pt x="14208" y="8307"/>
                  </a:lnTo>
                  <a:cubicBezTo>
                    <a:pt x="14241" y="8307"/>
                    <a:pt x="14208" y="8273"/>
                    <a:pt x="14208" y="8273"/>
                  </a:cubicBezTo>
                  <a:lnTo>
                    <a:pt x="13674" y="7940"/>
                  </a:lnTo>
                  <a:close/>
                  <a:moveTo>
                    <a:pt x="18511" y="7973"/>
                  </a:moveTo>
                  <a:lnTo>
                    <a:pt x="17944" y="8273"/>
                  </a:lnTo>
                  <a:cubicBezTo>
                    <a:pt x="17911" y="8273"/>
                    <a:pt x="17911" y="8307"/>
                    <a:pt x="17944" y="8307"/>
                  </a:cubicBezTo>
                  <a:lnTo>
                    <a:pt x="18511" y="8640"/>
                  </a:lnTo>
                  <a:lnTo>
                    <a:pt x="18578" y="8640"/>
                  </a:lnTo>
                  <a:lnTo>
                    <a:pt x="19112" y="8340"/>
                  </a:lnTo>
                  <a:cubicBezTo>
                    <a:pt x="19178" y="8340"/>
                    <a:pt x="19112" y="8307"/>
                    <a:pt x="19112" y="8307"/>
                  </a:cubicBezTo>
                  <a:lnTo>
                    <a:pt x="18578" y="7973"/>
                  </a:lnTo>
                  <a:close/>
                  <a:moveTo>
                    <a:pt x="15376" y="8107"/>
                  </a:moveTo>
                  <a:lnTo>
                    <a:pt x="14842" y="8407"/>
                  </a:lnTo>
                  <a:cubicBezTo>
                    <a:pt x="14775" y="8407"/>
                    <a:pt x="14842" y="8440"/>
                    <a:pt x="14842" y="8440"/>
                  </a:cubicBezTo>
                  <a:lnTo>
                    <a:pt x="15376" y="8774"/>
                  </a:lnTo>
                  <a:lnTo>
                    <a:pt x="15442" y="8774"/>
                  </a:lnTo>
                  <a:lnTo>
                    <a:pt x="16009" y="8474"/>
                  </a:lnTo>
                  <a:lnTo>
                    <a:pt x="16009" y="8440"/>
                  </a:lnTo>
                  <a:lnTo>
                    <a:pt x="15442" y="8107"/>
                  </a:lnTo>
                  <a:close/>
                  <a:moveTo>
                    <a:pt x="12407" y="8173"/>
                  </a:moveTo>
                  <a:lnTo>
                    <a:pt x="11873" y="8474"/>
                  </a:lnTo>
                  <a:cubicBezTo>
                    <a:pt x="11840" y="8474"/>
                    <a:pt x="11840" y="8507"/>
                    <a:pt x="11873" y="8507"/>
                  </a:cubicBezTo>
                  <a:lnTo>
                    <a:pt x="12407" y="8840"/>
                  </a:lnTo>
                  <a:lnTo>
                    <a:pt x="12507" y="8840"/>
                  </a:lnTo>
                  <a:lnTo>
                    <a:pt x="13041" y="8574"/>
                  </a:lnTo>
                  <a:lnTo>
                    <a:pt x="13041" y="8507"/>
                  </a:lnTo>
                  <a:lnTo>
                    <a:pt x="12507" y="8173"/>
                  </a:lnTo>
                  <a:close/>
                  <a:moveTo>
                    <a:pt x="17210" y="8307"/>
                  </a:moveTo>
                  <a:lnTo>
                    <a:pt x="16676" y="8607"/>
                  </a:lnTo>
                  <a:cubicBezTo>
                    <a:pt x="16610" y="8607"/>
                    <a:pt x="16610" y="8640"/>
                    <a:pt x="16676" y="8640"/>
                  </a:cubicBezTo>
                  <a:lnTo>
                    <a:pt x="17210" y="8974"/>
                  </a:lnTo>
                  <a:lnTo>
                    <a:pt x="17277" y="8974"/>
                  </a:lnTo>
                  <a:lnTo>
                    <a:pt x="17844" y="8674"/>
                  </a:lnTo>
                  <a:lnTo>
                    <a:pt x="17844" y="8640"/>
                  </a:lnTo>
                  <a:lnTo>
                    <a:pt x="17277" y="8307"/>
                  </a:lnTo>
                  <a:close/>
                  <a:moveTo>
                    <a:pt x="14408" y="8440"/>
                  </a:moveTo>
                  <a:lnTo>
                    <a:pt x="13874" y="8740"/>
                  </a:lnTo>
                  <a:cubicBezTo>
                    <a:pt x="13841" y="8740"/>
                    <a:pt x="13841" y="8774"/>
                    <a:pt x="13874" y="8774"/>
                  </a:cubicBezTo>
                  <a:lnTo>
                    <a:pt x="14408" y="9107"/>
                  </a:lnTo>
                  <a:lnTo>
                    <a:pt x="14508" y="9107"/>
                  </a:lnTo>
                  <a:lnTo>
                    <a:pt x="15042" y="8807"/>
                  </a:lnTo>
                  <a:cubicBezTo>
                    <a:pt x="15075" y="8807"/>
                    <a:pt x="15042" y="8774"/>
                    <a:pt x="15042" y="8774"/>
                  </a:cubicBezTo>
                  <a:lnTo>
                    <a:pt x="14508" y="8440"/>
                  </a:lnTo>
                  <a:close/>
                  <a:moveTo>
                    <a:pt x="19278" y="8440"/>
                  </a:moveTo>
                  <a:lnTo>
                    <a:pt x="18745" y="8740"/>
                  </a:lnTo>
                  <a:cubicBezTo>
                    <a:pt x="18711" y="8740"/>
                    <a:pt x="18711" y="8774"/>
                    <a:pt x="18745" y="8774"/>
                  </a:cubicBezTo>
                  <a:lnTo>
                    <a:pt x="19278" y="9107"/>
                  </a:lnTo>
                  <a:lnTo>
                    <a:pt x="19378" y="9107"/>
                  </a:lnTo>
                  <a:lnTo>
                    <a:pt x="19912" y="8807"/>
                  </a:lnTo>
                  <a:cubicBezTo>
                    <a:pt x="19945" y="8807"/>
                    <a:pt x="19912" y="8774"/>
                    <a:pt x="19912" y="8774"/>
                  </a:cubicBezTo>
                  <a:lnTo>
                    <a:pt x="19378" y="8440"/>
                  </a:lnTo>
                  <a:close/>
                  <a:moveTo>
                    <a:pt x="16176" y="8574"/>
                  </a:moveTo>
                  <a:lnTo>
                    <a:pt x="15609" y="8840"/>
                  </a:lnTo>
                  <a:cubicBezTo>
                    <a:pt x="15576" y="8840"/>
                    <a:pt x="15609" y="8874"/>
                    <a:pt x="15609" y="8874"/>
                  </a:cubicBezTo>
                  <a:lnTo>
                    <a:pt x="16176" y="9241"/>
                  </a:lnTo>
                  <a:lnTo>
                    <a:pt x="16243" y="9241"/>
                  </a:lnTo>
                  <a:lnTo>
                    <a:pt x="16777" y="8941"/>
                  </a:lnTo>
                  <a:lnTo>
                    <a:pt x="16777" y="8907"/>
                  </a:lnTo>
                  <a:lnTo>
                    <a:pt x="16243" y="8574"/>
                  </a:lnTo>
                  <a:close/>
                  <a:moveTo>
                    <a:pt x="13241" y="8640"/>
                  </a:moveTo>
                  <a:lnTo>
                    <a:pt x="12707" y="8941"/>
                  </a:lnTo>
                  <a:cubicBezTo>
                    <a:pt x="12674" y="8941"/>
                    <a:pt x="12707" y="8974"/>
                    <a:pt x="12707" y="8974"/>
                  </a:cubicBezTo>
                  <a:lnTo>
                    <a:pt x="13241" y="9307"/>
                  </a:lnTo>
                  <a:lnTo>
                    <a:pt x="13341" y="9307"/>
                  </a:lnTo>
                  <a:lnTo>
                    <a:pt x="13874" y="9007"/>
                  </a:lnTo>
                  <a:cubicBezTo>
                    <a:pt x="13908" y="9007"/>
                    <a:pt x="13908" y="8974"/>
                    <a:pt x="13874" y="8974"/>
                  </a:cubicBezTo>
                  <a:lnTo>
                    <a:pt x="13341" y="8640"/>
                  </a:lnTo>
                  <a:close/>
                  <a:moveTo>
                    <a:pt x="18011" y="8774"/>
                  </a:moveTo>
                  <a:lnTo>
                    <a:pt x="17444" y="9041"/>
                  </a:lnTo>
                  <a:cubicBezTo>
                    <a:pt x="17410" y="9041"/>
                    <a:pt x="17410" y="9107"/>
                    <a:pt x="17444" y="9107"/>
                  </a:cubicBezTo>
                  <a:lnTo>
                    <a:pt x="18011" y="9441"/>
                  </a:lnTo>
                  <a:lnTo>
                    <a:pt x="18077" y="9441"/>
                  </a:lnTo>
                  <a:lnTo>
                    <a:pt x="18611" y="9141"/>
                  </a:lnTo>
                  <a:lnTo>
                    <a:pt x="18611" y="9107"/>
                  </a:lnTo>
                  <a:lnTo>
                    <a:pt x="18077" y="8774"/>
                  </a:lnTo>
                  <a:close/>
                  <a:moveTo>
                    <a:pt x="15242" y="8907"/>
                  </a:moveTo>
                  <a:lnTo>
                    <a:pt x="14708" y="9174"/>
                  </a:lnTo>
                  <a:cubicBezTo>
                    <a:pt x="14675" y="9174"/>
                    <a:pt x="14675" y="9241"/>
                    <a:pt x="14708" y="9241"/>
                  </a:cubicBezTo>
                  <a:lnTo>
                    <a:pt x="15242" y="9574"/>
                  </a:lnTo>
                  <a:lnTo>
                    <a:pt x="15342" y="9574"/>
                  </a:lnTo>
                  <a:lnTo>
                    <a:pt x="15876" y="9274"/>
                  </a:lnTo>
                  <a:cubicBezTo>
                    <a:pt x="15909" y="9274"/>
                    <a:pt x="15876" y="9241"/>
                    <a:pt x="15876" y="9241"/>
                  </a:cubicBezTo>
                  <a:lnTo>
                    <a:pt x="15342" y="8907"/>
                  </a:lnTo>
                  <a:close/>
                  <a:moveTo>
                    <a:pt x="20079" y="8907"/>
                  </a:moveTo>
                  <a:lnTo>
                    <a:pt x="19545" y="9174"/>
                  </a:lnTo>
                  <a:cubicBezTo>
                    <a:pt x="19512" y="9174"/>
                    <a:pt x="19512" y="9241"/>
                    <a:pt x="19545" y="9241"/>
                  </a:cubicBezTo>
                  <a:lnTo>
                    <a:pt x="20079" y="9574"/>
                  </a:lnTo>
                  <a:lnTo>
                    <a:pt x="20179" y="9574"/>
                  </a:lnTo>
                  <a:lnTo>
                    <a:pt x="20713" y="9274"/>
                  </a:lnTo>
                  <a:cubicBezTo>
                    <a:pt x="20746" y="9274"/>
                    <a:pt x="20713" y="9241"/>
                    <a:pt x="20713" y="9241"/>
                  </a:cubicBezTo>
                  <a:lnTo>
                    <a:pt x="20179" y="8907"/>
                  </a:lnTo>
                  <a:close/>
                  <a:moveTo>
                    <a:pt x="16943" y="9074"/>
                  </a:moveTo>
                  <a:lnTo>
                    <a:pt x="16410" y="9341"/>
                  </a:lnTo>
                  <a:cubicBezTo>
                    <a:pt x="16376" y="9341"/>
                    <a:pt x="16376" y="9408"/>
                    <a:pt x="16410" y="9408"/>
                  </a:cubicBezTo>
                  <a:lnTo>
                    <a:pt x="16943" y="9741"/>
                  </a:lnTo>
                  <a:lnTo>
                    <a:pt x="17043" y="9741"/>
                  </a:lnTo>
                  <a:lnTo>
                    <a:pt x="17577" y="9441"/>
                  </a:lnTo>
                  <a:lnTo>
                    <a:pt x="17577" y="9408"/>
                  </a:lnTo>
                  <a:lnTo>
                    <a:pt x="17043" y="9074"/>
                  </a:lnTo>
                  <a:close/>
                  <a:moveTo>
                    <a:pt x="14041" y="9107"/>
                  </a:moveTo>
                  <a:lnTo>
                    <a:pt x="13508" y="9408"/>
                  </a:lnTo>
                  <a:cubicBezTo>
                    <a:pt x="13441" y="9408"/>
                    <a:pt x="13508" y="9441"/>
                    <a:pt x="13508" y="9441"/>
                  </a:cubicBezTo>
                  <a:lnTo>
                    <a:pt x="14041" y="9774"/>
                  </a:lnTo>
                  <a:lnTo>
                    <a:pt x="14108" y="9774"/>
                  </a:lnTo>
                  <a:lnTo>
                    <a:pt x="14675" y="9474"/>
                  </a:lnTo>
                  <a:cubicBezTo>
                    <a:pt x="14708" y="9474"/>
                    <a:pt x="14708" y="9441"/>
                    <a:pt x="14675" y="9441"/>
                  </a:cubicBezTo>
                  <a:lnTo>
                    <a:pt x="14108" y="9107"/>
                  </a:lnTo>
                  <a:close/>
                  <a:moveTo>
                    <a:pt x="18845" y="9241"/>
                  </a:moveTo>
                  <a:lnTo>
                    <a:pt x="18278" y="9508"/>
                  </a:lnTo>
                  <a:lnTo>
                    <a:pt x="18278" y="9574"/>
                  </a:lnTo>
                  <a:lnTo>
                    <a:pt x="18845" y="9908"/>
                  </a:lnTo>
                  <a:lnTo>
                    <a:pt x="18911" y="9908"/>
                  </a:lnTo>
                  <a:lnTo>
                    <a:pt x="19445" y="9608"/>
                  </a:lnTo>
                  <a:lnTo>
                    <a:pt x="19445" y="9574"/>
                  </a:lnTo>
                  <a:lnTo>
                    <a:pt x="18911" y="9241"/>
                  </a:lnTo>
                  <a:close/>
                  <a:moveTo>
                    <a:pt x="16043" y="9341"/>
                  </a:moveTo>
                  <a:lnTo>
                    <a:pt x="15509" y="9641"/>
                  </a:lnTo>
                  <a:cubicBezTo>
                    <a:pt x="15442" y="9641"/>
                    <a:pt x="15442" y="9674"/>
                    <a:pt x="15509" y="9674"/>
                  </a:cubicBezTo>
                  <a:lnTo>
                    <a:pt x="16043" y="10008"/>
                  </a:lnTo>
                  <a:cubicBezTo>
                    <a:pt x="16043" y="10041"/>
                    <a:pt x="16051" y="10058"/>
                    <a:pt x="16064" y="10058"/>
                  </a:cubicBezTo>
                  <a:cubicBezTo>
                    <a:pt x="16076" y="10058"/>
                    <a:pt x="16093" y="10041"/>
                    <a:pt x="16109" y="10008"/>
                  </a:cubicBezTo>
                  <a:lnTo>
                    <a:pt x="16676" y="9741"/>
                  </a:lnTo>
                  <a:cubicBezTo>
                    <a:pt x="16710" y="9741"/>
                    <a:pt x="16676" y="9674"/>
                    <a:pt x="16676" y="9674"/>
                  </a:cubicBezTo>
                  <a:lnTo>
                    <a:pt x="16109" y="9341"/>
                  </a:lnTo>
                  <a:close/>
                  <a:moveTo>
                    <a:pt x="17777" y="9508"/>
                  </a:moveTo>
                  <a:lnTo>
                    <a:pt x="17244" y="9808"/>
                  </a:lnTo>
                  <a:lnTo>
                    <a:pt x="17244" y="9841"/>
                  </a:lnTo>
                  <a:lnTo>
                    <a:pt x="17777" y="10175"/>
                  </a:lnTo>
                  <a:lnTo>
                    <a:pt x="17877" y="10175"/>
                  </a:lnTo>
                  <a:lnTo>
                    <a:pt x="18411" y="9908"/>
                  </a:lnTo>
                  <a:lnTo>
                    <a:pt x="18411" y="9841"/>
                  </a:lnTo>
                  <a:lnTo>
                    <a:pt x="17877" y="9508"/>
                  </a:lnTo>
                  <a:close/>
                  <a:moveTo>
                    <a:pt x="14875" y="9608"/>
                  </a:moveTo>
                  <a:lnTo>
                    <a:pt x="14341" y="9908"/>
                  </a:lnTo>
                  <a:cubicBezTo>
                    <a:pt x="14275" y="9908"/>
                    <a:pt x="14341" y="9941"/>
                    <a:pt x="14341" y="9941"/>
                  </a:cubicBezTo>
                  <a:lnTo>
                    <a:pt x="14875" y="10275"/>
                  </a:lnTo>
                  <a:cubicBezTo>
                    <a:pt x="14875" y="10275"/>
                    <a:pt x="14890" y="10260"/>
                    <a:pt x="14910" y="10260"/>
                  </a:cubicBezTo>
                  <a:cubicBezTo>
                    <a:pt x="14920" y="10260"/>
                    <a:pt x="14931" y="10264"/>
                    <a:pt x="14942" y="10275"/>
                  </a:cubicBezTo>
                  <a:lnTo>
                    <a:pt x="15509" y="9975"/>
                  </a:lnTo>
                  <a:lnTo>
                    <a:pt x="15509" y="9941"/>
                  </a:lnTo>
                  <a:lnTo>
                    <a:pt x="14942" y="9608"/>
                  </a:lnTo>
                  <a:close/>
                  <a:moveTo>
                    <a:pt x="21246" y="9574"/>
                  </a:moveTo>
                  <a:lnTo>
                    <a:pt x="20713" y="9841"/>
                  </a:lnTo>
                  <a:lnTo>
                    <a:pt x="20713" y="9941"/>
                  </a:lnTo>
                  <a:lnTo>
                    <a:pt x="21380" y="10308"/>
                  </a:lnTo>
                  <a:lnTo>
                    <a:pt x="21447" y="10308"/>
                  </a:lnTo>
                  <a:lnTo>
                    <a:pt x="22014" y="10008"/>
                  </a:lnTo>
                  <a:cubicBezTo>
                    <a:pt x="22047" y="10008"/>
                    <a:pt x="22047" y="9975"/>
                    <a:pt x="22014" y="9975"/>
                  </a:cubicBezTo>
                  <a:lnTo>
                    <a:pt x="21346" y="9574"/>
                  </a:lnTo>
                  <a:close/>
                  <a:moveTo>
                    <a:pt x="19612" y="9741"/>
                  </a:moveTo>
                  <a:lnTo>
                    <a:pt x="19078" y="10008"/>
                  </a:lnTo>
                  <a:lnTo>
                    <a:pt x="19078" y="10075"/>
                  </a:lnTo>
                  <a:lnTo>
                    <a:pt x="19612" y="10408"/>
                  </a:lnTo>
                  <a:lnTo>
                    <a:pt x="19712" y="10408"/>
                  </a:lnTo>
                  <a:lnTo>
                    <a:pt x="20246" y="10108"/>
                  </a:lnTo>
                  <a:lnTo>
                    <a:pt x="20246" y="10075"/>
                  </a:lnTo>
                  <a:lnTo>
                    <a:pt x="19712" y="9741"/>
                  </a:lnTo>
                  <a:close/>
                  <a:moveTo>
                    <a:pt x="16843" y="9808"/>
                  </a:moveTo>
                  <a:lnTo>
                    <a:pt x="16276" y="10108"/>
                  </a:lnTo>
                  <a:cubicBezTo>
                    <a:pt x="16243" y="10108"/>
                    <a:pt x="16243" y="10141"/>
                    <a:pt x="16276" y="10141"/>
                  </a:cubicBezTo>
                  <a:lnTo>
                    <a:pt x="16843" y="10475"/>
                  </a:lnTo>
                  <a:lnTo>
                    <a:pt x="16910" y="10475"/>
                  </a:lnTo>
                  <a:lnTo>
                    <a:pt x="17444" y="10175"/>
                  </a:lnTo>
                  <a:lnTo>
                    <a:pt x="17444" y="10141"/>
                  </a:lnTo>
                  <a:lnTo>
                    <a:pt x="16910" y="9808"/>
                  </a:lnTo>
                  <a:close/>
                  <a:moveTo>
                    <a:pt x="18578" y="9975"/>
                  </a:moveTo>
                  <a:lnTo>
                    <a:pt x="18044" y="10275"/>
                  </a:lnTo>
                  <a:lnTo>
                    <a:pt x="18044" y="10308"/>
                  </a:lnTo>
                  <a:lnTo>
                    <a:pt x="18578" y="10642"/>
                  </a:lnTo>
                  <a:lnTo>
                    <a:pt x="18678" y="10642"/>
                  </a:lnTo>
                  <a:lnTo>
                    <a:pt x="19212" y="10342"/>
                  </a:lnTo>
                  <a:lnTo>
                    <a:pt x="19212" y="10308"/>
                  </a:lnTo>
                  <a:lnTo>
                    <a:pt x="18678" y="9975"/>
                  </a:lnTo>
                  <a:close/>
                  <a:moveTo>
                    <a:pt x="15676" y="10008"/>
                  </a:moveTo>
                  <a:lnTo>
                    <a:pt x="15109" y="10308"/>
                  </a:lnTo>
                  <a:cubicBezTo>
                    <a:pt x="15075" y="10308"/>
                    <a:pt x="15109" y="10342"/>
                    <a:pt x="15109" y="10342"/>
                  </a:cubicBezTo>
                  <a:lnTo>
                    <a:pt x="15676" y="10675"/>
                  </a:lnTo>
                  <a:lnTo>
                    <a:pt x="15742" y="10675"/>
                  </a:lnTo>
                  <a:lnTo>
                    <a:pt x="16276" y="10408"/>
                  </a:lnTo>
                  <a:lnTo>
                    <a:pt x="16276" y="10342"/>
                  </a:lnTo>
                  <a:lnTo>
                    <a:pt x="15742" y="10008"/>
                  </a:lnTo>
                  <a:close/>
                  <a:moveTo>
                    <a:pt x="20513" y="10175"/>
                  </a:moveTo>
                  <a:lnTo>
                    <a:pt x="19945" y="10475"/>
                  </a:lnTo>
                  <a:cubicBezTo>
                    <a:pt x="19912" y="10508"/>
                    <a:pt x="19912" y="10508"/>
                    <a:pt x="19945" y="10508"/>
                  </a:cubicBezTo>
                  <a:lnTo>
                    <a:pt x="20513" y="10842"/>
                  </a:lnTo>
                  <a:lnTo>
                    <a:pt x="20579" y="10842"/>
                  </a:lnTo>
                  <a:lnTo>
                    <a:pt x="21113" y="10575"/>
                  </a:lnTo>
                  <a:lnTo>
                    <a:pt x="21113" y="10508"/>
                  </a:lnTo>
                  <a:lnTo>
                    <a:pt x="20579" y="10175"/>
                  </a:lnTo>
                  <a:close/>
                  <a:moveTo>
                    <a:pt x="10505" y="7940"/>
                  </a:moveTo>
                  <a:lnTo>
                    <a:pt x="9905" y="8240"/>
                  </a:lnTo>
                  <a:cubicBezTo>
                    <a:pt x="9872" y="8240"/>
                    <a:pt x="9872" y="8273"/>
                    <a:pt x="9905" y="8273"/>
                  </a:cubicBezTo>
                  <a:lnTo>
                    <a:pt x="14508" y="10909"/>
                  </a:lnTo>
                  <a:lnTo>
                    <a:pt x="14575" y="10909"/>
                  </a:lnTo>
                  <a:lnTo>
                    <a:pt x="15109" y="10608"/>
                  </a:lnTo>
                  <a:cubicBezTo>
                    <a:pt x="15175" y="10608"/>
                    <a:pt x="15109" y="10575"/>
                    <a:pt x="15109" y="10575"/>
                  </a:cubicBezTo>
                  <a:lnTo>
                    <a:pt x="10572" y="7940"/>
                  </a:lnTo>
                  <a:close/>
                  <a:moveTo>
                    <a:pt x="17610" y="10275"/>
                  </a:moveTo>
                  <a:lnTo>
                    <a:pt x="17077" y="10542"/>
                  </a:lnTo>
                  <a:cubicBezTo>
                    <a:pt x="17043" y="10542"/>
                    <a:pt x="17077" y="10608"/>
                    <a:pt x="17077" y="10608"/>
                  </a:cubicBezTo>
                  <a:lnTo>
                    <a:pt x="17610" y="10942"/>
                  </a:lnTo>
                  <a:lnTo>
                    <a:pt x="17711" y="10942"/>
                  </a:lnTo>
                  <a:lnTo>
                    <a:pt x="18244" y="10642"/>
                  </a:lnTo>
                  <a:cubicBezTo>
                    <a:pt x="18278" y="10642"/>
                    <a:pt x="18278" y="10608"/>
                    <a:pt x="18244" y="10608"/>
                  </a:cubicBezTo>
                  <a:lnTo>
                    <a:pt x="17711" y="10275"/>
                  </a:lnTo>
                  <a:close/>
                  <a:moveTo>
                    <a:pt x="16443" y="10475"/>
                  </a:moveTo>
                  <a:lnTo>
                    <a:pt x="15909" y="10775"/>
                  </a:lnTo>
                  <a:lnTo>
                    <a:pt x="15909" y="10809"/>
                  </a:lnTo>
                  <a:lnTo>
                    <a:pt x="16443" y="11142"/>
                  </a:lnTo>
                  <a:cubicBezTo>
                    <a:pt x="16476" y="11159"/>
                    <a:pt x="16501" y="11167"/>
                    <a:pt x="16518" y="11167"/>
                  </a:cubicBezTo>
                  <a:cubicBezTo>
                    <a:pt x="16535" y="11167"/>
                    <a:pt x="16543" y="11159"/>
                    <a:pt x="16543" y="11142"/>
                  </a:cubicBezTo>
                  <a:lnTo>
                    <a:pt x="17077" y="10842"/>
                  </a:lnTo>
                  <a:lnTo>
                    <a:pt x="17077" y="10809"/>
                  </a:lnTo>
                  <a:lnTo>
                    <a:pt x="16543" y="10475"/>
                  </a:lnTo>
                  <a:close/>
                  <a:moveTo>
                    <a:pt x="19412" y="10475"/>
                  </a:moveTo>
                  <a:lnTo>
                    <a:pt x="18878" y="10775"/>
                  </a:lnTo>
                  <a:lnTo>
                    <a:pt x="18878" y="10809"/>
                  </a:lnTo>
                  <a:lnTo>
                    <a:pt x="19712" y="11309"/>
                  </a:lnTo>
                  <a:lnTo>
                    <a:pt x="19779" y="11309"/>
                  </a:lnTo>
                  <a:lnTo>
                    <a:pt x="20346" y="11009"/>
                  </a:lnTo>
                  <a:lnTo>
                    <a:pt x="20346" y="10975"/>
                  </a:lnTo>
                  <a:lnTo>
                    <a:pt x="19512" y="10475"/>
                  </a:lnTo>
                  <a:close/>
                  <a:moveTo>
                    <a:pt x="15275" y="10675"/>
                  </a:moveTo>
                  <a:lnTo>
                    <a:pt x="14742" y="10975"/>
                  </a:lnTo>
                  <a:cubicBezTo>
                    <a:pt x="14708" y="10975"/>
                    <a:pt x="14708" y="11009"/>
                    <a:pt x="14742" y="11009"/>
                  </a:cubicBezTo>
                  <a:lnTo>
                    <a:pt x="15409" y="11409"/>
                  </a:lnTo>
                  <a:lnTo>
                    <a:pt x="15476" y="11409"/>
                  </a:lnTo>
                  <a:lnTo>
                    <a:pt x="16043" y="11109"/>
                  </a:lnTo>
                  <a:lnTo>
                    <a:pt x="16043" y="11075"/>
                  </a:lnTo>
                  <a:lnTo>
                    <a:pt x="15376" y="10675"/>
                  </a:lnTo>
                  <a:close/>
                  <a:moveTo>
                    <a:pt x="17244" y="10942"/>
                  </a:moveTo>
                  <a:lnTo>
                    <a:pt x="16710" y="11242"/>
                  </a:lnTo>
                  <a:lnTo>
                    <a:pt x="16710" y="11276"/>
                  </a:lnTo>
                  <a:lnTo>
                    <a:pt x="17244" y="11609"/>
                  </a:lnTo>
                  <a:lnTo>
                    <a:pt x="17344" y="11609"/>
                  </a:lnTo>
                  <a:lnTo>
                    <a:pt x="17877" y="11309"/>
                  </a:lnTo>
                  <a:lnTo>
                    <a:pt x="17877" y="11276"/>
                  </a:lnTo>
                  <a:lnTo>
                    <a:pt x="17344" y="10942"/>
                  </a:lnTo>
                  <a:close/>
                  <a:moveTo>
                    <a:pt x="18444" y="10775"/>
                  </a:moveTo>
                  <a:lnTo>
                    <a:pt x="17911" y="11075"/>
                  </a:lnTo>
                  <a:cubicBezTo>
                    <a:pt x="17877" y="11075"/>
                    <a:pt x="17877" y="11109"/>
                    <a:pt x="17911" y="11109"/>
                  </a:cubicBezTo>
                  <a:lnTo>
                    <a:pt x="19011" y="11743"/>
                  </a:lnTo>
                  <a:lnTo>
                    <a:pt x="19078" y="11743"/>
                  </a:lnTo>
                  <a:lnTo>
                    <a:pt x="19612" y="11442"/>
                  </a:lnTo>
                  <a:lnTo>
                    <a:pt x="19612" y="11409"/>
                  </a:lnTo>
                  <a:lnTo>
                    <a:pt x="18544" y="10775"/>
                  </a:lnTo>
                  <a:close/>
                  <a:moveTo>
                    <a:pt x="16209" y="11176"/>
                  </a:moveTo>
                  <a:lnTo>
                    <a:pt x="15676" y="11476"/>
                  </a:lnTo>
                  <a:lnTo>
                    <a:pt x="15676" y="11509"/>
                  </a:lnTo>
                  <a:lnTo>
                    <a:pt x="16343" y="11909"/>
                  </a:lnTo>
                  <a:lnTo>
                    <a:pt x="16410" y="11909"/>
                  </a:lnTo>
                  <a:lnTo>
                    <a:pt x="16943" y="11609"/>
                  </a:lnTo>
                  <a:lnTo>
                    <a:pt x="16943" y="11576"/>
                  </a:lnTo>
                  <a:lnTo>
                    <a:pt x="16276" y="11176"/>
                  </a:lnTo>
                  <a:close/>
                  <a:moveTo>
                    <a:pt x="18077" y="11442"/>
                  </a:moveTo>
                  <a:lnTo>
                    <a:pt x="17544" y="11743"/>
                  </a:lnTo>
                  <a:cubicBezTo>
                    <a:pt x="17544" y="11743"/>
                    <a:pt x="17510" y="11776"/>
                    <a:pt x="17544" y="11776"/>
                  </a:cubicBezTo>
                  <a:lnTo>
                    <a:pt x="18211" y="12143"/>
                  </a:lnTo>
                  <a:lnTo>
                    <a:pt x="18278" y="12143"/>
                  </a:lnTo>
                  <a:lnTo>
                    <a:pt x="18845" y="11843"/>
                  </a:lnTo>
                  <a:cubicBezTo>
                    <a:pt x="18878" y="11843"/>
                    <a:pt x="18878" y="11809"/>
                    <a:pt x="18845" y="11809"/>
                  </a:cubicBezTo>
                  <a:lnTo>
                    <a:pt x="18178" y="11442"/>
                  </a:lnTo>
                  <a:close/>
                  <a:moveTo>
                    <a:pt x="17177" y="11776"/>
                  </a:moveTo>
                  <a:lnTo>
                    <a:pt x="16610" y="12076"/>
                  </a:lnTo>
                  <a:lnTo>
                    <a:pt x="16610" y="12110"/>
                  </a:lnTo>
                  <a:lnTo>
                    <a:pt x="17444" y="12610"/>
                  </a:lnTo>
                  <a:lnTo>
                    <a:pt x="17544" y="12610"/>
                  </a:lnTo>
                  <a:lnTo>
                    <a:pt x="18077" y="12310"/>
                  </a:lnTo>
                  <a:lnTo>
                    <a:pt x="18077" y="12276"/>
                  </a:lnTo>
                  <a:lnTo>
                    <a:pt x="17244" y="1177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916;p67">
              <a:extLst>
                <a:ext uri="{FF2B5EF4-FFF2-40B4-BE49-F238E27FC236}">
                  <a16:creationId xmlns:a16="http://schemas.microsoft.com/office/drawing/2014/main" id="{843C2B39-0A4E-1830-AC22-38469DB975DF}"/>
                </a:ext>
              </a:extLst>
            </p:cNvPr>
            <p:cNvSpPr/>
            <p:nvPr/>
          </p:nvSpPr>
          <p:spPr>
            <a:xfrm>
              <a:off x="3006550" y="2548925"/>
              <a:ext cx="551175" cy="315250"/>
            </a:xfrm>
            <a:custGeom>
              <a:avLst/>
              <a:gdLst/>
              <a:ahLst/>
              <a:cxnLst/>
              <a:rect l="l" t="t" r="r" b="b"/>
              <a:pathLst>
                <a:path w="22047" h="12610" extrusionOk="0">
                  <a:moveTo>
                    <a:pt x="4334" y="1"/>
                  </a:moveTo>
                  <a:lnTo>
                    <a:pt x="4201" y="101"/>
                  </a:lnTo>
                  <a:cubicBezTo>
                    <a:pt x="4168" y="101"/>
                    <a:pt x="4168" y="134"/>
                    <a:pt x="4201" y="134"/>
                  </a:cubicBezTo>
                  <a:lnTo>
                    <a:pt x="4735" y="468"/>
                  </a:lnTo>
                  <a:lnTo>
                    <a:pt x="4835" y="468"/>
                  </a:lnTo>
                  <a:lnTo>
                    <a:pt x="4935" y="401"/>
                  </a:lnTo>
                  <a:cubicBezTo>
                    <a:pt x="5001" y="401"/>
                    <a:pt x="4935" y="334"/>
                    <a:pt x="4935" y="334"/>
                  </a:cubicBezTo>
                  <a:lnTo>
                    <a:pt x="4401" y="1"/>
                  </a:lnTo>
                  <a:close/>
                  <a:moveTo>
                    <a:pt x="5102" y="468"/>
                  </a:moveTo>
                  <a:lnTo>
                    <a:pt x="5001" y="535"/>
                  </a:lnTo>
                  <a:lnTo>
                    <a:pt x="5001" y="601"/>
                  </a:lnTo>
                  <a:lnTo>
                    <a:pt x="5535" y="935"/>
                  </a:lnTo>
                  <a:lnTo>
                    <a:pt x="5602" y="935"/>
                  </a:lnTo>
                  <a:lnTo>
                    <a:pt x="5735" y="835"/>
                  </a:lnTo>
                  <a:lnTo>
                    <a:pt x="5735" y="801"/>
                  </a:lnTo>
                  <a:lnTo>
                    <a:pt x="5202" y="468"/>
                  </a:lnTo>
                  <a:close/>
                  <a:moveTo>
                    <a:pt x="3567" y="468"/>
                  </a:moveTo>
                  <a:lnTo>
                    <a:pt x="3033" y="768"/>
                  </a:lnTo>
                  <a:cubicBezTo>
                    <a:pt x="3000" y="768"/>
                    <a:pt x="3033" y="801"/>
                    <a:pt x="3033" y="801"/>
                  </a:cubicBezTo>
                  <a:lnTo>
                    <a:pt x="3567" y="1135"/>
                  </a:lnTo>
                  <a:lnTo>
                    <a:pt x="3667" y="1135"/>
                  </a:lnTo>
                  <a:lnTo>
                    <a:pt x="4201" y="801"/>
                  </a:lnTo>
                  <a:cubicBezTo>
                    <a:pt x="4234" y="801"/>
                    <a:pt x="4234" y="768"/>
                    <a:pt x="4201" y="768"/>
                  </a:cubicBezTo>
                  <a:lnTo>
                    <a:pt x="3667" y="468"/>
                  </a:lnTo>
                  <a:close/>
                  <a:moveTo>
                    <a:pt x="5902" y="935"/>
                  </a:moveTo>
                  <a:lnTo>
                    <a:pt x="5769" y="1002"/>
                  </a:lnTo>
                  <a:cubicBezTo>
                    <a:pt x="5735" y="1002"/>
                    <a:pt x="5769" y="1068"/>
                    <a:pt x="5769" y="1068"/>
                  </a:cubicBezTo>
                  <a:lnTo>
                    <a:pt x="6336" y="1402"/>
                  </a:lnTo>
                  <a:lnTo>
                    <a:pt x="6402" y="1402"/>
                  </a:lnTo>
                  <a:lnTo>
                    <a:pt x="6536" y="1302"/>
                  </a:lnTo>
                  <a:lnTo>
                    <a:pt x="6536" y="1268"/>
                  </a:lnTo>
                  <a:lnTo>
                    <a:pt x="6002" y="935"/>
                  </a:lnTo>
                  <a:close/>
                  <a:moveTo>
                    <a:pt x="4368" y="901"/>
                  </a:moveTo>
                  <a:lnTo>
                    <a:pt x="3834" y="1168"/>
                  </a:lnTo>
                  <a:cubicBezTo>
                    <a:pt x="3767" y="1168"/>
                    <a:pt x="3767" y="1235"/>
                    <a:pt x="3834" y="1235"/>
                  </a:cubicBezTo>
                  <a:lnTo>
                    <a:pt x="4368" y="1569"/>
                  </a:lnTo>
                  <a:lnTo>
                    <a:pt x="4434" y="1569"/>
                  </a:lnTo>
                  <a:lnTo>
                    <a:pt x="5001" y="1268"/>
                  </a:lnTo>
                  <a:cubicBezTo>
                    <a:pt x="5035" y="1268"/>
                    <a:pt x="5001" y="1235"/>
                    <a:pt x="5001" y="1235"/>
                  </a:cubicBezTo>
                  <a:lnTo>
                    <a:pt x="4434" y="901"/>
                  </a:lnTo>
                  <a:close/>
                  <a:moveTo>
                    <a:pt x="6736" y="1402"/>
                  </a:moveTo>
                  <a:lnTo>
                    <a:pt x="6603" y="1469"/>
                  </a:lnTo>
                  <a:cubicBezTo>
                    <a:pt x="6569" y="1469"/>
                    <a:pt x="6603" y="1502"/>
                    <a:pt x="6603" y="1502"/>
                  </a:cubicBezTo>
                  <a:lnTo>
                    <a:pt x="7170" y="1835"/>
                  </a:lnTo>
                  <a:lnTo>
                    <a:pt x="7236" y="1835"/>
                  </a:lnTo>
                  <a:lnTo>
                    <a:pt x="7370" y="1769"/>
                  </a:lnTo>
                  <a:lnTo>
                    <a:pt x="7370" y="1735"/>
                  </a:lnTo>
                  <a:lnTo>
                    <a:pt x="6836" y="1402"/>
                  </a:lnTo>
                  <a:close/>
                  <a:moveTo>
                    <a:pt x="2833" y="835"/>
                  </a:moveTo>
                  <a:lnTo>
                    <a:pt x="1532" y="1602"/>
                  </a:lnTo>
                  <a:lnTo>
                    <a:pt x="1532" y="1635"/>
                  </a:lnTo>
                  <a:lnTo>
                    <a:pt x="2066" y="1969"/>
                  </a:lnTo>
                  <a:lnTo>
                    <a:pt x="2166" y="1969"/>
                  </a:lnTo>
                  <a:lnTo>
                    <a:pt x="3434" y="1235"/>
                  </a:lnTo>
                  <a:cubicBezTo>
                    <a:pt x="3500" y="1235"/>
                    <a:pt x="3500" y="1168"/>
                    <a:pt x="3434" y="1168"/>
                  </a:cubicBezTo>
                  <a:lnTo>
                    <a:pt x="2900" y="835"/>
                  </a:lnTo>
                  <a:close/>
                  <a:moveTo>
                    <a:pt x="3600" y="1335"/>
                  </a:moveTo>
                  <a:lnTo>
                    <a:pt x="3067" y="1635"/>
                  </a:lnTo>
                  <a:cubicBezTo>
                    <a:pt x="3033" y="1635"/>
                    <a:pt x="3033" y="1669"/>
                    <a:pt x="3067" y="1669"/>
                  </a:cubicBezTo>
                  <a:lnTo>
                    <a:pt x="3600" y="2002"/>
                  </a:lnTo>
                  <a:lnTo>
                    <a:pt x="3701" y="2002"/>
                  </a:lnTo>
                  <a:lnTo>
                    <a:pt x="4234" y="1735"/>
                  </a:lnTo>
                  <a:cubicBezTo>
                    <a:pt x="4268" y="1735"/>
                    <a:pt x="4234" y="1669"/>
                    <a:pt x="4234" y="1669"/>
                  </a:cubicBezTo>
                  <a:lnTo>
                    <a:pt x="3701" y="1335"/>
                  </a:lnTo>
                  <a:close/>
                  <a:moveTo>
                    <a:pt x="5168" y="1335"/>
                  </a:moveTo>
                  <a:lnTo>
                    <a:pt x="4601" y="1635"/>
                  </a:lnTo>
                  <a:cubicBezTo>
                    <a:pt x="4568" y="1635"/>
                    <a:pt x="4568" y="1669"/>
                    <a:pt x="4601" y="1669"/>
                  </a:cubicBezTo>
                  <a:lnTo>
                    <a:pt x="5168" y="2002"/>
                  </a:lnTo>
                  <a:lnTo>
                    <a:pt x="5235" y="2002"/>
                  </a:lnTo>
                  <a:lnTo>
                    <a:pt x="5769" y="1735"/>
                  </a:lnTo>
                  <a:cubicBezTo>
                    <a:pt x="5835" y="1735"/>
                    <a:pt x="5769" y="1669"/>
                    <a:pt x="5769" y="1669"/>
                  </a:cubicBezTo>
                  <a:lnTo>
                    <a:pt x="5235" y="1335"/>
                  </a:lnTo>
                  <a:close/>
                  <a:moveTo>
                    <a:pt x="2867" y="1769"/>
                  </a:moveTo>
                  <a:lnTo>
                    <a:pt x="2333" y="2069"/>
                  </a:lnTo>
                  <a:cubicBezTo>
                    <a:pt x="2266" y="2069"/>
                    <a:pt x="2333" y="2102"/>
                    <a:pt x="2333" y="2102"/>
                  </a:cubicBezTo>
                  <a:lnTo>
                    <a:pt x="2867" y="2436"/>
                  </a:lnTo>
                  <a:cubicBezTo>
                    <a:pt x="2883" y="2453"/>
                    <a:pt x="2900" y="2461"/>
                    <a:pt x="2912" y="2461"/>
                  </a:cubicBezTo>
                  <a:cubicBezTo>
                    <a:pt x="2925" y="2461"/>
                    <a:pt x="2933" y="2453"/>
                    <a:pt x="2933" y="2436"/>
                  </a:cubicBezTo>
                  <a:lnTo>
                    <a:pt x="3500" y="2136"/>
                  </a:lnTo>
                  <a:cubicBezTo>
                    <a:pt x="3534" y="2136"/>
                    <a:pt x="3534" y="2102"/>
                    <a:pt x="3500" y="2102"/>
                  </a:cubicBezTo>
                  <a:lnTo>
                    <a:pt x="2933" y="1769"/>
                  </a:lnTo>
                  <a:close/>
                  <a:moveTo>
                    <a:pt x="4401" y="1802"/>
                  </a:moveTo>
                  <a:lnTo>
                    <a:pt x="3867" y="2102"/>
                  </a:lnTo>
                  <a:cubicBezTo>
                    <a:pt x="3834" y="2102"/>
                    <a:pt x="3834" y="2136"/>
                    <a:pt x="3867" y="2136"/>
                  </a:cubicBezTo>
                  <a:lnTo>
                    <a:pt x="4401" y="2469"/>
                  </a:lnTo>
                  <a:lnTo>
                    <a:pt x="4534" y="2469"/>
                  </a:lnTo>
                  <a:lnTo>
                    <a:pt x="5068" y="2169"/>
                  </a:lnTo>
                  <a:cubicBezTo>
                    <a:pt x="5102" y="2169"/>
                    <a:pt x="5068" y="2136"/>
                    <a:pt x="5068" y="2136"/>
                  </a:cubicBezTo>
                  <a:lnTo>
                    <a:pt x="4501" y="1802"/>
                  </a:lnTo>
                  <a:close/>
                  <a:moveTo>
                    <a:pt x="6002" y="1802"/>
                  </a:moveTo>
                  <a:lnTo>
                    <a:pt x="5435" y="2102"/>
                  </a:lnTo>
                  <a:cubicBezTo>
                    <a:pt x="5402" y="2102"/>
                    <a:pt x="5402" y="2136"/>
                    <a:pt x="5435" y="2136"/>
                  </a:cubicBezTo>
                  <a:lnTo>
                    <a:pt x="6002" y="2469"/>
                  </a:lnTo>
                  <a:lnTo>
                    <a:pt x="6069" y="2469"/>
                  </a:lnTo>
                  <a:lnTo>
                    <a:pt x="6603" y="2169"/>
                  </a:lnTo>
                  <a:cubicBezTo>
                    <a:pt x="6669" y="2169"/>
                    <a:pt x="6603" y="2136"/>
                    <a:pt x="6603" y="2136"/>
                  </a:cubicBezTo>
                  <a:lnTo>
                    <a:pt x="6069" y="1802"/>
                  </a:lnTo>
                  <a:close/>
                  <a:moveTo>
                    <a:pt x="7904" y="1835"/>
                  </a:moveTo>
                  <a:lnTo>
                    <a:pt x="7370" y="2136"/>
                  </a:lnTo>
                  <a:lnTo>
                    <a:pt x="7370" y="2169"/>
                  </a:lnTo>
                  <a:lnTo>
                    <a:pt x="7904" y="2503"/>
                  </a:lnTo>
                  <a:lnTo>
                    <a:pt x="7970" y="2503"/>
                  </a:lnTo>
                  <a:lnTo>
                    <a:pt x="8537" y="2236"/>
                  </a:lnTo>
                  <a:cubicBezTo>
                    <a:pt x="8571" y="2236"/>
                    <a:pt x="8537" y="2169"/>
                    <a:pt x="8537" y="2169"/>
                  </a:cubicBezTo>
                  <a:lnTo>
                    <a:pt x="7970" y="1835"/>
                  </a:lnTo>
                  <a:close/>
                  <a:moveTo>
                    <a:pt x="1332" y="1769"/>
                  </a:moveTo>
                  <a:lnTo>
                    <a:pt x="31" y="2503"/>
                  </a:lnTo>
                  <a:cubicBezTo>
                    <a:pt x="22" y="2494"/>
                    <a:pt x="16" y="2490"/>
                    <a:pt x="12" y="2490"/>
                  </a:cubicBezTo>
                  <a:cubicBezTo>
                    <a:pt x="0" y="2490"/>
                    <a:pt x="7" y="2521"/>
                    <a:pt x="31" y="2569"/>
                  </a:cubicBezTo>
                  <a:lnTo>
                    <a:pt x="565" y="2903"/>
                  </a:lnTo>
                  <a:lnTo>
                    <a:pt x="665" y="2903"/>
                  </a:lnTo>
                  <a:lnTo>
                    <a:pt x="1933" y="2136"/>
                  </a:lnTo>
                  <a:cubicBezTo>
                    <a:pt x="1999" y="2136"/>
                    <a:pt x="1999" y="2102"/>
                    <a:pt x="1933" y="2102"/>
                  </a:cubicBezTo>
                  <a:lnTo>
                    <a:pt x="1399" y="1769"/>
                  </a:lnTo>
                  <a:close/>
                  <a:moveTo>
                    <a:pt x="2099" y="2236"/>
                  </a:moveTo>
                  <a:lnTo>
                    <a:pt x="1566" y="2503"/>
                  </a:lnTo>
                  <a:cubicBezTo>
                    <a:pt x="1532" y="2503"/>
                    <a:pt x="1566" y="2569"/>
                    <a:pt x="1566" y="2569"/>
                  </a:cubicBezTo>
                  <a:lnTo>
                    <a:pt x="2099" y="2903"/>
                  </a:lnTo>
                  <a:lnTo>
                    <a:pt x="2199" y="2903"/>
                  </a:lnTo>
                  <a:lnTo>
                    <a:pt x="2733" y="2603"/>
                  </a:lnTo>
                  <a:cubicBezTo>
                    <a:pt x="2767" y="2603"/>
                    <a:pt x="2733" y="2569"/>
                    <a:pt x="2733" y="2569"/>
                  </a:cubicBezTo>
                  <a:lnTo>
                    <a:pt x="2199" y="2236"/>
                  </a:lnTo>
                  <a:close/>
                  <a:moveTo>
                    <a:pt x="3667" y="2236"/>
                  </a:moveTo>
                  <a:lnTo>
                    <a:pt x="3100" y="2503"/>
                  </a:lnTo>
                  <a:cubicBezTo>
                    <a:pt x="3067" y="2503"/>
                    <a:pt x="3100" y="2569"/>
                    <a:pt x="3100" y="2569"/>
                  </a:cubicBezTo>
                  <a:lnTo>
                    <a:pt x="3667" y="2903"/>
                  </a:lnTo>
                  <a:lnTo>
                    <a:pt x="3734" y="2903"/>
                  </a:lnTo>
                  <a:lnTo>
                    <a:pt x="4268" y="2603"/>
                  </a:lnTo>
                  <a:cubicBezTo>
                    <a:pt x="4334" y="2603"/>
                    <a:pt x="4334" y="2569"/>
                    <a:pt x="4268" y="2569"/>
                  </a:cubicBezTo>
                  <a:lnTo>
                    <a:pt x="3734" y="2236"/>
                  </a:lnTo>
                  <a:close/>
                  <a:moveTo>
                    <a:pt x="5202" y="2269"/>
                  </a:moveTo>
                  <a:lnTo>
                    <a:pt x="4635" y="2569"/>
                  </a:lnTo>
                  <a:cubicBezTo>
                    <a:pt x="4601" y="2569"/>
                    <a:pt x="4635" y="2603"/>
                    <a:pt x="4635" y="2603"/>
                  </a:cubicBezTo>
                  <a:lnTo>
                    <a:pt x="5202" y="2936"/>
                  </a:lnTo>
                  <a:lnTo>
                    <a:pt x="5268" y="2936"/>
                  </a:lnTo>
                  <a:lnTo>
                    <a:pt x="5835" y="2636"/>
                  </a:lnTo>
                  <a:cubicBezTo>
                    <a:pt x="5869" y="2636"/>
                    <a:pt x="5869" y="2603"/>
                    <a:pt x="5835" y="2603"/>
                  </a:cubicBezTo>
                  <a:lnTo>
                    <a:pt x="5268" y="2269"/>
                  </a:lnTo>
                  <a:close/>
                  <a:moveTo>
                    <a:pt x="8704" y="2302"/>
                  </a:moveTo>
                  <a:lnTo>
                    <a:pt x="8170" y="2603"/>
                  </a:lnTo>
                  <a:lnTo>
                    <a:pt x="8170" y="2636"/>
                  </a:lnTo>
                  <a:lnTo>
                    <a:pt x="8704" y="2970"/>
                  </a:lnTo>
                  <a:lnTo>
                    <a:pt x="8771" y="2970"/>
                  </a:lnTo>
                  <a:lnTo>
                    <a:pt x="9338" y="2669"/>
                  </a:lnTo>
                  <a:lnTo>
                    <a:pt x="9338" y="2636"/>
                  </a:lnTo>
                  <a:lnTo>
                    <a:pt x="8771" y="2302"/>
                  </a:lnTo>
                  <a:close/>
                  <a:moveTo>
                    <a:pt x="6936" y="2403"/>
                  </a:moveTo>
                  <a:lnTo>
                    <a:pt x="6402" y="2669"/>
                  </a:lnTo>
                  <a:cubicBezTo>
                    <a:pt x="6369" y="2669"/>
                    <a:pt x="6402" y="2736"/>
                    <a:pt x="6402" y="2736"/>
                  </a:cubicBezTo>
                  <a:lnTo>
                    <a:pt x="7003" y="3070"/>
                  </a:lnTo>
                  <a:lnTo>
                    <a:pt x="7070" y="3070"/>
                  </a:lnTo>
                  <a:lnTo>
                    <a:pt x="7603" y="2769"/>
                  </a:lnTo>
                  <a:cubicBezTo>
                    <a:pt x="7670" y="2769"/>
                    <a:pt x="7670" y="2736"/>
                    <a:pt x="7603" y="2736"/>
                  </a:cubicBezTo>
                  <a:lnTo>
                    <a:pt x="7070" y="2403"/>
                  </a:lnTo>
                  <a:close/>
                  <a:moveTo>
                    <a:pt x="1366" y="2669"/>
                  </a:moveTo>
                  <a:lnTo>
                    <a:pt x="832" y="2970"/>
                  </a:lnTo>
                  <a:cubicBezTo>
                    <a:pt x="765" y="2970"/>
                    <a:pt x="765" y="3003"/>
                    <a:pt x="832" y="3003"/>
                  </a:cubicBezTo>
                  <a:lnTo>
                    <a:pt x="1366" y="3337"/>
                  </a:lnTo>
                  <a:lnTo>
                    <a:pt x="1432" y="3337"/>
                  </a:lnTo>
                  <a:lnTo>
                    <a:pt x="1999" y="3070"/>
                  </a:lnTo>
                  <a:cubicBezTo>
                    <a:pt x="2033" y="3070"/>
                    <a:pt x="1999" y="3003"/>
                    <a:pt x="1999" y="3003"/>
                  </a:cubicBezTo>
                  <a:lnTo>
                    <a:pt x="1432" y="2669"/>
                  </a:lnTo>
                  <a:close/>
                  <a:moveTo>
                    <a:pt x="2933" y="2669"/>
                  </a:moveTo>
                  <a:lnTo>
                    <a:pt x="2400" y="2970"/>
                  </a:lnTo>
                  <a:cubicBezTo>
                    <a:pt x="2366" y="2970"/>
                    <a:pt x="2366" y="3003"/>
                    <a:pt x="2400" y="3003"/>
                  </a:cubicBezTo>
                  <a:lnTo>
                    <a:pt x="2933" y="3337"/>
                  </a:lnTo>
                  <a:lnTo>
                    <a:pt x="3033" y="3337"/>
                  </a:lnTo>
                  <a:lnTo>
                    <a:pt x="3567" y="3070"/>
                  </a:lnTo>
                  <a:cubicBezTo>
                    <a:pt x="3600" y="3070"/>
                    <a:pt x="3567" y="3003"/>
                    <a:pt x="3567" y="3003"/>
                  </a:cubicBezTo>
                  <a:lnTo>
                    <a:pt x="3033" y="2669"/>
                  </a:lnTo>
                  <a:close/>
                  <a:moveTo>
                    <a:pt x="4501" y="2669"/>
                  </a:moveTo>
                  <a:lnTo>
                    <a:pt x="3934" y="2970"/>
                  </a:lnTo>
                  <a:cubicBezTo>
                    <a:pt x="3901" y="2970"/>
                    <a:pt x="3934" y="3003"/>
                    <a:pt x="3934" y="3003"/>
                  </a:cubicBezTo>
                  <a:lnTo>
                    <a:pt x="4501" y="3337"/>
                  </a:lnTo>
                  <a:cubicBezTo>
                    <a:pt x="4518" y="3370"/>
                    <a:pt x="4534" y="3387"/>
                    <a:pt x="4547" y="3387"/>
                  </a:cubicBezTo>
                  <a:cubicBezTo>
                    <a:pt x="4559" y="3387"/>
                    <a:pt x="4568" y="3370"/>
                    <a:pt x="4568" y="3337"/>
                  </a:cubicBezTo>
                  <a:lnTo>
                    <a:pt x="5102" y="3070"/>
                  </a:lnTo>
                  <a:cubicBezTo>
                    <a:pt x="5168" y="3070"/>
                    <a:pt x="5168" y="3003"/>
                    <a:pt x="5102" y="3003"/>
                  </a:cubicBezTo>
                  <a:lnTo>
                    <a:pt x="4568" y="2669"/>
                  </a:lnTo>
                  <a:close/>
                  <a:moveTo>
                    <a:pt x="9538" y="2803"/>
                  </a:moveTo>
                  <a:lnTo>
                    <a:pt x="9004" y="3103"/>
                  </a:lnTo>
                  <a:lnTo>
                    <a:pt x="9004" y="3136"/>
                  </a:lnTo>
                  <a:lnTo>
                    <a:pt x="9538" y="3470"/>
                  </a:lnTo>
                  <a:lnTo>
                    <a:pt x="9605" y="3470"/>
                  </a:lnTo>
                  <a:lnTo>
                    <a:pt x="10172" y="3170"/>
                  </a:lnTo>
                  <a:cubicBezTo>
                    <a:pt x="10205" y="3170"/>
                    <a:pt x="10205" y="3136"/>
                    <a:pt x="10172" y="3136"/>
                  </a:cubicBezTo>
                  <a:lnTo>
                    <a:pt x="9605" y="2803"/>
                  </a:lnTo>
                  <a:close/>
                  <a:moveTo>
                    <a:pt x="6236" y="2803"/>
                  </a:moveTo>
                  <a:lnTo>
                    <a:pt x="5702" y="3103"/>
                  </a:lnTo>
                  <a:cubicBezTo>
                    <a:pt x="5669" y="3103"/>
                    <a:pt x="5702" y="3136"/>
                    <a:pt x="5702" y="3136"/>
                  </a:cubicBezTo>
                  <a:lnTo>
                    <a:pt x="6236" y="3470"/>
                  </a:lnTo>
                  <a:cubicBezTo>
                    <a:pt x="6236" y="3487"/>
                    <a:pt x="6244" y="3495"/>
                    <a:pt x="6261" y="3495"/>
                  </a:cubicBezTo>
                  <a:cubicBezTo>
                    <a:pt x="6277" y="3495"/>
                    <a:pt x="6302" y="3487"/>
                    <a:pt x="6336" y="3470"/>
                  </a:cubicBezTo>
                  <a:lnTo>
                    <a:pt x="6869" y="3170"/>
                  </a:lnTo>
                  <a:cubicBezTo>
                    <a:pt x="6903" y="3170"/>
                    <a:pt x="6903" y="3136"/>
                    <a:pt x="6869" y="3136"/>
                  </a:cubicBezTo>
                  <a:lnTo>
                    <a:pt x="6336" y="2803"/>
                  </a:lnTo>
                  <a:close/>
                  <a:moveTo>
                    <a:pt x="7770" y="2836"/>
                  </a:moveTo>
                  <a:lnTo>
                    <a:pt x="7236" y="3136"/>
                  </a:lnTo>
                  <a:cubicBezTo>
                    <a:pt x="7203" y="3136"/>
                    <a:pt x="7236" y="3170"/>
                    <a:pt x="7236" y="3170"/>
                  </a:cubicBezTo>
                  <a:lnTo>
                    <a:pt x="7770" y="3503"/>
                  </a:lnTo>
                  <a:lnTo>
                    <a:pt x="7870" y="3503"/>
                  </a:lnTo>
                  <a:lnTo>
                    <a:pt x="8404" y="3236"/>
                  </a:lnTo>
                  <a:cubicBezTo>
                    <a:pt x="8437" y="3236"/>
                    <a:pt x="8437" y="3170"/>
                    <a:pt x="8404" y="3170"/>
                  </a:cubicBezTo>
                  <a:lnTo>
                    <a:pt x="7870" y="2836"/>
                  </a:lnTo>
                  <a:close/>
                  <a:moveTo>
                    <a:pt x="3734" y="3103"/>
                  </a:moveTo>
                  <a:lnTo>
                    <a:pt x="3200" y="3403"/>
                  </a:lnTo>
                  <a:cubicBezTo>
                    <a:pt x="3167" y="3403"/>
                    <a:pt x="3167" y="3437"/>
                    <a:pt x="3200" y="3437"/>
                  </a:cubicBezTo>
                  <a:lnTo>
                    <a:pt x="3734" y="3770"/>
                  </a:lnTo>
                  <a:lnTo>
                    <a:pt x="3801" y="3770"/>
                  </a:lnTo>
                  <a:lnTo>
                    <a:pt x="4368" y="3470"/>
                  </a:lnTo>
                  <a:cubicBezTo>
                    <a:pt x="4401" y="3470"/>
                    <a:pt x="4368" y="3437"/>
                    <a:pt x="4368" y="3437"/>
                  </a:cubicBezTo>
                  <a:lnTo>
                    <a:pt x="3801" y="3103"/>
                  </a:lnTo>
                  <a:close/>
                  <a:moveTo>
                    <a:pt x="7036" y="3303"/>
                  </a:moveTo>
                  <a:lnTo>
                    <a:pt x="6503" y="3603"/>
                  </a:lnTo>
                  <a:cubicBezTo>
                    <a:pt x="6436" y="3603"/>
                    <a:pt x="6503" y="3637"/>
                    <a:pt x="6503" y="3637"/>
                  </a:cubicBezTo>
                  <a:lnTo>
                    <a:pt x="7036" y="3970"/>
                  </a:lnTo>
                  <a:lnTo>
                    <a:pt x="7103" y="3970"/>
                  </a:lnTo>
                  <a:lnTo>
                    <a:pt x="7670" y="3670"/>
                  </a:lnTo>
                  <a:lnTo>
                    <a:pt x="7670" y="3637"/>
                  </a:lnTo>
                  <a:lnTo>
                    <a:pt x="7103" y="3303"/>
                  </a:lnTo>
                  <a:close/>
                  <a:moveTo>
                    <a:pt x="8571" y="3303"/>
                  </a:moveTo>
                  <a:lnTo>
                    <a:pt x="8037" y="3603"/>
                  </a:lnTo>
                  <a:cubicBezTo>
                    <a:pt x="8004" y="3603"/>
                    <a:pt x="8037" y="3637"/>
                    <a:pt x="8037" y="3637"/>
                  </a:cubicBezTo>
                  <a:lnTo>
                    <a:pt x="8571" y="3970"/>
                  </a:lnTo>
                  <a:lnTo>
                    <a:pt x="8671" y="3970"/>
                  </a:lnTo>
                  <a:lnTo>
                    <a:pt x="9204" y="3670"/>
                  </a:lnTo>
                  <a:lnTo>
                    <a:pt x="9204" y="3637"/>
                  </a:lnTo>
                  <a:lnTo>
                    <a:pt x="8671" y="3303"/>
                  </a:lnTo>
                  <a:close/>
                  <a:moveTo>
                    <a:pt x="10505" y="3337"/>
                  </a:moveTo>
                  <a:lnTo>
                    <a:pt x="9938" y="3637"/>
                  </a:lnTo>
                  <a:lnTo>
                    <a:pt x="9938" y="3670"/>
                  </a:lnTo>
                  <a:lnTo>
                    <a:pt x="10505" y="4004"/>
                  </a:lnTo>
                  <a:lnTo>
                    <a:pt x="10572" y="4004"/>
                  </a:lnTo>
                  <a:lnTo>
                    <a:pt x="11106" y="3737"/>
                  </a:lnTo>
                  <a:lnTo>
                    <a:pt x="11106" y="3670"/>
                  </a:lnTo>
                  <a:lnTo>
                    <a:pt x="10572" y="3337"/>
                  </a:lnTo>
                  <a:close/>
                  <a:moveTo>
                    <a:pt x="2166" y="3136"/>
                  </a:moveTo>
                  <a:lnTo>
                    <a:pt x="1599" y="3437"/>
                  </a:lnTo>
                  <a:cubicBezTo>
                    <a:pt x="1566" y="3437"/>
                    <a:pt x="1566" y="3470"/>
                    <a:pt x="1599" y="3470"/>
                  </a:cubicBezTo>
                  <a:lnTo>
                    <a:pt x="3000" y="4271"/>
                  </a:lnTo>
                  <a:lnTo>
                    <a:pt x="3067" y="4271"/>
                  </a:lnTo>
                  <a:lnTo>
                    <a:pt x="3600" y="3970"/>
                  </a:lnTo>
                  <a:cubicBezTo>
                    <a:pt x="3667" y="3970"/>
                    <a:pt x="3667" y="3937"/>
                    <a:pt x="3600" y="3937"/>
                  </a:cubicBezTo>
                  <a:lnTo>
                    <a:pt x="2233" y="3136"/>
                  </a:lnTo>
                  <a:close/>
                  <a:moveTo>
                    <a:pt x="7870" y="3770"/>
                  </a:moveTo>
                  <a:lnTo>
                    <a:pt x="7336" y="4070"/>
                  </a:lnTo>
                  <a:cubicBezTo>
                    <a:pt x="7270" y="4070"/>
                    <a:pt x="7270" y="4104"/>
                    <a:pt x="7336" y="4104"/>
                  </a:cubicBezTo>
                  <a:lnTo>
                    <a:pt x="7870" y="4437"/>
                  </a:lnTo>
                  <a:lnTo>
                    <a:pt x="7937" y="4437"/>
                  </a:lnTo>
                  <a:lnTo>
                    <a:pt x="8504" y="4137"/>
                  </a:lnTo>
                  <a:lnTo>
                    <a:pt x="8504" y="4104"/>
                  </a:lnTo>
                  <a:lnTo>
                    <a:pt x="7937" y="3770"/>
                  </a:lnTo>
                  <a:close/>
                  <a:moveTo>
                    <a:pt x="11339" y="3804"/>
                  </a:moveTo>
                  <a:lnTo>
                    <a:pt x="10772" y="4104"/>
                  </a:lnTo>
                  <a:lnTo>
                    <a:pt x="10772" y="4137"/>
                  </a:lnTo>
                  <a:lnTo>
                    <a:pt x="11339" y="4471"/>
                  </a:lnTo>
                  <a:lnTo>
                    <a:pt x="11406" y="4471"/>
                  </a:lnTo>
                  <a:lnTo>
                    <a:pt x="11940" y="4170"/>
                  </a:lnTo>
                  <a:lnTo>
                    <a:pt x="11940" y="4137"/>
                  </a:lnTo>
                  <a:lnTo>
                    <a:pt x="11406" y="3804"/>
                  </a:lnTo>
                  <a:close/>
                  <a:moveTo>
                    <a:pt x="9571" y="3904"/>
                  </a:moveTo>
                  <a:lnTo>
                    <a:pt x="9038" y="4170"/>
                  </a:lnTo>
                  <a:lnTo>
                    <a:pt x="9038" y="4237"/>
                  </a:lnTo>
                  <a:lnTo>
                    <a:pt x="9938" y="4771"/>
                  </a:lnTo>
                  <a:lnTo>
                    <a:pt x="10038" y="4771"/>
                  </a:lnTo>
                  <a:lnTo>
                    <a:pt x="10572" y="4471"/>
                  </a:lnTo>
                  <a:cubicBezTo>
                    <a:pt x="10605" y="4471"/>
                    <a:pt x="10572" y="4437"/>
                    <a:pt x="10572" y="4437"/>
                  </a:cubicBezTo>
                  <a:lnTo>
                    <a:pt x="9638" y="3904"/>
                  </a:lnTo>
                  <a:close/>
                  <a:moveTo>
                    <a:pt x="5535" y="4137"/>
                  </a:moveTo>
                  <a:lnTo>
                    <a:pt x="5001" y="4437"/>
                  </a:lnTo>
                  <a:cubicBezTo>
                    <a:pt x="4935" y="4437"/>
                    <a:pt x="5001" y="4471"/>
                    <a:pt x="5001" y="4471"/>
                  </a:cubicBezTo>
                  <a:lnTo>
                    <a:pt x="5535" y="4804"/>
                  </a:lnTo>
                  <a:lnTo>
                    <a:pt x="5602" y="4804"/>
                  </a:lnTo>
                  <a:lnTo>
                    <a:pt x="6169" y="4504"/>
                  </a:lnTo>
                  <a:cubicBezTo>
                    <a:pt x="6202" y="4504"/>
                    <a:pt x="6202" y="4471"/>
                    <a:pt x="6169" y="4471"/>
                  </a:cubicBezTo>
                  <a:lnTo>
                    <a:pt x="5602" y="4137"/>
                  </a:lnTo>
                  <a:close/>
                  <a:moveTo>
                    <a:pt x="3934" y="4170"/>
                  </a:moveTo>
                  <a:lnTo>
                    <a:pt x="3400" y="4471"/>
                  </a:lnTo>
                  <a:cubicBezTo>
                    <a:pt x="3367" y="4471"/>
                    <a:pt x="3400" y="4504"/>
                    <a:pt x="3400" y="4504"/>
                  </a:cubicBezTo>
                  <a:lnTo>
                    <a:pt x="3934" y="4838"/>
                  </a:lnTo>
                  <a:lnTo>
                    <a:pt x="4034" y="4838"/>
                  </a:lnTo>
                  <a:lnTo>
                    <a:pt x="4568" y="4571"/>
                  </a:lnTo>
                  <a:cubicBezTo>
                    <a:pt x="4601" y="4571"/>
                    <a:pt x="4601" y="4504"/>
                    <a:pt x="4568" y="4504"/>
                  </a:cubicBezTo>
                  <a:lnTo>
                    <a:pt x="4034" y="4170"/>
                  </a:lnTo>
                  <a:close/>
                  <a:moveTo>
                    <a:pt x="12107" y="4271"/>
                  </a:moveTo>
                  <a:lnTo>
                    <a:pt x="11573" y="4571"/>
                  </a:lnTo>
                  <a:lnTo>
                    <a:pt x="11573" y="4604"/>
                  </a:lnTo>
                  <a:lnTo>
                    <a:pt x="12107" y="4938"/>
                  </a:lnTo>
                  <a:lnTo>
                    <a:pt x="12207" y="4938"/>
                  </a:lnTo>
                  <a:lnTo>
                    <a:pt x="12740" y="4637"/>
                  </a:lnTo>
                  <a:cubicBezTo>
                    <a:pt x="12774" y="4637"/>
                    <a:pt x="12740" y="4604"/>
                    <a:pt x="12740" y="4604"/>
                  </a:cubicBezTo>
                  <a:lnTo>
                    <a:pt x="12207" y="4271"/>
                  </a:lnTo>
                  <a:close/>
                  <a:moveTo>
                    <a:pt x="10739" y="4571"/>
                  </a:moveTo>
                  <a:lnTo>
                    <a:pt x="10205" y="4838"/>
                  </a:lnTo>
                  <a:cubicBezTo>
                    <a:pt x="10172" y="4838"/>
                    <a:pt x="10172" y="4871"/>
                    <a:pt x="10205" y="4871"/>
                  </a:cubicBezTo>
                  <a:lnTo>
                    <a:pt x="10739" y="5238"/>
                  </a:lnTo>
                  <a:lnTo>
                    <a:pt x="10839" y="5238"/>
                  </a:lnTo>
                  <a:lnTo>
                    <a:pt x="11373" y="4938"/>
                  </a:lnTo>
                  <a:cubicBezTo>
                    <a:pt x="11406" y="4938"/>
                    <a:pt x="11373" y="4904"/>
                    <a:pt x="11373" y="4904"/>
                  </a:cubicBezTo>
                  <a:lnTo>
                    <a:pt x="10839" y="4571"/>
                  </a:lnTo>
                  <a:close/>
                  <a:moveTo>
                    <a:pt x="4768" y="4604"/>
                  </a:moveTo>
                  <a:lnTo>
                    <a:pt x="4234" y="4904"/>
                  </a:lnTo>
                  <a:cubicBezTo>
                    <a:pt x="4201" y="4904"/>
                    <a:pt x="4234" y="4938"/>
                    <a:pt x="4234" y="4938"/>
                  </a:cubicBezTo>
                  <a:lnTo>
                    <a:pt x="4768" y="5271"/>
                  </a:lnTo>
                  <a:lnTo>
                    <a:pt x="4868" y="5271"/>
                  </a:lnTo>
                  <a:lnTo>
                    <a:pt x="5402" y="4971"/>
                  </a:lnTo>
                  <a:cubicBezTo>
                    <a:pt x="5435" y="4971"/>
                    <a:pt x="5435" y="4938"/>
                    <a:pt x="5402" y="4938"/>
                  </a:cubicBezTo>
                  <a:lnTo>
                    <a:pt x="4868" y="4604"/>
                  </a:lnTo>
                  <a:close/>
                  <a:moveTo>
                    <a:pt x="12940" y="4771"/>
                  </a:moveTo>
                  <a:lnTo>
                    <a:pt x="12407" y="5071"/>
                  </a:lnTo>
                  <a:lnTo>
                    <a:pt x="12407" y="5104"/>
                  </a:lnTo>
                  <a:lnTo>
                    <a:pt x="12940" y="5438"/>
                  </a:lnTo>
                  <a:lnTo>
                    <a:pt x="13041" y="5438"/>
                  </a:lnTo>
                  <a:lnTo>
                    <a:pt x="13574" y="5138"/>
                  </a:lnTo>
                  <a:cubicBezTo>
                    <a:pt x="13608" y="5138"/>
                    <a:pt x="13574" y="5104"/>
                    <a:pt x="13574" y="5104"/>
                  </a:cubicBezTo>
                  <a:lnTo>
                    <a:pt x="13041" y="4771"/>
                  </a:lnTo>
                  <a:close/>
                  <a:moveTo>
                    <a:pt x="9705" y="4838"/>
                  </a:moveTo>
                  <a:lnTo>
                    <a:pt x="9171" y="5138"/>
                  </a:lnTo>
                  <a:cubicBezTo>
                    <a:pt x="9104" y="5138"/>
                    <a:pt x="9104" y="5171"/>
                    <a:pt x="9171" y="5171"/>
                  </a:cubicBezTo>
                  <a:lnTo>
                    <a:pt x="9705" y="5505"/>
                  </a:lnTo>
                  <a:cubicBezTo>
                    <a:pt x="9721" y="5538"/>
                    <a:pt x="9738" y="5555"/>
                    <a:pt x="9751" y="5555"/>
                  </a:cubicBezTo>
                  <a:cubicBezTo>
                    <a:pt x="9763" y="5555"/>
                    <a:pt x="9772" y="5538"/>
                    <a:pt x="9772" y="5505"/>
                  </a:cubicBezTo>
                  <a:lnTo>
                    <a:pt x="10339" y="5238"/>
                  </a:lnTo>
                  <a:cubicBezTo>
                    <a:pt x="10372" y="5238"/>
                    <a:pt x="10339" y="5171"/>
                    <a:pt x="10339" y="5171"/>
                  </a:cubicBezTo>
                  <a:lnTo>
                    <a:pt x="9772" y="4838"/>
                  </a:lnTo>
                  <a:close/>
                  <a:moveTo>
                    <a:pt x="11610" y="5021"/>
                  </a:moveTo>
                  <a:cubicBezTo>
                    <a:pt x="11598" y="5021"/>
                    <a:pt x="11590" y="5038"/>
                    <a:pt x="11573" y="5071"/>
                  </a:cubicBezTo>
                  <a:lnTo>
                    <a:pt x="11039" y="5338"/>
                  </a:lnTo>
                  <a:cubicBezTo>
                    <a:pt x="11006" y="5338"/>
                    <a:pt x="11006" y="5405"/>
                    <a:pt x="11039" y="5405"/>
                  </a:cubicBezTo>
                  <a:lnTo>
                    <a:pt x="11573" y="5738"/>
                  </a:lnTo>
                  <a:lnTo>
                    <a:pt x="11673" y="5738"/>
                  </a:lnTo>
                  <a:lnTo>
                    <a:pt x="12207" y="5438"/>
                  </a:lnTo>
                  <a:cubicBezTo>
                    <a:pt x="12240" y="5438"/>
                    <a:pt x="12207" y="5405"/>
                    <a:pt x="12207" y="5405"/>
                  </a:cubicBezTo>
                  <a:lnTo>
                    <a:pt x="11673" y="5071"/>
                  </a:lnTo>
                  <a:cubicBezTo>
                    <a:pt x="11640" y="5038"/>
                    <a:pt x="11623" y="5021"/>
                    <a:pt x="11610" y="5021"/>
                  </a:cubicBezTo>
                  <a:close/>
                  <a:moveTo>
                    <a:pt x="5569" y="5104"/>
                  </a:moveTo>
                  <a:lnTo>
                    <a:pt x="5035" y="5405"/>
                  </a:lnTo>
                  <a:cubicBezTo>
                    <a:pt x="5001" y="5405"/>
                    <a:pt x="5001" y="5438"/>
                    <a:pt x="5035" y="5438"/>
                  </a:cubicBezTo>
                  <a:lnTo>
                    <a:pt x="5569" y="5772"/>
                  </a:lnTo>
                  <a:lnTo>
                    <a:pt x="5669" y="5772"/>
                  </a:lnTo>
                  <a:lnTo>
                    <a:pt x="6202" y="5471"/>
                  </a:lnTo>
                  <a:lnTo>
                    <a:pt x="6202" y="5438"/>
                  </a:lnTo>
                  <a:lnTo>
                    <a:pt x="5669" y="5104"/>
                  </a:lnTo>
                  <a:close/>
                  <a:moveTo>
                    <a:pt x="8838" y="4337"/>
                  </a:moveTo>
                  <a:lnTo>
                    <a:pt x="7537" y="5104"/>
                  </a:lnTo>
                  <a:cubicBezTo>
                    <a:pt x="7503" y="5104"/>
                    <a:pt x="7537" y="5138"/>
                    <a:pt x="7537" y="5138"/>
                  </a:cubicBezTo>
                  <a:lnTo>
                    <a:pt x="8771" y="5838"/>
                  </a:lnTo>
                  <a:cubicBezTo>
                    <a:pt x="8838" y="5838"/>
                    <a:pt x="8838" y="5838"/>
                    <a:pt x="8838" y="5805"/>
                  </a:cubicBezTo>
                  <a:lnTo>
                    <a:pt x="9371" y="5505"/>
                  </a:lnTo>
                  <a:cubicBezTo>
                    <a:pt x="9405" y="5505"/>
                    <a:pt x="9371" y="5471"/>
                    <a:pt x="9371" y="5471"/>
                  </a:cubicBezTo>
                  <a:lnTo>
                    <a:pt x="8871" y="5171"/>
                  </a:lnTo>
                  <a:cubicBezTo>
                    <a:pt x="8838" y="5171"/>
                    <a:pt x="8838" y="5138"/>
                    <a:pt x="8871" y="5138"/>
                  </a:cubicBezTo>
                  <a:lnTo>
                    <a:pt x="9538" y="4771"/>
                  </a:lnTo>
                  <a:cubicBezTo>
                    <a:pt x="9571" y="4771"/>
                    <a:pt x="9571" y="4738"/>
                    <a:pt x="9538" y="4738"/>
                  </a:cubicBezTo>
                  <a:lnTo>
                    <a:pt x="8904" y="4337"/>
                  </a:lnTo>
                  <a:close/>
                  <a:moveTo>
                    <a:pt x="10505" y="5305"/>
                  </a:moveTo>
                  <a:lnTo>
                    <a:pt x="9938" y="5605"/>
                  </a:lnTo>
                  <a:cubicBezTo>
                    <a:pt x="9905" y="5605"/>
                    <a:pt x="9905" y="5638"/>
                    <a:pt x="9938" y="5638"/>
                  </a:cubicBezTo>
                  <a:lnTo>
                    <a:pt x="10505" y="5972"/>
                  </a:lnTo>
                  <a:lnTo>
                    <a:pt x="10572" y="5972"/>
                  </a:lnTo>
                  <a:lnTo>
                    <a:pt x="11106" y="5672"/>
                  </a:lnTo>
                  <a:cubicBezTo>
                    <a:pt x="11173" y="5672"/>
                    <a:pt x="11106" y="5638"/>
                    <a:pt x="11106" y="5638"/>
                  </a:cubicBezTo>
                  <a:lnTo>
                    <a:pt x="10572" y="5305"/>
                  </a:lnTo>
                  <a:close/>
                  <a:moveTo>
                    <a:pt x="14075" y="5438"/>
                  </a:moveTo>
                  <a:lnTo>
                    <a:pt x="13541" y="5705"/>
                  </a:lnTo>
                  <a:lnTo>
                    <a:pt x="13541" y="5772"/>
                  </a:lnTo>
                  <a:lnTo>
                    <a:pt x="14075" y="6105"/>
                  </a:lnTo>
                  <a:lnTo>
                    <a:pt x="14175" y="6105"/>
                  </a:lnTo>
                  <a:lnTo>
                    <a:pt x="14708" y="5805"/>
                  </a:lnTo>
                  <a:cubicBezTo>
                    <a:pt x="14742" y="5805"/>
                    <a:pt x="14708" y="5772"/>
                    <a:pt x="14708" y="5772"/>
                  </a:cubicBezTo>
                  <a:lnTo>
                    <a:pt x="14175" y="5438"/>
                  </a:lnTo>
                  <a:close/>
                  <a:moveTo>
                    <a:pt x="12373" y="5505"/>
                  </a:moveTo>
                  <a:lnTo>
                    <a:pt x="11840" y="5805"/>
                  </a:lnTo>
                  <a:lnTo>
                    <a:pt x="11840" y="5838"/>
                  </a:lnTo>
                  <a:lnTo>
                    <a:pt x="12373" y="6172"/>
                  </a:lnTo>
                  <a:lnTo>
                    <a:pt x="12440" y="6172"/>
                  </a:lnTo>
                  <a:lnTo>
                    <a:pt x="13007" y="5905"/>
                  </a:lnTo>
                  <a:cubicBezTo>
                    <a:pt x="13041" y="5905"/>
                    <a:pt x="13041" y="5838"/>
                    <a:pt x="13007" y="5838"/>
                  </a:cubicBezTo>
                  <a:lnTo>
                    <a:pt x="12440" y="5505"/>
                  </a:lnTo>
                  <a:close/>
                  <a:moveTo>
                    <a:pt x="9571" y="5638"/>
                  </a:moveTo>
                  <a:lnTo>
                    <a:pt x="9038" y="5938"/>
                  </a:lnTo>
                  <a:lnTo>
                    <a:pt x="9038" y="5972"/>
                  </a:lnTo>
                  <a:lnTo>
                    <a:pt x="9571" y="6305"/>
                  </a:lnTo>
                  <a:lnTo>
                    <a:pt x="9671" y="6305"/>
                  </a:lnTo>
                  <a:lnTo>
                    <a:pt x="10205" y="6005"/>
                  </a:lnTo>
                  <a:lnTo>
                    <a:pt x="10205" y="5972"/>
                  </a:lnTo>
                  <a:lnTo>
                    <a:pt x="9671" y="5638"/>
                  </a:lnTo>
                  <a:close/>
                  <a:moveTo>
                    <a:pt x="11273" y="5772"/>
                  </a:moveTo>
                  <a:lnTo>
                    <a:pt x="10739" y="6072"/>
                  </a:lnTo>
                  <a:cubicBezTo>
                    <a:pt x="10706" y="6072"/>
                    <a:pt x="10706" y="6105"/>
                    <a:pt x="10739" y="6105"/>
                  </a:cubicBezTo>
                  <a:lnTo>
                    <a:pt x="11273" y="6439"/>
                  </a:lnTo>
                  <a:lnTo>
                    <a:pt x="11373" y="6439"/>
                  </a:lnTo>
                  <a:lnTo>
                    <a:pt x="11906" y="6139"/>
                  </a:lnTo>
                  <a:cubicBezTo>
                    <a:pt x="11940" y="6139"/>
                    <a:pt x="11906" y="6105"/>
                    <a:pt x="11906" y="6105"/>
                  </a:cubicBezTo>
                  <a:lnTo>
                    <a:pt x="11373" y="5772"/>
                  </a:lnTo>
                  <a:close/>
                  <a:moveTo>
                    <a:pt x="7270" y="5238"/>
                  </a:moveTo>
                  <a:lnTo>
                    <a:pt x="6736" y="5505"/>
                  </a:lnTo>
                  <a:cubicBezTo>
                    <a:pt x="6703" y="5505"/>
                    <a:pt x="6736" y="5571"/>
                    <a:pt x="6736" y="5571"/>
                  </a:cubicBezTo>
                  <a:lnTo>
                    <a:pt x="8371" y="6472"/>
                  </a:lnTo>
                  <a:cubicBezTo>
                    <a:pt x="8393" y="6472"/>
                    <a:pt x="8415" y="6487"/>
                    <a:pt x="8427" y="6487"/>
                  </a:cubicBezTo>
                  <a:cubicBezTo>
                    <a:pt x="8434" y="6487"/>
                    <a:pt x="8437" y="6483"/>
                    <a:pt x="8437" y="6472"/>
                  </a:cubicBezTo>
                  <a:lnTo>
                    <a:pt x="9004" y="6172"/>
                  </a:lnTo>
                  <a:cubicBezTo>
                    <a:pt x="9038" y="6172"/>
                    <a:pt x="9038" y="6139"/>
                    <a:pt x="9004" y="6139"/>
                  </a:cubicBezTo>
                  <a:lnTo>
                    <a:pt x="7370" y="5238"/>
                  </a:lnTo>
                  <a:close/>
                  <a:moveTo>
                    <a:pt x="6569" y="5672"/>
                  </a:moveTo>
                  <a:lnTo>
                    <a:pt x="6036" y="5972"/>
                  </a:lnTo>
                  <a:lnTo>
                    <a:pt x="6036" y="6005"/>
                  </a:lnTo>
                  <a:lnTo>
                    <a:pt x="6869" y="6505"/>
                  </a:lnTo>
                  <a:lnTo>
                    <a:pt x="6936" y="6505"/>
                  </a:lnTo>
                  <a:lnTo>
                    <a:pt x="7503" y="6239"/>
                  </a:lnTo>
                  <a:cubicBezTo>
                    <a:pt x="7537" y="6239"/>
                    <a:pt x="7537" y="6172"/>
                    <a:pt x="7503" y="6172"/>
                  </a:cubicBezTo>
                  <a:lnTo>
                    <a:pt x="6669" y="5672"/>
                  </a:lnTo>
                  <a:close/>
                  <a:moveTo>
                    <a:pt x="14909" y="5905"/>
                  </a:moveTo>
                  <a:lnTo>
                    <a:pt x="14375" y="6172"/>
                  </a:lnTo>
                  <a:lnTo>
                    <a:pt x="14375" y="6205"/>
                  </a:lnTo>
                  <a:lnTo>
                    <a:pt x="14909" y="6539"/>
                  </a:lnTo>
                  <a:lnTo>
                    <a:pt x="15009" y="6539"/>
                  </a:lnTo>
                  <a:lnTo>
                    <a:pt x="15542" y="6272"/>
                  </a:lnTo>
                  <a:cubicBezTo>
                    <a:pt x="15576" y="6272"/>
                    <a:pt x="15542" y="6239"/>
                    <a:pt x="15542" y="6239"/>
                  </a:cubicBezTo>
                  <a:lnTo>
                    <a:pt x="15009" y="5905"/>
                  </a:lnTo>
                  <a:close/>
                  <a:moveTo>
                    <a:pt x="13207" y="5972"/>
                  </a:moveTo>
                  <a:lnTo>
                    <a:pt x="12674" y="6272"/>
                  </a:lnTo>
                  <a:cubicBezTo>
                    <a:pt x="12607" y="6272"/>
                    <a:pt x="12674" y="6305"/>
                    <a:pt x="12674" y="6305"/>
                  </a:cubicBezTo>
                  <a:lnTo>
                    <a:pt x="13207" y="6639"/>
                  </a:lnTo>
                  <a:lnTo>
                    <a:pt x="13274" y="6639"/>
                  </a:lnTo>
                  <a:lnTo>
                    <a:pt x="13841" y="6339"/>
                  </a:lnTo>
                  <a:cubicBezTo>
                    <a:pt x="13874" y="6339"/>
                    <a:pt x="13874" y="6305"/>
                    <a:pt x="13841" y="6305"/>
                  </a:cubicBezTo>
                  <a:lnTo>
                    <a:pt x="13241" y="5972"/>
                  </a:lnTo>
                  <a:close/>
                  <a:moveTo>
                    <a:pt x="10372" y="6105"/>
                  </a:moveTo>
                  <a:lnTo>
                    <a:pt x="9838" y="6405"/>
                  </a:lnTo>
                  <a:lnTo>
                    <a:pt x="9838" y="6439"/>
                  </a:lnTo>
                  <a:lnTo>
                    <a:pt x="10372" y="6772"/>
                  </a:lnTo>
                  <a:lnTo>
                    <a:pt x="10439" y="6772"/>
                  </a:lnTo>
                  <a:lnTo>
                    <a:pt x="11006" y="6472"/>
                  </a:lnTo>
                  <a:lnTo>
                    <a:pt x="11006" y="6439"/>
                  </a:lnTo>
                  <a:lnTo>
                    <a:pt x="10439" y="6105"/>
                  </a:lnTo>
                  <a:close/>
                  <a:moveTo>
                    <a:pt x="12107" y="6239"/>
                  </a:moveTo>
                  <a:lnTo>
                    <a:pt x="11573" y="6505"/>
                  </a:lnTo>
                  <a:cubicBezTo>
                    <a:pt x="11539" y="6505"/>
                    <a:pt x="11539" y="6539"/>
                    <a:pt x="11573" y="6539"/>
                  </a:cubicBezTo>
                  <a:lnTo>
                    <a:pt x="12107" y="6906"/>
                  </a:lnTo>
                  <a:lnTo>
                    <a:pt x="12207" y="6906"/>
                  </a:lnTo>
                  <a:lnTo>
                    <a:pt x="12740" y="6606"/>
                  </a:lnTo>
                  <a:lnTo>
                    <a:pt x="12740" y="6572"/>
                  </a:lnTo>
                  <a:lnTo>
                    <a:pt x="12207" y="6239"/>
                  </a:lnTo>
                  <a:close/>
                  <a:moveTo>
                    <a:pt x="9204" y="6272"/>
                  </a:moveTo>
                  <a:lnTo>
                    <a:pt x="8671" y="6572"/>
                  </a:lnTo>
                  <a:cubicBezTo>
                    <a:pt x="8604" y="6572"/>
                    <a:pt x="8671" y="6606"/>
                    <a:pt x="8671" y="6606"/>
                  </a:cubicBezTo>
                  <a:lnTo>
                    <a:pt x="9204" y="6939"/>
                  </a:lnTo>
                  <a:cubicBezTo>
                    <a:pt x="9204" y="6956"/>
                    <a:pt x="9213" y="6964"/>
                    <a:pt x="9225" y="6964"/>
                  </a:cubicBezTo>
                  <a:cubicBezTo>
                    <a:pt x="9238" y="6964"/>
                    <a:pt x="9254" y="6956"/>
                    <a:pt x="9271" y="6939"/>
                  </a:cubicBezTo>
                  <a:lnTo>
                    <a:pt x="9838" y="6639"/>
                  </a:lnTo>
                  <a:cubicBezTo>
                    <a:pt x="9872" y="6639"/>
                    <a:pt x="9872" y="6606"/>
                    <a:pt x="9838" y="6606"/>
                  </a:cubicBezTo>
                  <a:lnTo>
                    <a:pt x="9271" y="6272"/>
                  </a:lnTo>
                  <a:close/>
                  <a:moveTo>
                    <a:pt x="7670" y="6272"/>
                  </a:moveTo>
                  <a:lnTo>
                    <a:pt x="7103" y="6572"/>
                  </a:lnTo>
                  <a:cubicBezTo>
                    <a:pt x="7070" y="6572"/>
                    <a:pt x="7103" y="6606"/>
                    <a:pt x="7103" y="6606"/>
                  </a:cubicBezTo>
                  <a:lnTo>
                    <a:pt x="7770" y="6972"/>
                  </a:lnTo>
                  <a:lnTo>
                    <a:pt x="7870" y="6972"/>
                  </a:lnTo>
                  <a:lnTo>
                    <a:pt x="8404" y="6672"/>
                  </a:lnTo>
                  <a:cubicBezTo>
                    <a:pt x="8437" y="6672"/>
                    <a:pt x="8404" y="6639"/>
                    <a:pt x="8404" y="6639"/>
                  </a:cubicBezTo>
                  <a:lnTo>
                    <a:pt x="7737" y="6272"/>
                  </a:lnTo>
                  <a:close/>
                  <a:moveTo>
                    <a:pt x="15709" y="6339"/>
                  </a:moveTo>
                  <a:lnTo>
                    <a:pt x="15175" y="6639"/>
                  </a:lnTo>
                  <a:cubicBezTo>
                    <a:pt x="15109" y="6639"/>
                    <a:pt x="15109" y="6672"/>
                    <a:pt x="15175" y="6672"/>
                  </a:cubicBezTo>
                  <a:lnTo>
                    <a:pt x="15709" y="7006"/>
                  </a:lnTo>
                  <a:lnTo>
                    <a:pt x="15776" y="7006"/>
                  </a:lnTo>
                  <a:lnTo>
                    <a:pt x="16343" y="6739"/>
                  </a:lnTo>
                  <a:cubicBezTo>
                    <a:pt x="16376" y="6739"/>
                    <a:pt x="16343" y="6672"/>
                    <a:pt x="16343" y="6672"/>
                  </a:cubicBezTo>
                  <a:lnTo>
                    <a:pt x="15776" y="6339"/>
                  </a:lnTo>
                  <a:close/>
                  <a:moveTo>
                    <a:pt x="13941" y="6439"/>
                  </a:moveTo>
                  <a:lnTo>
                    <a:pt x="13407" y="6739"/>
                  </a:lnTo>
                  <a:cubicBezTo>
                    <a:pt x="13374" y="6739"/>
                    <a:pt x="13407" y="6772"/>
                    <a:pt x="13407" y="6772"/>
                  </a:cubicBezTo>
                  <a:lnTo>
                    <a:pt x="13941" y="7106"/>
                  </a:lnTo>
                  <a:lnTo>
                    <a:pt x="14041" y="7106"/>
                  </a:lnTo>
                  <a:lnTo>
                    <a:pt x="14575" y="6806"/>
                  </a:lnTo>
                  <a:cubicBezTo>
                    <a:pt x="14608" y="6806"/>
                    <a:pt x="14608" y="6772"/>
                    <a:pt x="14575" y="6772"/>
                  </a:cubicBezTo>
                  <a:lnTo>
                    <a:pt x="14041" y="6439"/>
                  </a:lnTo>
                  <a:close/>
                  <a:moveTo>
                    <a:pt x="11206" y="6572"/>
                  </a:moveTo>
                  <a:lnTo>
                    <a:pt x="10672" y="6839"/>
                  </a:lnTo>
                  <a:lnTo>
                    <a:pt x="10672" y="6906"/>
                  </a:lnTo>
                  <a:lnTo>
                    <a:pt x="11206" y="7239"/>
                  </a:lnTo>
                  <a:lnTo>
                    <a:pt x="11273" y="7239"/>
                  </a:lnTo>
                  <a:lnTo>
                    <a:pt x="11840" y="6939"/>
                  </a:lnTo>
                  <a:cubicBezTo>
                    <a:pt x="11873" y="6939"/>
                    <a:pt x="11873" y="6906"/>
                    <a:pt x="11840" y="6906"/>
                  </a:cubicBezTo>
                  <a:lnTo>
                    <a:pt x="11273" y="6572"/>
                  </a:lnTo>
                  <a:close/>
                  <a:moveTo>
                    <a:pt x="12965" y="6689"/>
                  </a:moveTo>
                  <a:cubicBezTo>
                    <a:pt x="12949" y="6689"/>
                    <a:pt x="12924" y="6706"/>
                    <a:pt x="12907" y="6739"/>
                  </a:cubicBezTo>
                  <a:lnTo>
                    <a:pt x="12373" y="7006"/>
                  </a:lnTo>
                  <a:cubicBezTo>
                    <a:pt x="12340" y="7006"/>
                    <a:pt x="12340" y="7073"/>
                    <a:pt x="12373" y="7073"/>
                  </a:cubicBezTo>
                  <a:lnTo>
                    <a:pt x="12907" y="7406"/>
                  </a:lnTo>
                  <a:lnTo>
                    <a:pt x="12974" y="7406"/>
                  </a:lnTo>
                  <a:lnTo>
                    <a:pt x="13541" y="7106"/>
                  </a:lnTo>
                  <a:lnTo>
                    <a:pt x="13541" y="7073"/>
                  </a:lnTo>
                  <a:lnTo>
                    <a:pt x="12974" y="6739"/>
                  </a:lnTo>
                  <a:cubicBezTo>
                    <a:pt x="12991" y="6706"/>
                    <a:pt x="12982" y="6689"/>
                    <a:pt x="12965" y="6689"/>
                  </a:cubicBezTo>
                  <a:close/>
                  <a:moveTo>
                    <a:pt x="10005" y="6772"/>
                  </a:moveTo>
                  <a:lnTo>
                    <a:pt x="9438" y="7073"/>
                  </a:lnTo>
                  <a:cubicBezTo>
                    <a:pt x="9405" y="7073"/>
                    <a:pt x="9405" y="7106"/>
                    <a:pt x="9438" y="7106"/>
                  </a:cubicBezTo>
                  <a:lnTo>
                    <a:pt x="10005" y="7439"/>
                  </a:lnTo>
                  <a:lnTo>
                    <a:pt x="10072" y="7439"/>
                  </a:lnTo>
                  <a:lnTo>
                    <a:pt x="10605" y="7139"/>
                  </a:lnTo>
                  <a:cubicBezTo>
                    <a:pt x="10672" y="7139"/>
                    <a:pt x="10605" y="7106"/>
                    <a:pt x="10605" y="7106"/>
                  </a:cubicBezTo>
                  <a:lnTo>
                    <a:pt x="10072" y="6772"/>
                  </a:lnTo>
                  <a:close/>
                  <a:moveTo>
                    <a:pt x="16510" y="6839"/>
                  </a:moveTo>
                  <a:lnTo>
                    <a:pt x="15943" y="7139"/>
                  </a:lnTo>
                  <a:cubicBezTo>
                    <a:pt x="15909" y="7139"/>
                    <a:pt x="15909" y="7173"/>
                    <a:pt x="15943" y="7173"/>
                  </a:cubicBezTo>
                  <a:lnTo>
                    <a:pt x="16510" y="7506"/>
                  </a:lnTo>
                  <a:lnTo>
                    <a:pt x="16576" y="7506"/>
                  </a:lnTo>
                  <a:lnTo>
                    <a:pt x="17110" y="7239"/>
                  </a:lnTo>
                  <a:cubicBezTo>
                    <a:pt x="17177" y="7239"/>
                    <a:pt x="17110" y="7173"/>
                    <a:pt x="17110" y="7173"/>
                  </a:cubicBezTo>
                  <a:lnTo>
                    <a:pt x="16576" y="6839"/>
                  </a:lnTo>
                  <a:close/>
                  <a:moveTo>
                    <a:pt x="8604" y="6806"/>
                  </a:moveTo>
                  <a:lnTo>
                    <a:pt x="8070" y="7139"/>
                  </a:lnTo>
                  <a:cubicBezTo>
                    <a:pt x="8037" y="7139"/>
                    <a:pt x="8037" y="7173"/>
                    <a:pt x="8070" y="7173"/>
                  </a:cubicBezTo>
                  <a:lnTo>
                    <a:pt x="8737" y="7573"/>
                  </a:lnTo>
                  <a:lnTo>
                    <a:pt x="8804" y="7573"/>
                  </a:lnTo>
                  <a:lnTo>
                    <a:pt x="9371" y="7273"/>
                  </a:lnTo>
                  <a:cubicBezTo>
                    <a:pt x="9405" y="7273"/>
                    <a:pt x="9405" y="7239"/>
                    <a:pt x="9371" y="7239"/>
                  </a:cubicBezTo>
                  <a:lnTo>
                    <a:pt x="8704" y="6806"/>
                  </a:lnTo>
                  <a:close/>
                  <a:moveTo>
                    <a:pt x="14775" y="6906"/>
                  </a:moveTo>
                  <a:lnTo>
                    <a:pt x="14241" y="7173"/>
                  </a:lnTo>
                  <a:cubicBezTo>
                    <a:pt x="14208" y="7173"/>
                    <a:pt x="14241" y="7206"/>
                    <a:pt x="14241" y="7206"/>
                  </a:cubicBezTo>
                  <a:lnTo>
                    <a:pt x="14775" y="7573"/>
                  </a:lnTo>
                  <a:lnTo>
                    <a:pt x="14875" y="7573"/>
                  </a:lnTo>
                  <a:lnTo>
                    <a:pt x="15409" y="7273"/>
                  </a:lnTo>
                  <a:cubicBezTo>
                    <a:pt x="15442" y="7273"/>
                    <a:pt x="15442" y="7239"/>
                    <a:pt x="15409" y="7239"/>
                  </a:cubicBezTo>
                  <a:lnTo>
                    <a:pt x="14875" y="6906"/>
                  </a:lnTo>
                  <a:close/>
                  <a:moveTo>
                    <a:pt x="12006" y="7006"/>
                  </a:moveTo>
                  <a:lnTo>
                    <a:pt x="11439" y="7306"/>
                  </a:lnTo>
                  <a:lnTo>
                    <a:pt x="11439" y="7339"/>
                  </a:lnTo>
                  <a:lnTo>
                    <a:pt x="12006" y="7673"/>
                  </a:lnTo>
                  <a:cubicBezTo>
                    <a:pt x="12023" y="7706"/>
                    <a:pt x="12031" y="7723"/>
                    <a:pt x="12040" y="7723"/>
                  </a:cubicBezTo>
                  <a:cubicBezTo>
                    <a:pt x="12048" y="7723"/>
                    <a:pt x="12057" y="7706"/>
                    <a:pt x="12073" y="7673"/>
                  </a:cubicBezTo>
                  <a:lnTo>
                    <a:pt x="12607" y="7406"/>
                  </a:lnTo>
                  <a:cubicBezTo>
                    <a:pt x="12674" y="7406"/>
                    <a:pt x="12674" y="7339"/>
                    <a:pt x="12607" y="7339"/>
                  </a:cubicBezTo>
                  <a:lnTo>
                    <a:pt x="12073" y="7006"/>
                  </a:lnTo>
                  <a:close/>
                  <a:moveTo>
                    <a:pt x="13741" y="7173"/>
                  </a:moveTo>
                  <a:lnTo>
                    <a:pt x="13207" y="7473"/>
                  </a:lnTo>
                  <a:cubicBezTo>
                    <a:pt x="13174" y="7473"/>
                    <a:pt x="13207" y="7506"/>
                    <a:pt x="13207" y="7506"/>
                  </a:cubicBezTo>
                  <a:lnTo>
                    <a:pt x="13741" y="7840"/>
                  </a:lnTo>
                  <a:lnTo>
                    <a:pt x="13808" y="7840"/>
                  </a:lnTo>
                  <a:lnTo>
                    <a:pt x="14375" y="7573"/>
                  </a:lnTo>
                  <a:cubicBezTo>
                    <a:pt x="14408" y="7573"/>
                    <a:pt x="14408" y="7506"/>
                    <a:pt x="14375" y="7506"/>
                  </a:cubicBezTo>
                  <a:lnTo>
                    <a:pt x="13808" y="7173"/>
                  </a:lnTo>
                  <a:close/>
                  <a:moveTo>
                    <a:pt x="10839" y="7239"/>
                  </a:moveTo>
                  <a:lnTo>
                    <a:pt x="10272" y="7506"/>
                  </a:lnTo>
                  <a:cubicBezTo>
                    <a:pt x="10239" y="7506"/>
                    <a:pt x="10239" y="7573"/>
                    <a:pt x="10272" y="7573"/>
                  </a:cubicBezTo>
                  <a:lnTo>
                    <a:pt x="10839" y="7906"/>
                  </a:lnTo>
                  <a:lnTo>
                    <a:pt x="10906" y="7906"/>
                  </a:lnTo>
                  <a:lnTo>
                    <a:pt x="11439" y="7606"/>
                  </a:lnTo>
                  <a:cubicBezTo>
                    <a:pt x="11506" y="7606"/>
                    <a:pt x="11439" y="7573"/>
                    <a:pt x="11439" y="7573"/>
                  </a:cubicBezTo>
                  <a:lnTo>
                    <a:pt x="10906" y="7239"/>
                  </a:lnTo>
                  <a:close/>
                  <a:moveTo>
                    <a:pt x="15576" y="7339"/>
                  </a:moveTo>
                  <a:lnTo>
                    <a:pt x="15042" y="7640"/>
                  </a:lnTo>
                  <a:cubicBezTo>
                    <a:pt x="15009" y="7640"/>
                    <a:pt x="15042" y="7673"/>
                    <a:pt x="15042" y="7673"/>
                  </a:cubicBezTo>
                  <a:lnTo>
                    <a:pt x="15576" y="8007"/>
                  </a:lnTo>
                  <a:lnTo>
                    <a:pt x="15676" y="8007"/>
                  </a:lnTo>
                  <a:lnTo>
                    <a:pt x="16209" y="7740"/>
                  </a:lnTo>
                  <a:cubicBezTo>
                    <a:pt x="16243" y="7740"/>
                    <a:pt x="16243" y="7673"/>
                    <a:pt x="16209" y="7673"/>
                  </a:cubicBezTo>
                  <a:lnTo>
                    <a:pt x="15676" y="7339"/>
                  </a:lnTo>
                  <a:close/>
                  <a:moveTo>
                    <a:pt x="9538" y="7339"/>
                  </a:moveTo>
                  <a:lnTo>
                    <a:pt x="9004" y="7640"/>
                  </a:lnTo>
                  <a:cubicBezTo>
                    <a:pt x="8938" y="7640"/>
                    <a:pt x="9004" y="7673"/>
                    <a:pt x="9004" y="7673"/>
                  </a:cubicBezTo>
                  <a:lnTo>
                    <a:pt x="9671" y="8073"/>
                  </a:lnTo>
                  <a:lnTo>
                    <a:pt x="9738" y="8073"/>
                  </a:lnTo>
                  <a:lnTo>
                    <a:pt x="10272" y="7773"/>
                  </a:lnTo>
                  <a:cubicBezTo>
                    <a:pt x="10339" y="7773"/>
                    <a:pt x="10272" y="7740"/>
                    <a:pt x="10272" y="7740"/>
                  </a:cubicBezTo>
                  <a:lnTo>
                    <a:pt x="9605" y="7339"/>
                  </a:lnTo>
                  <a:close/>
                  <a:moveTo>
                    <a:pt x="12774" y="7473"/>
                  </a:moveTo>
                  <a:lnTo>
                    <a:pt x="12240" y="7773"/>
                  </a:lnTo>
                  <a:cubicBezTo>
                    <a:pt x="12207" y="7773"/>
                    <a:pt x="12240" y="7806"/>
                    <a:pt x="12240" y="7806"/>
                  </a:cubicBezTo>
                  <a:lnTo>
                    <a:pt x="12774" y="8140"/>
                  </a:lnTo>
                  <a:cubicBezTo>
                    <a:pt x="12807" y="8157"/>
                    <a:pt x="12832" y="8165"/>
                    <a:pt x="12849" y="8165"/>
                  </a:cubicBezTo>
                  <a:cubicBezTo>
                    <a:pt x="12865" y="8165"/>
                    <a:pt x="12874" y="8157"/>
                    <a:pt x="12874" y="8140"/>
                  </a:cubicBezTo>
                  <a:lnTo>
                    <a:pt x="13407" y="7840"/>
                  </a:lnTo>
                  <a:cubicBezTo>
                    <a:pt x="13441" y="7840"/>
                    <a:pt x="13441" y="7806"/>
                    <a:pt x="13407" y="7806"/>
                  </a:cubicBezTo>
                  <a:lnTo>
                    <a:pt x="12874" y="7473"/>
                  </a:lnTo>
                  <a:close/>
                  <a:moveTo>
                    <a:pt x="17677" y="7506"/>
                  </a:moveTo>
                  <a:lnTo>
                    <a:pt x="17110" y="7806"/>
                  </a:lnTo>
                  <a:cubicBezTo>
                    <a:pt x="17077" y="7806"/>
                    <a:pt x="17077" y="7840"/>
                    <a:pt x="17110" y="7840"/>
                  </a:cubicBezTo>
                  <a:lnTo>
                    <a:pt x="17677" y="8173"/>
                  </a:lnTo>
                  <a:lnTo>
                    <a:pt x="17744" y="8173"/>
                  </a:lnTo>
                  <a:lnTo>
                    <a:pt x="18278" y="7906"/>
                  </a:lnTo>
                  <a:cubicBezTo>
                    <a:pt x="18344" y="7906"/>
                    <a:pt x="18278" y="7840"/>
                    <a:pt x="18278" y="7840"/>
                  </a:cubicBezTo>
                  <a:lnTo>
                    <a:pt x="17744" y="7506"/>
                  </a:lnTo>
                  <a:close/>
                  <a:moveTo>
                    <a:pt x="14542" y="7640"/>
                  </a:moveTo>
                  <a:lnTo>
                    <a:pt x="14008" y="7940"/>
                  </a:lnTo>
                  <a:cubicBezTo>
                    <a:pt x="13941" y="7940"/>
                    <a:pt x="14008" y="7973"/>
                    <a:pt x="14008" y="7973"/>
                  </a:cubicBezTo>
                  <a:lnTo>
                    <a:pt x="14542" y="8307"/>
                  </a:lnTo>
                  <a:lnTo>
                    <a:pt x="14608" y="8307"/>
                  </a:lnTo>
                  <a:lnTo>
                    <a:pt x="15175" y="8007"/>
                  </a:lnTo>
                  <a:cubicBezTo>
                    <a:pt x="15209" y="8007"/>
                    <a:pt x="15209" y="7973"/>
                    <a:pt x="15175" y="7973"/>
                  </a:cubicBezTo>
                  <a:lnTo>
                    <a:pt x="14608" y="7640"/>
                  </a:lnTo>
                  <a:close/>
                  <a:moveTo>
                    <a:pt x="11606" y="7740"/>
                  </a:moveTo>
                  <a:lnTo>
                    <a:pt x="11072" y="8007"/>
                  </a:lnTo>
                  <a:cubicBezTo>
                    <a:pt x="11039" y="8007"/>
                    <a:pt x="11039" y="8073"/>
                    <a:pt x="11072" y="8073"/>
                  </a:cubicBezTo>
                  <a:lnTo>
                    <a:pt x="11606" y="8407"/>
                  </a:lnTo>
                  <a:lnTo>
                    <a:pt x="11706" y="8407"/>
                  </a:lnTo>
                  <a:lnTo>
                    <a:pt x="12240" y="8107"/>
                  </a:lnTo>
                  <a:lnTo>
                    <a:pt x="12240" y="8073"/>
                  </a:lnTo>
                  <a:lnTo>
                    <a:pt x="11706" y="7740"/>
                  </a:lnTo>
                  <a:close/>
                  <a:moveTo>
                    <a:pt x="16410" y="7840"/>
                  </a:moveTo>
                  <a:lnTo>
                    <a:pt x="15876" y="8140"/>
                  </a:lnTo>
                  <a:cubicBezTo>
                    <a:pt x="15843" y="8140"/>
                    <a:pt x="15843" y="8173"/>
                    <a:pt x="15876" y="8173"/>
                  </a:cubicBezTo>
                  <a:lnTo>
                    <a:pt x="16410" y="8507"/>
                  </a:lnTo>
                  <a:lnTo>
                    <a:pt x="16510" y="8507"/>
                  </a:lnTo>
                  <a:lnTo>
                    <a:pt x="17043" y="8240"/>
                  </a:lnTo>
                  <a:cubicBezTo>
                    <a:pt x="17077" y="8240"/>
                    <a:pt x="17043" y="8173"/>
                    <a:pt x="17043" y="8173"/>
                  </a:cubicBezTo>
                  <a:lnTo>
                    <a:pt x="16510" y="7840"/>
                  </a:lnTo>
                  <a:close/>
                  <a:moveTo>
                    <a:pt x="13574" y="7940"/>
                  </a:moveTo>
                  <a:lnTo>
                    <a:pt x="13041" y="8240"/>
                  </a:lnTo>
                  <a:cubicBezTo>
                    <a:pt x="13007" y="8240"/>
                    <a:pt x="13007" y="8273"/>
                    <a:pt x="13041" y="8273"/>
                  </a:cubicBezTo>
                  <a:lnTo>
                    <a:pt x="13574" y="8607"/>
                  </a:lnTo>
                  <a:cubicBezTo>
                    <a:pt x="13591" y="8624"/>
                    <a:pt x="13616" y="8632"/>
                    <a:pt x="13637" y="8632"/>
                  </a:cubicBezTo>
                  <a:cubicBezTo>
                    <a:pt x="13658" y="8632"/>
                    <a:pt x="13674" y="8624"/>
                    <a:pt x="13674" y="8607"/>
                  </a:cubicBezTo>
                  <a:lnTo>
                    <a:pt x="14208" y="8307"/>
                  </a:lnTo>
                  <a:cubicBezTo>
                    <a:pt x="14241" y="8307"/>
                    <a:pt x="14208" y="8273"/>
                    <a:pt x="14208" y="8273"/>
                  </a:cubicBezTo>
                  <a:lnTo>
                    <a:pt x="13674" y="7940"/>
                  </a:lnTo>
                  <a:close/>
                  <a:moveTo>
                    <a:pt x="18511" y="7973"/>
                  </a:moveTo>
                  <a:lnTo>
                    <a:pt x="17944" y="8273"/>
                  </a:lnTo>
                  <a:cubicBezTo>
                    <a:pt x="17911" y="8273"/>
                    <a:pt x="17911" y="8307"/>
                    <a:pt x="17944" y="8307"/>
                  </a:cubicBezTo>
                  <a:lnTo>
                    <a:pt x="18511" y="8640"/>
                  </a:lnTo>
                  <a:lnTo>
                    <a:pt x="18578" y="8640"/>
                  </a:lnTo>
                  <a:lnTo>
                    <a:pt x="19112" y="8340"/>
                  </a:lnTo>
                  <a:cubicBezTo>
                    <a:pt x="19178" y="8340"/>
                    <a:pt x="19112" y="8307"/>
                    <a:pt x="19112" y="8307"/>
                  </a:cubicBezTo>
                  <a:lnTo>
                    <a:pt x="18578" y="7973"/>
                  </a:lnTo>
                  <a:close/>
                  <a:moveTo>
                    <a:pt x="15376" y="8107"/>
                  </a:moveTo>
                  <a:lnTo>
                    <a:pt x="14842" y="8407"/>
                  </a:lnTo>
                  <a:cubicBezTo>
                    <a:pt x="14775" y="8407"/>
                    <a:pt x="14842" y="8440"/>
                    <a:pt x="14842" y="8440"/>
                  </a:cubicBezTo>
                  <a:lnTo>
                    <a:pt x="15376" y="8774"/>
                  </a:lnTo>
                  <a:lnTo>
                    <a:pt x="15442" y="8774"/>
                  </a:lnTo>
                  <a:lnTo>
                    <a:pt x="16009" y="8474"/>
                  </a:lnTo>
                  <a:lnTo>
                    <a:pt x="16009" y="8440"/>
                  </a:lnTo>
                  <a:lnTo>
                    <a:pt x="15442" y="8107"/>
                  </a:lnTo>
                  <a:close/>
                  <a:moveTo>
                    <a:pt x="12407" y="8173"/>
                  </a:moveTo>
                  <a:lnTo>
                    <a:pt x="11873" y="8474"/>
                  </a:lnTo>
                  <a:cubicBezTo>
                    <a:pt x="11840" y="8474"/>
                    <a:pt x="11840" y="8507"/>
                    <a:pt x="11873" y="8507"/>
                  </a:cubicBezTo>
                  <a:lnTo>
                    <a:pt x="12407" y="8840"/>
                  </a:lnTo>
                  <a:lnTo>
                    <a:pt x="12507" y="8840"/>
                  </a:lnTo>
                  <a:lnTo>
                    <a:pt x="13041" y="8574"/>
                  </a:lnTo>
                  <a:lnTo>
                    <a:pt x="13041" y="8507"/>
                  </a:lnTo>
                  <a:lnTo>
                    <a:pt x="12507" y="8173"/>
                  </a:lnTo>
                  <a:close/>
                  <a:moveTo>
                    <a:pt x="17210" y="8307"/>
                  </a:moveTo>
                  <a:lnTo>
                    <a:pt x="16676" y="8607"/>
                  </a:lnTo>
                  <a:cubicBezTo>
                    <a:pt x="16610" y="8607"/>
                    <a:pt x="16610" y="8640"/>
                    <a:pt x="16676" y="8640"/>
                  </a:cubicBezTo>
                  <a:lnTo>
                    <a:pt x="17210" y="8974"/>
                  </a:lnTo>
                  <a:lnTo>
                    <a:pt x="17277" y="8974"/>
                  </a:lnTo>
                  <a:lnTo>
                    <a:pt x="17844" y="8674"/>
                  </a:lnTo>
                  <a:lnTo>
                    <a:pt x="17844" y="8640"/>
                  </a:lnTo>
                  <a:lnTo>
                    <a:pt x="17277" y="8307"/>
                  </a:lnTo>
                  <a:close/>
                  <a:moveTo>
                    <a:pt x="14408" y="8440"/>
                  </a:moveTo>
                  <a:lnTo>
                    <a:pt x="13874" y="8740"/>
                  </a:lnTo>
                  <a:cubicBezTo>
                    <a:pt x="13841" y="8740"/>
                    <a:pt x="13841" y="8774"/>
                    <a:pt x="13874" y="8774"/>
                  </a:cubicBezTo>
                  <a:lnTo>
                    <a:pt x="14408" y="9107"/>
                  </a:lnTo>
                  <a:lnTo>
                    <a:pt x="14508" y="9107"/>
                  </a:lnTo>
                  <a:lnTo>
                    <a:pt x="15042" y="8807"/>
                  </a:lnTo>
                  <a:cubicBezTo>
                    <a:pt x="15075" y="8807"/>
                    <a:pt x="15042" y="8774"/>
                    <a:pt x="15042" y="8774"/>
                  </a:cubicBezTo>
                  <a:lnTo>
                    <a:pt x="14508" y="8440"/>
                  </a:lnTo>
                  <a:close/>
                  <a:moveTo>
                    <a:pt x="19278" y="8440"/>
                  </a:moveTo>
                  <a:lnTo>
                    <a:pt x="18745" y="8740"/>
                  </a:lnTo>
                  <a:cubicBezTo>
                    <a:pt x="18711" y="8740"/>
                    <a:pt x="18711" y="8774"/>
                    <a:pt x="18745" y="8774"/>
                  </a:cubicBezTo>
                  <a:lnTo>
                    <a:pt x="19278" y="9107"/>
                  </a:lnTo>
                  <a:lnTo>
                    <a:pt x="19378" y="9107"/>
                  </a:lnTo>
                  <a:lnTo>
                    <a:pt x="19912" y="8807"/>
                  </a:lnTo>
                  <a:cubicBezTo>
                    <a:pt x="19945" y="8807"/>
                    <a:pt x="19912" y="8774"/>
                    <a:pt x="19912" y="8774"/>
                  </a:cubicBezTo>
                  <a:lnTo>
                    <a:pt x="19378" y="8440"/>
                  </a:lnTo>
                  <a:close/>
                  <a:moveTo>
                    <a:pt x="16176" y="8574"/>
                  </a:moveTo>
                  <a:lnTo>
                    <a:pt x="15609" y="8840"/>
                  </a:lnTo>
                  <a:cubicBezTo>
                    <a:pt x="15576" y="8840"/>
                    <a:pt x="15609" y="8874"/>
                    <a:pt x="15609" y="8874"/>
                  </a:cubicBezTo>
                  <a:lnTo>
                    <a:pt x="16176" y="9241"/>
                  </a:lnTo>
                  <a:lnTo>
                    <a:pt x="16243" y="9241"/>
                  </a:lnTo>
                  <a:lnTo>
                    <a:pt x="16777" y="8941"/>
                  </a:lnTo>
                  <a:lnTo>
                    <a:pt x="16777" y="8907"/>
                  </a:lnTo>
                  <a:lnTo>
                    <a:pt x="16243" y="8574"/>
                  </a:lnTo>
                  <a:close/>
                  <a:moveTo>
                    <a:pt x="13241" y="8640"/>
                  </a:moveTo>
                  <a:lnTo>
                    <a:pt x="12707" y="8941"/>
                  </a:lnTo>
                  <a:cubicBezTo>
                    <a:pt x="12674" y="8941"/>
                    <a:pt x="12707" y="8974"/>
                    <a:pt x="12707" y="8974"/>
                  </a:cubicBezTo>
                  <a:lnTo>
                    <a:pt x="13241" y="9307"/>
                  </a:lnTo>
                  <a:lnTo>
                    <a:pt x="13341" y="9307"/>
                  </a:lnTo>
                  <a:lnTo>
                    <a:pt x="13874" y="9007"/>
                  </a:lnTo>
                  <a:cubicBezTo>
                    <a:pt x="13908" y="9007"/>
                    <a:pt x="13908" y="8974"/>
                    <a:pt x="13874" y="8974"/>
                  </a:cubicBezTo>
                  <a:lnTo>
                    <a:pt x="13341" y="8640"/>
                  </a:lnTo>
                  <a:close/>
                  <a:moveTo>
                    <a:pt x="18011" y="8774"/>
                  </a:moveTo>
                  <a:lnTo>
                    <a:pt x="17444" y="9041"/>
                  </a:lnTo>
                  <a:cubicBezTo>
                    <a:pt x="17410" y="9041"/>
                    <a:pt x="17410" y="9107"/>
                    <a:pt x="17444" y="9107"/>
                  </a:cubicBezTo>
                  <a:lnTo>
                    <a:pt x="18011" y="9441"/>
                  </a:lnTo>
                  <a:lnTo>
                    <a:pt x="18077" y="9441"/>
                  </a:lnTo>
                  <a:lnTo>
                    <a:pt x="18611" y="9141"/>
                  </a:lnTo>
                  <a:lnTo>
                    <a:pt x="18611" y="9107"/>
                  </a:lnTo>
                  <a:lnTo>
                    <a:pt x="18077" y="8774"/>
                  </a:lnTo>
                  <a:close/>
                  <a:moveTo>
                    <a:pt x="15242" y="8907"/>
                  </a:moveTo>
                  <a:lnTo>
                    <a:pt x="14708" y="9174"/>
                  </a:lnTo>
                  <a:cubicBezTo>
                    <a:pt x="14675" y="9174"/>
                    <a:pt x="14675" y="9241"/>
                    <a:pt x="14708" y="9241"/>
                  </a:cubicBezTo>
                  <a:lnTo>
                    <a:pt x="15242" y="9574"/>
                  </a:lnTo>
                  <a:lnTo>
                    <a:pt x="15342" y="9574"/>
                  </a:lnTo>
                  <a:lnTo>
                    <a:pt x="15876" y="9274"/>
                  </a:lnTo>
                  <a:cubicBezTo>
                    <a:pt x="15909" y="9274"/>
                    <a:pt x="15876" y="9241"/>
                    <a:pt x="15876" y="9241"/>
                  </a:cubicBezTo>
                  <a:lnTo>
                    <a:pt x="15342" y="8907"/>
                  </a:lnTo>
                  <a:close/>
                  <a:moveTo>
                    <a:pt x="20079" y="8907"/>
                  </a:moveTo>
                  <a:lnTo>
                    <a:pt x="19545" y="9174"/>
                  </a:lnTo>
                  <a:cubicBezTo>
                    <a:pt x="19512" y="9174"/>
                    <a:pt x="19512" y="9241"/>
                    <a:pt x="19545" y="9241"/>
                  </a:cubicBezTo>
                  <a:lnTo>
                    <a:pt x="20079" y="9574"/>
                  </a:lnTo>
                  <a:lnTo>
                    <a:pt x="20179" y="9574"/>
                  </a:lnTo>
                  <a:lnTo>
                    <a:pt x="20713" y="9274"/>
                  </a:lnTo>
                  <a:cubicBezTo>
                    <a:pt x="20746" y="9274"/>
                    <a:pt x="20713" y="9241"/>
                    <a:pt x="20713" y="9241"/>
                  </a:cubicBezTo>
                  <a:lnTo>
                    <a:pt x="20179" y="8907"/>
                  </a:lnTo>
                  <a:close/>
                  <a:moveTo>
                    <a:pt x="16943" y="9074"/>
                  </a:moveTo>
                  <a:lnTo>
                    <a:pt x="16410" y="9341"/>
                  </a:lnTo>
                  <a:cubicBezTo>
                    <a:pt x="16376" y="9341"/>
                    <a:pt x="16376" y="9408"/>
                    <a:pt x="16410" y="9408"/>
                  </a:cubicBezTo>
                  <a:lnTo>
                    <a:pt x="16943" y="9741"/>
                  </a:lnTo>
                  <a:lnTo>
                    <a:pt x="17043" y="9741"/>
                  </a:lnTo>
                  <a:lnTo>
                    <a:pt x="17577" y="9441"/>
                  </a:lnTo>
                  <a:lnTo>
                    <a:pt x="17577" y="9408"/>
                  </a:lnTo>
                  <a:lnTo>
                    <a:pt x="17043" y="9074"/>
                  </a:lnTo>
                  <a:close/>
                  <a:moveTo>
                    <a:pt x="14041" y="9107"/>
                  </a:moveTo>
                  <a:lnTo>
                    <a:pt x="13508" y="9408"/>
                  </a:lnTo>
                  <a:cubicBezTo>
                    <a:pt x="13441" y="9408"/>
                    <a:pt x="13508" y="9441"/>
                    <a:pt x="13508" y="9441"/>
                  </a:cubicBezTo>
                  <a:lnTo>
                    <a:pt x="14041" y="9774"/>
                  </a:lnTo>
                  <a:lnTo>
                    <a:pt x="14108" y="9774"/>
                  </a:lnTo>
                  <a:lnTo>
                    <a:pt x="14675" y="9474"/>
                  </a:lnTo>
                  <a:cubicBezTo>
                    <a:pt x="14708" y="9474"/>
                    <a:pt x="14708" y="9441"/>
                    <a:pt x="14675" y="9441"/>
                  </a:cubicBezTo>
                  <a:lnTo>
                    <a:pt x="14108" y="9107"/>
                  </a:lnTo>
                  <a:close/>
                  <a:moveTo>
                    <a:pt x="18845" y="9241"/>
                  </a:moveTo>
                  <a:lnTo>
                    <a:pt x="18278" y="9508"/>
                  </a:lnTo>
                  <a:lnTo>
                    <a:pt x="18278" y="9574"/>
                  </a:lnTo>
                  <a:lnTo>
                    <a:pt x="18845" y="9908"/>
                  </a:lnTo>
                  <a:lnTo>
                    <a:pt x="18911" y="9908"/>
                  </a:lnTo>
                  <a:lnTo>
                    <a:pt x="19445" y="9608"/>
                  </a:lnTo>
                  <a:lnTo>
                    <a:pt x="19445" y="9574"/>
                  </a:lnTo>
                  <a:lnTo>
                    <a:pt x="18911" y="9241"/>
                  </a:lnTo>
                  <a:close/>
                  <a:moveTo>
                    <a:pt x="16043" y="9341"/>
                  </a:moveTo>
                  <a:lnTo>
                    <a:pt x="15509" y="9641"/>
                  </a:lnTo>
                  <a:cubicBezTo>
                    <a:pt x="15442" y="9641"/>
                    <a:pt x="15442" y="9674"/>
                    <a:pt x="15509" y="9674"/>
                  </a:cubicBezTo>
                  <a:lnTo>
                    <a:pt x="16043" y="10008"/>
                  </a:lnTo>
                  <a:cubicBezTo>
                    <a:pt x="16043" y="10041"/>
                    <a:pt x="16051" y="10058"/>
                    <a:pt x="16064" y="10058"/>
                  </a:cubicBezTo>
                  <a:cubicBezTo>
                    <a:pt x="16076" y="10058"/>
                    <a:pt x="16093" y="10041"/>
                    <a:pt x="16109" y="10008"/>
                  </a:cubicBezTo>
                  <a:lnTo>
                    <a:pt x="16676" y="9741"/>
                  </a:lnTo>
                  <a:cubicBezTo>
                    <a:pt x="16710" y="9741"/>
                    <a:pt x="16676" y="9674"/>
                    <a:pt x="16676" y="9674"/>
                  </a:cubicBezTo>
                  <a:lnTo>
                    <a:pt x="16109" y="9341"/>
                  </a:lnTo>
                  <a:close/>
                  <a:moveTo>
                    <a:pt x="17777" y="9508"/>
                  </a:moveTo>
                  <a:lnTo>
                    <a:pt x="17244" y="9808"/>
                  </a:lnTo>
                  <a:lnTo>
                    <a:pt x="17244" y="9841"/>
                  </a:lnTo>
                  <a:lnTo>
                    <a:pt x="17777" y="10175"/>
                  </a:lnTo>
                  <a:lnTo>
                    <a:pt x="17877" y="10175"/>
                  </a:lnTo>
                  <a:lnTo>
                    <a:pt x="18411" y="9908"/>
                  </a:lnTo>
                  <a:lnTo>
                    <a:pt x="18411" y="9841"/>
                  </a:lnTo>
                  <a:lnTo>
                    <a:pt x="17877" y="9508"/>
                  </a:lnTo>
                  <a:close/>
                  <a:moveTo>
                    <a:pt x="14875" y="9608"/>
                  </a:moveTo>
                  <a:lnTo>
                    <a:pt x="14341" y="9908"/>
                  </a:lnTo>
                  <a:cubicBezTo>
                    <a:pt x="14275" y="9908"/>
                    <a:pt x="14341" y="9941"/>
                    <a:pt x="14341" y="9941"/>
                  </a:cubicBezTo>
                  <a:lnTo>
                    <a:pt x="14875" y="10275"/>
                  </a:lnTo>
                  <a:cubicBezTo>
                    <a:pt x="14875" y="10275"/>
                    <a:pt x="14890" y="10260"/>
                    <a:pt x="14910" y="10260"/>
                  </a:cubicBezTo>
                  <a:cubicBezTo>
                    <a:pt x="14920" y="10260"/>
                    <a:pt x="14931" y="10264"/>
                    <a:pt x="14942" y="10275"/>
                  </a:cubicBezTo>
                  <a:lnTo>
                    <a:pt x="15509" y="9975"/>
                  </a:lnTo>
                  <a:lnTo>
                    <a:pt x="15509" y="9941"/>
                  </a:lnTo>
                  <a:lnTo>
                    <a:pt x="14942" y="9608"/>
                  </a:lnTo>
                  <a:close/>
                  <a:moveTo>
                    <a:pt x="21246" y="9574"/>
                  </a:moveTo>
                  <a:lnTo>
                    <a:pt x="20713" y="9841"/>
                  </a:lnTo>
                  <a:lnTo>
                    <a:pt x="20713" y="9941"/>
                  </a:lnTo>
                  <a:lnTo>
                    <a:pt x="21380" y="10308"/>
                  </a:lnTo>
                  <a:lnTo>
                    <a:pt x="21447" y="10308"/>
                  </a:lnTo>
                  <a:lnTo>
                    <a:pt x="22014" y="10008"/>
                  </a:lnTo>
                  <a:cubicBezTo>
                    <a:pt x="22047" y="10008"/>
                    <a:pt x="22047" y="9975"/>
                    <a:pt x="22014" y="9975"/>
                  </a:cubicBezTo>
                  <a:lnTo>
                    <a:pt x="21346" y="9574"/>
                  </a:lnTo>
                  <a:close/>
                  <a:moveTo>
                    <a:pt x="19612" y="9741"/>
                  </a:moveTo>
                  <a:lnTo>
                    <a:pt x="19078" y="10008"/>
                  </a:lnTo>
                  <a:lnTo>
                    <a:pt x="19078" y="10075"/>
                  </a:lnTo>
                  <a:lnTo>
                    <a:pt x="19612" y="10408"/>
                  </a:lnTo>
                  <a:lnTo>
                    <a:pt x="19712" y="10408"/>
                  </a:lnTo>
                  <a:lnTo>
                    <a:pt x="20246" y="10108"/>
                  </a:lnTo>
                  <a:lnTo>
                    <a:pt x="20246" y="10075"/>
                  </a:lnTo>
                  <a:lnTo>
                    <a:pt x="19712" y="9741"/>
                  </a:lnTo>
                  <a:close/>
                  <a:moveTo>
                    <a:pt x="16843" y="9808"/>
                  </a:moveTo>
                  <a:lnTo>
                    <a:pt x="16276" y="10108"/>
                  </a:lnTo>
                  <a:cubicBezTo>
                    <a:pt x="16243" y="10108"/>
                    <a:pt x="16243" y="10141"/>
                    <a:pt x="16276" y="10141"/>
                  </a:cubicBezTo>
                  <a:lnTo>
                    <a:pt x="16843" y="10475"/>
                  </a:lnTo>
                  <a:lnTo>
                    <a:pt x="16910" y="10475"/>
                  </a:lnTo>
                  <a:lnTo>
                    <a:pt x="17444" y="10175"/>
                  </a:lnTo>
                  <a:lnTo>
                    <a:pt x="17444" y="10141"/>
                  </a:lnTo>
                  <a:lnTo>
                    <a:pt x="16910" y="9808"/>
                  </a:lnTo>
                  <a:close/>
                  <a:moveTo>
                    <a:pt x="18578" y="9975"/>
                  </a:moveTo>
                  <a:lnTo>
                    <a:pt x="18044" y="10275"/>
                  </a:lnTo>
                  <a:lnTo>
                    <a:pt x="18044" y="10308"/>
                  </a:lnTo>
                  <a:lnTo>
                    <a:pt x="18578" y="10642"/>
                  </a:lnTo>
                  <a:lnTo>
                    <a:pt x="18678" y="10642"/>
                  </a:lnTo>
                  <a:lnTo>
                    <a:pt x="19212" y="10342"/>
                  </a:lnTo>
                  <a:lnTo>
                    <a:pt x="19212" y="10308"/>
                  </a:lnTo>
                  <a:lnTo>
                    <a:pt x="18678" y="9975"/>
                  </a:lnTo>
                  <a:close/>
                  <a:moveTo>
                    <a:pt x="15676" y="10008"/>
                  </a:moveTo>
                  <a:lnTo>
                    <a:pt x="15109" y="10308"/>
                  </a:lnTo>
                  <a:cubicBezTo>
                    <a:pt x="15075" y="10308"/>
                    <a:pt x="15109" y="10342"/>
                    <a:pt x="15109" y="10342"/>
                  </a:cubicBezTo>
                  <a:lnTo>
                    <a:pt x="15676" y="10675"/>
                  </a:lnTo>
                  <a:lnTo>
                    <a:pt x="15742" y="10675"/>
                  </a:lnTo>
                  <a:lnTo>
                    <a:pt x="16276" y="10408"/>
                  </a:lnTo>
                  <a:lnTo>
                    <a:pt x="16276" y="10342"/>
                  </a:lnTo>
                  <a:lnTo>
                    <a:pt x="15742" y="10008"/>
                  </a:lnTo>
                  <a:close/>
                  <a:moveTo>
                    <a:pt x="20513" y="10175"/>
                  </a:moveTo>
                  <a:lnTo>
                    <a:pt x="19945" y="10475"/>
                  </a:lnTo>
                  <a:cubicBezTo>
                    <a:pt x="19912" y="10508"/>
                    <a:pt x="19912" y="10508"/>
                    <a:pt x="19945" y="10508"/>
                  </a:cubicBezTo>
                  <a:lnTo>
                    <a:pt x="20513" y="10842"/>
                  </a:lnTo>
                  <a:lnTo>
                    <a:pt x="20579" y="10842"/>
                  </a:lnTo>
                  <a:lnTo>
                    <a:pt x="21113" y="10575"/>
                  </a:lnTo>
                  <a:lnTo>
                    <a:pt x="21113" y="10508"/>
                  </a:lnTo>
                  <a:lnTo>
                    <a:pt x="20579" y="10175"/>
                  </a:lnTo>
                  <a:close/>
                  <a:moveTo>
                    <a:pt x="10505" y="7940"/>
                  </a:moveTo>
                  <a:lnTo>
                    <a:pt x="9905" y="8240"/>
                  </a:lnTo>
                  <a:cubicBezTo>
                    <a:pt x="9872" y="8240"/>
                    <a:pt x="9872" y="8273"/>
                    <a:pt x="9905" y="8273"/>
                  </a:cubicBezTo>
                  <a:lnTo>
                    <a:pt x="14508" y="10909"/>
                  </a:lnTo>
                  <a:lnTo>
                    <a:pt x="14575" y="10909"/>
                  </a:lnTo>
                  <a:lnTo>
                    <a:pt x="15109" y="10608"/>
                  </a:lnTo>
                  <a:cubicBezTo>
                    <a:pt x="15175" y="10608"/>
                    <a:pt x="15109" y="10575"/>
                    <a:pt x="15109" y="10575"/>
                  </a:cubicBezTo>
                  <a:lnTo>
                    <a:pt x="10572" y="7940"/>
                  </a:lnTo>
                  <a:close/>
                  <a:moveTo>
                    <a:pt x="17610" y="10275"/>
                  </a:moveTo>
                  <a:lnTo>
                    <a:pt x="17077" y="10542"/>
                  </a:lnTo>
                  <a:cubicBezTo>
                    <a:pt x="17043" y="10542"/>
                    <a:pt x="17077" y="10608"/>
                    <a:pt x="17077" y="10608"/>
                  </a:cubicBezTo>
                  <a:lnTo>
                    <a:pt x="17610" y="10942"/>
                  </a:lnTo>
                  <a:lnTo>
                    <a:pt x="17711" y="10942"/>
                  </a:lnTo>
                  <a:lnTo>
                    <a:pt x="18244" y="10642"/>
                  </a:lnTo>
                  <a:cubicBezTo>
                    <a:pt x="18278" y="10642"/>
                    <a:pt x="18278" y="10608"/>
                    <a:pt x="18244" y="10608"/>
                  </a:cubicBezTo>
                  <a:lnTo>
                    <a:pt x="17711" y="10275"/>
                  </a:lnTo>
                  <a:close/>
                  <a:moveTo>
                    <a:pt x="16443" y="10475"/>
                  </a:moveTo>
                  <a:lnTo>
                    <a:pt x="15909" y="10775"/>
                  </a:lnTo>
                  <a:lnTo>
                    <a:pt x="15909" y="10809"/>
                  </a:lnTo>
                  <a:lnTo>
                    <a:pt x="16443" y="11142"/>
                  </a:lnTo>
                  <a:cubicBezTo>
                    <a:pt x="16476" y="11159"/>
                    <a:pt x="16501" y="11167"/>
                    <a:pt x="16518" y="11167"/>
                  </a:cubicBezTo>
                  <a:cubicBezTo>
                    <a:pt x="16535" y="11167"/>
                    <a:pt x="16543" y="11159"/>
                    <a:pt x="16543" y="11142"/>
                  </a:cubicBezTo>
                  <a:lnTo>
                    <a:pt x="17077" y="10842"/>
                  </a:lnTo>
                  <a:lnTo>
                    <a:pt x="17077" y="10809"/>
                  </a:lnTo>
                  <a:lnTo>
                    <a:pt x="16543" y="10475"/>
                  </a:lnTo>
                  <a:close/>
                  <a:moveTo>
                    <a:pt x="19412" y="10475"/>
                  </a:moveTo>
                  <a:lnTo>
                    <a:pt x="18878" y="10775"/>
                  </a:lnTo>
                  <a:lnTo>
                    <a:pt x="18878" y="10809"/>
                  </a:lnTo>
                  <a:lnTo>
                    <a:pt x="19712" y="11309"/>
                  </a:lnTo>
                  <a:lnTo>
                    <a:pt x="19779" y="11309"/>
                  </a:lnTo>
                  <a:lnTo>
                    <a:pt x="20346" y="11009"/>
                  </a:lnTo>
                  <a:lnTo>
                    <a:pt x="20346" y="10975"/>
                  </a:lnTo>
                  <a:lnTo>
                    <a:pt x="19512" y="10475"/>
                  </a:lnTo>
                  <a:close/>
                  <a:moveTo>
                    <a:pt x="15275" y="10675"/>
                  </a:moveTo>
                  <a:lnTo>
                    <a:pt x="14742" y="10975"/>
                  </a:lnTo>
                  <a:cubicBezTo>
                    <a:pt x="14708" y="10975"/>
                    <a:pt x="14708" y="11009"/>
                    <a:pt x="14742" y="11009"/>
                  </a:cubicBezTo>
                  <a:lnTo>
                    <a:pt x="15409" y="11409"/>
                  </a:lnTo>
                  <a:lnTo>
                    <a:pt x="15476" y="11409"/>
                  </a:lnTo>
                  <a:lnTo>
                    <a:pt x="16043" y="11109"/>
                  </a:lnTo>
                  <a:lnTo>
                    <a:pt x="16043" y="11075"/>
                  </a:lnTo>
                  <a:lnTo>
                    <a:pt x="15376" y="10675"/>
                  </a:lnTo>
                  <a:close/>
                  <a:moveTo>
                    <a:pt x="17244" y="10942"/>
                  </a:moveTo>
                  <a:lnTo>
                    <a:pt x="16710" y="11242"/>
                  </a:lnTo>
                  <a:lnTo>
                    <a:pt x="16710" y="11276"/>
                  </a:lnTo>
                  <a:lnTo>
                    <a:pt x="17244" y="11609"/>
                  </a:lnTo>
                  <a:lnTo>
                    <a:pt x="17344" y="11609"/>
                  </a:lnTo>
                  <a:lnTo>
                    <a:pt x="17877" y="11309"/>
                  </a:lnTo>
                  <a:lnTo>
                    <a:pt x="17877" y="11276"/>
                  </a:lnTo>
                  <a:lnTo>
                    <a:pt x="17344" y="10942"/>
                  </a:lnTo>
                  <a:close/>
                  <a:moveTo>
                    <a:pt x="18444" y="10775"/>
                  </a:moveTo>
                  <a:lnTo>
                    <a:pt x="17911" y="11075"/>
                  </a:lnTo>
                  <a:cubicBezTo>
                    <a:pt x="17877" y="11075"/>
                    <a:pt x="17877" y="11109"/>
                    <a:pt x="17911" y="11109"/>
                  </a:cubicBezTo>
                  <a:lnTo>
                    <a:pt x="19011" y="11743"/>
                  </a:lnTo>
                  <a:lnTo>
                    <a:pt x="19078" y="11743"/>
                  </a:lnTo>
                  <a:lnTo>
                    <a:pt x="19612" y="11442"/>
                  </a:lnTo>
                  <a:lnTo>
                    <a:pt x="19612" y="11409"/>
                  </a:lnTo>
                  <a:lnTo>
                    <a:pt x="18544" y="10775"/>
                  </a:lnTo>
                  <a:close/>
                  <a:moveTo>
                    <a:pt x="16209" y="11176"/>
                  </a:moveTo>
                  <a:lnTo>
                    <a:pt x="15676" y="11476"/>
                  </a:lnTo>
                  <a:lnTo>
                    <a:pt x="15676" y="11509"/>
                  </a:lnTo>
                  <a:lnTo>
                    <a:pt x="16343" y="11909"/>
                  </a:lnTo>
                  <a:lnTo>
                    <a:pt x="16410" y="11909"/>
                  </a:lnTo>
                  <a:lnTo>
                    <a:pt x="16943" y="11609"/>
                  </a:lnTo>
                  <a:lnTo>
                    <a:pt x="16943" y="11576"/>
                  </a:lnTo>
                  <a:lnTo>
                    <a:pt x="16276" y="11176"/>
                  </a:lnTo>
                  <a:close/>
                  <a:moveTo>
                    <a:pt x="18077" y="11442"/>
                  </a:moveTo>
                  <a:lnTo>
                    <a:pt x="17544" y="11743"/>
                  </a:lnTo>
                  <a:cubicBezTo>
                    <a:pt x="17544" y="11743"/>
                    <a:pt x="17510" y="11776"/>
                    <a:pt x="17544" y="11776"/>
                  </a:cubicBezTo>
                  <a:lnTo>
                    <a:pt x="18211" y="12143"/>
                  </a:lnTo>
                  <a:lnTo>
                    <a:pt x="18278" y="12143"/>
                  </a:lnTo>
                  <a:lnTo>
                    <a:pt x="18845" y="11843"/>
                  </a:lnTo>
                  <a:cubicBezTo>
                    <a:pt x="18878" y="11843"/>
                    <a:pt x="18878" y="11809"/>
                    <a:pt x="18845" y="11809"/>
                  </a:cubicBezTo>
                  <a:lnTo>
                    <a:pt x="18178" y="11442"/>
                  </a:lnTo>
                  <a:close/>
                  <a:moveTo>
                    <a:pt x="17177" y="11776"/>
                  </a:moveTo>
                  <a:lnTo>
                    <a:pt x="16610" y="12076"/>
                  </a:lnTo>
                  <a:lnTo>
                    <a:pt x="16610" y="12110"/>
                  </a:lnTo>
                  <a:lnTo>
                    <a:pt x="17444" y="12610"/>
                  </a:lnTo>
                  <a:lnTo>
                    <a:pt x="17544" y="12610"/>
                  </a:lnTo>
                  <a:lnTo>
                    <a:pt x="18077" y="12310"/>
                  </a:lnTo>
                  <a:lnTo>
                    <a:pt x="18077" y="12276"/>
                  </a:lnTo>
                  <a:lnTo>
                    <a:pt x="17244" y="1177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917;p67">
              <a:extLst>
                <a:ext uri="{FF2B5EF4-FFF2-40B4-BE49-F238E27FC236}">
                  <a16:creationId xmlns:a16="http://schemas.microsoft.com/office/drawing/2014/main" id="{D6BEF48D-A0CC-3348-DD0D-640B049DED7F}"/>
                </a:ext>
              </a:extLst>
            </p:cNvPr>
            <p:cNvSpPr/>
            <p:nvPr/>
          </p:nvSpPr>
          <p:spPr>
            <a:xfrm>
              <a:off x="3057350" y="2709875"/>
              <a:ext cx="214350" cy="124275"/>
            </a:xfrm>
            <a:custGeom>
              <a:avLst/>
              <a:gdLst/>
              <a:ahLst/>
              <a:cxnLst/>
              <a:rect l="l" t="t" r="r" b="b"/>
              <a:pathLst>
                <a:path w="8574" h="4971" extrusionOk="0">
                  <a:moveTo>
                    <a:pt x="3136" y="1"/>
                  </a:moveTo>
                  <a:lnTo>
                    <a:pt x="1" y="1835"/>
                  </a:lnTo>
                  <a:lnTo>
                    <a:pt x="134" y="1869"/>
                  </a:lnTo>
                  <a:lnTo>
                    <a:pt x="5471" y="4971"/>
                  </a:lnTo>
                  <a:lnTo>
                    <a:pt x="8507" y="3236"/>
                  </a:lnTo>
                  <a:lnTo>
                    <a:pt x="8573" y="3170"/>
                  </a:lnTo>
                  <a:lnTo>
                    <a:pt x="3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918;p67">
              <a:extLst>
                <a:ext uri="{FF2B5EF4-FFF2-40B4-BE49-F238E27FC236}">
                  <a16:creationId xmlns:a16="http://schemas.microsoft.com/office/drawing/2014/main" id="{6FE86561-ACBB-BD5F-1C00-41D72A52346E}"/>
                </a:ext>
              </a:extLst>
            </p:cNvPr>
            <p:cNvSpPr/>
            <p:nvPr/>
          </p:nvSpPr>
          <p:spPr>
            <a:xfrm>
              <a:off x="3060700" y="2714050"/>
              <a:ext cx="209325" cy="120100"/>
            </a:xfrm>
            <a:custGeom>
              <a:avLst/>
              <a:gdLst/>
              <a:ahLst/>
              <a:cxnLst/>
              <a:rect l="l" t="t" r="r" b="b"/>
              <a:pathLst>
                <a:path w="8373" h="4804" extrusionOk="0">
                  <a:moveTo>
                    <a:pt x="3002" y="1"/>
                  </a:moveTo>
                  <a:lnTo>
                    <a:pt x="0" y="1702"/>
                  </a:lnTo>
                  <a:lnTo>
                    <a:pt x="5337" y="4804"/>
                  </a:lnTo>
                  <a:lnTo>
                    <a:pt x="8373" y="3069"/>
                  </a:lnTo>
                  <a:lnTo>
                    <a:pt x="3002"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919;p67">
              <a:extLst>
                <a:ext uri="{FF2B5EF4-FFF2-40B4-BE49-F238E27FC236}">
                  <a16:creationId xmlns:a16="http://schemas.microsoft.com/office/drawing/2014/main" id="{9737FCB0-2AEB-9231-13B0-80A5858781E3}"/>
                </a:ext>
              </a:extLst>
            </p:cNvPr>
            <p:cNvSpPr/>
            <p:nvPr/>
          </p:nvSpPr>
          <p:spPr>
            <a:xfrm>
              <a:off x="3060700" y="2714050"/>
              <a:ext cx="209325" cy="120100"/>
            </a:xfrm>
            <a:custGeom>
              <a:avLst/>
              <a:gdLst/>
              <a:ahLst/>
              <a:cxnLst/>
              <a:rect l="l" t="t" r="r" b="b"/>
              <a:pathLst>
                <a:path w="8373" h="4804" extrusionOk="0">
                  <a:moveTo>
                    <a:pt x="3002" y="1"/>
                  </a:moveTo>
                  <a:lnTo>
                    <a:pt x="0" y="1702"/>
                  </a:lnTo>
                  <a:lnTo>
                    <a:pt x="5337" y="4804"/>
                  </a:lnTo>
                  <a:lnTo>
                    <a:pt x="8373" y="3069"/>
                  </a:lnTo>
                  <a:lnTo>
                    <a:pt x="30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920;p67">
              <a:extLst>
                <a:ext uri="{FF2B5EF4-FFF2-40B4-BE49-F238E27FC236}">
                  <a16:creationId xmlns:a16="http://schemas.microsoft.com/office/drawing/2014/main" id="{D66DEEA0-64F7-333C-B8FA-F9CFACB57B8C}"/>
                </a:ext>
              </a:extLst>
            </p:cNvPr>
            <p:cNvSpPr/>
            <p:nvPr/>
          </p:nvSpPr>
          <p:spPr>
            <a:xfrm>
              <a:off x="3654450" y="2774100"/>
              <a:ext cx="5025" cy="3350"/>
            </a:xfrm>
            <a:custGeom>
              <a:avLst/>
              <a:gdLst/>
              <a:ahLst/>
              <a:cxnLst/>
              <a:rect l="l" t="t" r="r" b="b"/>
              <a:pathLst>
                <a:path w="201" h="134" extrusionOk="0">
                  <a:moveTo>
                    <a:pt x="201" y="0"/>
                  </a:moveTo>
                  <a:cubicBezTo>
                    <a:pt x="201" y="0"/>
                    <a:pt x="167" y="0"/>
                    <a:pt x="167" y="67"/>
                  </a:cubicBezTo>
                  <a:lnTo>
                    <a:pt x="201" y="0"/>
                  </a:lnTo>
                  <a:close/>
                  <a:moveTo>
                    <a:pt x="167" y="67"/>
                  </a:moveTo>
                  <a:cubicBezTo>
                    <a:pt x="134" y="67"/>
                    <a:pt x="34" y="100"/>
                    <a:pt x="0" y="134"/>
                  </a:cubicBezTo>
                  <a:cubicBezTo>
                    <a:pt x="100" y="100"/>
                    <a:pt x="134" y="100"/>
                    <a:pt x="167" y="6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921;p67">
              <a:extLst>
                <a:ext uri="{FF2B5EF4-FFF2-40B4-BE49-F238E27FC236}">
                  <a16:creationId xmlns:a16="http://schemas.microsoft.com/office/drawing/2014/main" id="{34D7AC28-AE53-4F00-5353-BA548F168D38}"/>
                </a:ext>
              </a:extLst>
            </p:cNvPr>
            <p:cNvSpPr/>
            <p:nvPr/>
          </p:nvSpPr>
          <p:spPr>
            <a:xfrm>
              <a:off x="3636925" y="2776600"/>
              <a:ext cx="25" cy="25"/>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922;p67">
              <a:extLst>
                <a:ext uri="{FF2B5EF4-FFF2-40B4-BE49-F238E27FC236}">
                  <a16:creationId xmlns:a16="http://schemas.microsoft.com/office/drawing/2014/main" id="{3823724B-3A08-0C7B-8D4F-22A54E49782B}"/>
                </a:ext>
              </a:extLst>
            </p:cNvPr>
            <p:cNvSpPr/>
            <p:nvPr/>
          </p:nvSpPr>
          <p:spPr>
            <a:xfrm>
              <a:off x="3787875" y="1890125"/>
              <a:ext cx="642150" cy="378625"/>
            </a:xfrm>
            <a:custGeom>
              <a:avLst/>
              <a:gdLst/>
              <a:ahLst/>
              <a:cxnLst/>
              <a:rect l="l" t="t" r="r" b="b"/>
              <a:pathLst>
                <a:path w="25686" h="15145" extrusionOk="0">
                  <a:moveTo>
                    <a:pt x="15278" y="1"/>
                  </a:moveTo>
                  <a:lnTo>
                    <a:pt x="1" y="8807"/>
                  </a:lnTo>
                  <a:lnTo>
                    <a:pt x="10675" y="14978"/>
                  </a:lnTo>
                  <a:cubicBezTo>
                    <a:pt x="10875" y="15111"/>
                    <a:pt x="11142" y="15145"/>
                    <a:pt x="11375" y="15145"/>
                  </a:cubicBezTo>
                  <a:cubicBezTo>
                    <a:pt x="11642" y="15145"/>
                    <a:pt x="11842" y="15111"/>
                    <a:pt x="12042" y="15011"/>
                  </a:cubicBezTo>
                  <a:lnTo>
                    <a:pt x="24985" y="7573"/>
                  </a:lnTo>
                  <a:cubicBezTo>
                    <a:pt x="25152" y="7473"/>
                    <a:pt x="25319" y="7306"/>
                    <a:pt x="25385" y="7139"/>
                  </a:cubicBezTo>
                  <a:cubicBezTo>
                    <a:pt x="25686" y="6605"/>
                    <a:pt x="25519" y="5938"/>
                    <a:pt x="24985" y="5638"/>
                  </a:cubicBezTo>
                  <a:lnTo>
                    <a:pt x="152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923;p67">
              <a:extLst>
                <a:ext uri="{FF2B5EF4-FFF2-40B4-BE49-F238E27FC236}">
                  <a16:creationId xmlns:a16="http://schemas.microsoft.com/office/drawing/2014/main" id="{D53B250E-8A02-199B-5737-7DCF92BDF665}"/>
                </a:ext>
              </a:extLst>
            </p:cNvPr>
            <p:cNvSpPr/>
            <p:nvPr/>
          </p:nvSpPr>
          <p:spPr>
            <a:xfrm>
              <a:off x="3824575" y="1917650"/>
              <a:ext cx="584600" cy="341100"/>
            </a:xfrm>
            <a:custGeom>
              <a:avLst/>
              <a:gdLst/>
              <a:ahLst/>
              <a:cxnLst/>
              <a:rect l="l" t="t" r="r" b="b"/>
              <a:pathLst>
                <a:path w="23384" h="13644" extrusionOk="0">
                  <a:moveTo>
                    <a:pt x="13376" y="0"/>
                  </a:moveTo>
                  <a:lnTo>
                    <a:pt x="0" y="7739"/>
                  </a:lnTo>
                  <a:lnTo>
                    <a:pt x="0" y="8006"/>
                  </a:lnTo>
                  <a:lnTo>
                    <a:pt x="9574" y="13543"/>
                  </a:lnTo>
                  <a:cubicBezTo>
                    <a:pt x="9691" y="13610"/>
                    <a:pt x="9807" y="13644"/>
                    <a:pt x="9920" y="13644"/>
                  </a:cubicBezTo>
                  <a:cubicBezTo>
                    <a:pt x="10032" y="13644"/>
                    <a:pt x="10141" y="13610"/>
                    <a:pt x="10241" y="13543"/>
                  </a:cubicBezTo>
                  <a:lnTo>
                    <a:pt x="23183" y="6071"/>
                  </a:lnTo>
                  <a:cubicBezTo>
                    <a:pt x="23317" y="6005"/>
                    <a:pt x="23384" y="5871"/>
                    <a:pt x="23384" y="5738"/>
                  </a:cubicBezTo>
                  <a:lnTo>
                    <a:pt x="23384" y="5504"/>
                  </a:lnTo>
                  <a:lnTo>
                    <a:pt x="23183" y="5171"/>
                  </a:lnTo>
                  <a:lnTo>
                    <a:pt x="13376" y="0"/>
                  </a:lnTo>
                  <a:close/>
                </a:path>
              </a:pathLst>
            </a:custGeom>
            <a:solidFill>
              <a:srgbClr val="015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924;p67">
              <a:extLst>
                <a:ext uri="{FF2B5EF4-FFF2-40B4-BE49-F238E27FC236}">
                  <a16:creationId xmlns:a16="http://schemas.microsoft.com/office/drawing/2014/main" id="{1E539BB4-CAC3-B7A7-59F5-1447764EACF4}"/>
                </a:ext>
              </a:extLst>
            </p:cNvPr>
            <p:cNvSpPr/>
            <p:nvPr/>
          </p:nvSpPr>
          <p:spPr>
            <a:xfrm>
              <a:off x="3823725" y="1910975"/>
              <a:ext cx="585450" cy="340275"/>
            </a:xfrm>
            <a:custGeom>
              <a:avLst/>
              <a:gdLst/>
              <a:ahLst/>
              <a:cxnLst/>
              <a:rect l="l" t="t" r="r" b="b"/>
              <a:pathLst>
                <a:path w="23418" h="13611" extrusionOk="0">
                  <a:moveTo>
                    <a:pt x="13777" y="1"/>
                  </a:moveTo>
                  <a:lnTo>
                    <a:pt x="1" y="7973"/>
                  </a:lnTo>
                  <a:lnTo>
                    <a:pt x="9574" y="13510"/>
                  </a:lnTo>
                  <a:cubicBezTo>
                    <a:pt x="9708" y="13577"/>
                    <a:pt x="9841" y="13610"/>
                    <a:pt x="9941" y="13610"/>
                  </a:cubicBezTo>
                  <a:cubicBezTo>
                    <a:pt x="10075" y="13610"/>
                    <a:pt x="10208" y="13577"/>
                    <a:pt x="10275" y="13510"/>
                  </a:cubicBezTo>
                  <a:lnTo>
                    <a:pt x="23184" y="6072"/>
                  </a:lnTo>
                  <a:cubicBezTo>
                    <a:pt x="23318" y="5972"/>
                    <a:pt x="23418" y="5771"/>
                    <a:pt x="23318" y="5605"/>
                  </a:cubicBezTo>
                  <a:cubicBezTo>
                    <a:pt x="23284" y="5505"/>
                    <a:pt x="23251" y="5471"/>
                    <a:pt x="23184" y="5438"/>
                  </a:cubicBezTo>
                  <a:lnTo>
                    <a:pt x="137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925;p67">
              <a:extLst>
                <a:ext uri="{FF2B5EF4-FFF2-40B4-BE49-F238E27FC236}">
                  <a16:creationId xmlns:a16="http://schemas.microsoft.com/office/drawing/2014/main" id="{B2CD5611-AD77-5656-BA81-52AA2EBF79B1}"/>
                </a:ext>
              </a:extLst>
            </p:cNvPr>
            <p:cNvSpPr/>
            <p:nvPr/>
          </p:nvSpPr>
          <p:spPr>
            <a:xfrm>
              <a:off x="3834575" y="1892625"/>
              <a:ext cx="568775" cy="353000"/>
            </a:xfrm>
            <a:custGeom>
              <a:avLst/>
              <a:gdLst/>
              <a:ahLst/>
              <a:cxnLst/>
              <a:rect l="l" t="t" r="r" b="b"/>
              <a:pathLst>
                <a:path w="22751" h="14120" extrusionOk="0">
                  <a:moveTo>
                    <a:pt x="13410" y="1"/>
                  </a:moveTo>
                  <a:lnTo>
                    <a:pt x="1" y="7706"/>
                  </a:lnTo>
                  <a:lnTo>
                    <a:pt x="1" y="8707"/>
                  </a:lnTo>
                  <a:lnTo>
                    <a:pt x="9274" y="14044"/>
                  </a:lnTo>
                  <a:cubicBezTo>
                    <a:pt x="9341" y="14094"/>
                    <a:pt x="9424" y="14119"/>
                    <a:pt x="9507" y="14119"/>
                  </a:cubicBezTo>
                  <a:cubicBezTo>
                    <a:pt x="9591" y="14119"/>
                    <a:pt x="9674" y="14094"/>
                    <a:pt x="9741" y="14044"/>
                  </a:cubicBezTo>
                  <a:lnTo>
                    <a:pt x="22650" y="6572"/>
                  </a:lnTo>
                  <a:cubicBezTo>
                    <a:pt x="22683" y="6572"/>
                    <a:pt x="22750" y="6505"/>
                    <a:pt x="22750" y="6472"/>
                  </a:cubicBezTo>
                  <a:lnTo>
                    <a:pt x="22750" y="5471"/>
                  </a:lnTo>
                  <a:lnTo>
                    <a:pt x="22650" y="5338"/>
                  </a:lnTo>
                  <a:lnTo>
                    <a:pt x="134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926;p67">
              <a:extLst>
                <a:ext uri="{FF2B5EF4-FFF2-40B4-BE49-F238E27FC236}">
                  <a16:creationId xmlns:a16="http://schemas.microsoft.com/office/drawing/2014/main" id="{0FAA40AD-0203-5BE6-A815-87263B9DCF35}"/>
                </a:ext>
              </a:extLst>
            </p:cNvPr>
            <p:cNvSpPr/>
            <p:nvPr/>
          </p:nvSpPr>
          <p:spPr>
            <a:xfrm>
              <a:off x="3834575" y="1892625"/>
              <a:ext cx="569600" cy="327350"/>
            </a:xfrm>
            <a:custGeom>
              <a:avLst/>
              <a:gdLst/>
              <a:ahLst/>
              <a:cxnLst/>
              <a:rect l="l" t="t" r="r" b="b"/>
              <a:pathLst>
                <a:path w="22784" h="13094" extrusionOk="0">
                  <a:moveTo>
                    <a:pt x="13410" y="1"/>
                  </a:moveTo>
                  <a:lnTo>
                    <a:pt x="134" y="7673"/>
                  </a:lnTo>
                  <a:lnTo>
                    <a:pt x="101" y="7673"/>
                  </a:lnTo>
                  <a:lnTo>
                    <a:pt x="1" y="7706"/>
                  </a:lnTo>
                  <a:lnTo>
                    <a:pt x="134" y="7773"/>
                  </a:lnTo>
                  <a:lnTo>
                    <a:pt x="1635" y="8674"/>
                  </a:lnTo>
                  <a:lnTo>
                    <a:pt x="1935" y="8840"/>
                  </a:lnTo>
                  <a:lnTo>
                    <a:pt x="9274" y="13043"/>
                  </a:lnTo>
                  <a:cubicBezTo>
                    <a:pt x="9341" y="13077"/>
                    <a:pt x="9424" y="13093"/>
                    <a:pt x="9507" y="13093"/>
                  </a:cubicBezTo>
                  <a:cubicBezTo>
                    <a:pt x="9591" y="13093"/>
                    <a:pt x="9674" y="13077"/>
                    <a:pt x="9741" y="13043"/>
                  </a:cubicBezTo>
                  <a:lnTo>
                    <a:pt x="22650" y="5571"/>
                  </a:lnTo>
                  <a:cubicBezTo>
                    <a:pt x="22750" y="5538"/>
                    <a:pt x="22783" y="5438"/>
                    <a:pt x="22750" y="5405"/>
                  </a:cubicBezTo>
                  <a:cubicBezTo>
                    <a:pt x="22750" y="5371"/>
                    <a:pt x="22683" y="5338"/>
                    <a:pt x="22650" y="5338"/>
                  </a:cubicBezTo>
                  <a:lnTo>
                    <a:pt x="22517" y="5238"/>
                  </a:lnTo>
                  <a:lnTo>
                    <a:pt x="134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927;p67">
              <a:extLst>
                <a:ext uri="{FF2B5EF4-FFF2-40B4-BE49-F238E27FC236}">
                  <a16:creationId xmlns:a16="http://schemas.microsoft.com/office/drawing/2014/main" id="{E4D3E8FD-7ADC-8C34-8028-D04EDD262B9E}"/>
                </a:ext>
              </a:extLst>
            </p:cNvPr>
            <p:cNvSpPr/>
            <p:nvPr/>
          </p:nvSpPr>
          <p:spPr>
            <a:xfrm>
              <a:off x="4072250" y="2030225"/>
              <a:ext cx="331100" cy="216025"/>
            </a:xfrm>
            <a:custGeom>
              <a:avLst/>
              <a:gdLst/>
              <a:ahLst/>
              <a:cxnLst/>
              <a:rect l="l" t="t" r="r" b="b"/>
              <a:pathLst>
                <a:path w="13244" h="8641" extrusionOk="0">
                  <a:moveTo>
                    <a:pt x="13243" y="1"/>
                  </a:moveTo>
                  <a:cubicBezTo>
                    <a:pt x="13243" y="34"/>
                    <a:pt x="13176" y="134"/>
                    <a:pt x="13143" y="134"/>
                  </a:cubicBezTo>
                  <a:lnTo>
                    <a:pt x="234" y="7539"/>
                  </a:lnTo>
                  <a:cubicBezTo>
                    <a:pt x="134" y="7573"/>
                    <a:pt x="100" y="7639"/>
                    <a:pt x="0" y="7639"/>
                  </a:cubicBezTo>
                  <a:lnTo>
                    <a:pt x="0" y="8640"/>
                  </a:lnTo>
                  <a:cubicBezTo>
                    <a:pt x="100" y="8640"/>
                    <a:pt x="167" y="8640"/>
                    <a:pt x="234" y="8573"/>
                  </a:cubicBezTo>
                  <a:lnTo>
                    <a:pt x="13143" y="1135"/>
                  </a:lnTo>
                  <a:cubicBezTo>
                    <a:pt x="13176" y="1068"/>
                    <a:pt x="13243" y="1035"/>
                    <a:pt x="13243" y="1001"/>
                  </a:cubicBezTo>
                  <a:lnTo>
                    <a:pt x="132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928;p67">
              <a:extLst>
                <a:ext uri="{FF2B5EF4-FFF2-40B4-BE49-F238E27FC236}">
                  <a16:creationId xmlns:a16="http://schemas.microsoft.com/office/drawing/2014/main" id="{92414D24-CD25-9C0A-6AB1-86E1F5D48772}"/>
                </a:ext>
              </a:extLst>
            </p:cNvPr>
            <p:cNvSpPr/>
            <p:nvPr/>
          </p:nvSpPr>
          <p:spPr>
            <a:xfrm>
              <a:off x="3834575" y="1888450"/>
              <a:ext cx="564600" cy="328800"/>
            </a:xfrm>
            <a:custGeom>
              <a:avLst/>
              <a:gdLst/>
              <a:ahLst/>
              <a:cxnLst/>
              <a:rect l="l" t="t" r="r" b="b"/>
              <a:pathLst>
                <a:path w="22584" h="13152" extrusionOk="0">
                  <a:moveTo>
                    <a:pt x="13343" y="1"/>
                  </a:moveTo>
                  <a:lnTo>
                    <a:pt x="1" y="7740"/>
                  </a:lnTo>
                  <a:lnTo>
                    <a:pt x="1668" y="8707"/>
                  </a:lnTo>
                  <a:lnTo>
                    <a:pt x="1935" y="8874"/>
                  </a:lnTo>
                  <a:lnTo>
                    <a:pt x="9274" y="13077"/>
                  </a:lnTo>
                  <a:cubicBezTo>
                    <a:pt x="9341" y="13127"/>
                    <a:pt x="9424" y="13152"/>
                    <a:pt x="9507" y="13152"/>
                  </a:cubicBezTo>
                  <a:cubicBezTo>
                    <a:pt x="9591" y="13152"/>
                    <a:pt x="9674" y="13127"/>
                    <a:pt x="9741" y="13077"/>
                  </a:cubicBezTo>
                  <a:lnTo>
                    <a:pt x="21282" y="6406"/>
                  </a:lnTo>
                  <a:lnTo>
                    <a:pt x="21583" y="6239"/>
                  </a:lnTo>
                  <a:cubicBezTo>
                    <a:pt x="21950" y="6039"/>
                    <a:pt x="22283" y="5738"/>
                    <a:pt x="22483" y="5405"/>
                  </a:cubicBezTo>
                  <a:lnTo>
                    <a:pt x="22517" y="5371"/>
                  </a:lnTo>
                  <a:cubicBezTo>
                    <a:pt x="22517" y="5371"/>
                    <a:pt x="22517" y="5338"/>
                    <a:pt x="22583" y="5305"/>
                  </a:cubicBezTo>
                  <a:cubicBezTo>
                    <a:pt x="22583" y="5171"/>
                    <a:pt x="22517" y="5071"/>
                    <a:pt x="22417" y="5038"/>
                  </a:cubicBezTo>
                  <a:cubicBezTo>
                    <a:pt x="22116" y="4971"/>
                    <a:pt x="21816" y="4838"/>
                    <a:pt x="21516" y="4671"/>
                  </a:cubicBezTo>
                  <a:lnTo>
                    <a:pt x="133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929;p67">
              <a:extLst>
                <a:ext uri="{FF2B5EF4-FFF2-40B4-BE49-F238E27FC236}">
                  <a16:creationId xmlns:a16="http://schemas.microsoft.com/office/drawing/2014/main" id="{214DF3C4-FBCF-4EEB-A90E-A1E1C319BC40}"/>
                </a:ext>
              </a:extLst>
            </p:cNvPr>
            <p:cNvSpPr/>
            <p:nvPr/>
          </p:nvSpPr>
          <p:spPr>
            <a:xfrm>
              <a:off x="3864600" y="2078175"/>
              <a:ext cx="17525" cy="7750"/>
            </a:xfrm>
            <a:custGeom>
              <a:avLst/>
              <a:gdLst/>
              <a:ahLst/>
              <a:cxnLst/>
              <a:rect l="l" t="t" r="r" b="b"/>
              <a:pathLst>
                <a:path w="701" h="310" extrusionOk="0">
                  <a:moveTo>
                    <a:pt x="338" y="1"/>
                  </a:moveTo>
                  <a:cubicBezTo>
                    <a:pt x="267" y="1"/>
                    <a:pt x="201" y="17"/>
                    <a:pt x="134" y="51"/>
                  </a:cubicBezTo>
                  <a:cubicBezTo>
                    <a:pt x="0" y="117"/>
                    <a:pt x="0" y="218"/>
                    <a:pt x="134" y="284"/>
                  </a:cubicBezTo>
                  <a:cubicBezTo>
                    <a:pt x="201" y="301"/>
                    <a:pt x="276" y="309"/>
                    <a:pt x="351" y="309"/>
                  </a:cubicBezTo>
                  <a:cubicBezTo>
                    <a:pt x="426" y="309"/>
                    <a:pt x="501" y="301"/>
                    <a:pt x="567" y="284"/>
                  </a:cubicBezTo>
                  <a:cubicBezTo>
                    <a:pt x="601" y="284"/>
                    <a:pt x="634" y="251"/>
                    <a:pt x="634" y="218"/>
                  </a:cubicBezTo>
                  <a:cubicBezTo>
                    <a:pt x="701" y="117"/>
                    <a:pt x="634" y="84"/>
                    <a:pt x="567" y="51"/>
                  </a:cubicBezTo>
                  <a:cubicBezTo>
                    <a:pt x="484" y="17"/>
                    <a:pt x="409" y="1"/>
                    <a:pt x="3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930;p67">
              <a:extLst>
                <a:ext uri="{FF2B5EF4-FFF2-40B4-BE49-F238E27FC236}">
                  <a16:creationId xmlns:a16="http://schemas.microsoft.com/office/drawing/2014/main" id="{733B55B3-25DC-AFDA-4D6F-C25A35032E64}"/>
                </a:ext>
              </a:extLst>
            </p:cNvPr>
            <p:cNvSpPr/>
            <p:nvPr/>
          </p:nvSpPr>
          <p:spPr>
            <a:xfrm>
              <a:off x="3836250" y="2057625"/>
              <a:ext cx="39225" cy="28500"/>
            </a:xfrm>
            <a:custGeom>
              <a:avLst/>
              <a:gdLst/>
              <a:ahLst/>
              <a:cxnLst/>
              <a:rect l="l" t="t" r="r" b="b"/>
              <a:pathLst>
                <a:path w="1569" h="1140" extrusionOk="0">
                  <a:moveTo>
                    <a:pt x="571" y="1"/>
                  </a:moveTo>
                  <a:cubicBezTo>
                    <a:pt x="477" y="1"/>
                    <a:pt x="375" y="26"/>
                    <a:pt x="267" y="72"/>
                  </a:cubicBezTo>
                  <a:cubicBezTo>
                    <a:pt x="67" y="239"/>
                    <a:pt x="0" y="472"/>
                    <a:pt x="0" y="739"/>
                  </a:cubicBezTo>
                  <a:lnTo>
                    <a:pt x="0" y="939"/>
                  </a:lnTo>
                  <a:lnTo>
                    <a:pt x="167" y="873"/>
                  </a:lnTo>
                  <a:lnTo>
                    <a:pt x="167" y="739"/>
                  </a:lnTo>
                  <a:cubicBezTo>
                    <a:pt x="100" y="539"/>
                    <a:pt x="200" y="306"/>
                    <a:pt x="367" y="206"/>
                  </a:cubicBezTo>
                  <a:cubicBezTo>
                    <a:pt x="401" y="139"/>
                    <a:pt x="434" y="139"/>
                    <a:pt x="534" y="139"/>
                  </a:cubicBezTo>
                  <a:cubicBezTo>
                    <a:pt x="601" y="139"/>
                    <a:pt x="701" y="206"/>
                    <a:pt x="767" y="239"/>
                  </a:cubicBezTo>
                  <a:cubicBezTo>
                    <a:pt x="1101" y="439"/>
                    <a:pt x="1335" y="773"/>
                    <a:pt x="1401" y="1140"/>
                  </a:cubicBezTo>
                  <a:lnTo>
                    <a:pt x="1568" y="1140"/>
                  </a:lnTo>
                  <a:cubicBezTo>
                    <a:pt x="1435" y="739"/>
                    <a:pt x="1201" y="339"/>
                    <a:pt x="868" y="106"/>
                  </a:cubicBezTo>
                  <a:cubicBezTo>
                    <a:pt x="778" y="34"/>
                    <a:pt x="679"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931;p67">
              <a:extLst>
                <a:ext uri="{FF2B5EF4-FFF2-40B4-BE49-F238E27FC236}">
                  <a16:creationId xmlns:a16="http://schemas.microsoft.com/office/drawing/2014/main" id="{C601043B-52F3-15B7-07A7-7D429510F4DC}"/>
                </a:ext>
              </a:extLst>
            </p:cNvPr>
            <p:cNvSpPr/>
            <p:nvPr/>
          </p:nvSpPr>
          <p:spPr>
            <a:xfrm>
              <a:off x="3837075" y="2083600"/>
              <a:ext cx="25" cy="850"/>
            </a:xfrm>
            <a:custGeom>
              <a:avLst/>
              <a:gdLst/>
              <a:ahLst/>
              <a:cxnLst/>
              <a:rect l="l" t="t" r="r" b="b"/>
              <a:pathLst>
                <a:path w="1" h="34" extrusionOk="0">
                  <a:moveTo>
                    <a:pt x="1" y="1"/>
                  </a:moveTo>
                  <a:cubicBezTo>
                    <a:pt x="1" y="1"/>
                    <a:pt x="1" y="3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932;p67">
              <a:extLst>
                <a:ext uri="{FF2B5EF4-FFF2-40B4-BE49-F238E27FC236}">
                  <a16:creationId xmlns:a16="http://schemas.microsoft.com/office/drawing/2014/main" id="{2A582E14-E9BC-A288-467A-EB4FD1A796F4}"/>
                </a:ext>
              </a:extLst>
            </p:cNvPr>
            <p:cNvSpPr/>
            <p:nvPr/>
          </p:nvSpPr>
          <p:spPr>
            <a:xfrm>
              <a:off x="3897125" y="2059625"/>
              <a:ext cx="16700" cy="8575"/>
            </a:xfrm>
            <a:custGeom>
              <a:avLst/>
              <a:gdLst/>
              <a:ahLst/>
              <a:cxnLst/>
              <a:rect l="l" t="t" r="r" b="b"/>
              <a:pathLst>
                <a:path w="668" h="343" extrusionOk="0">
                  <a:moveTo>
                    <a:pt x="351" y="0"/>
                  </a:moveTo>
                  <a:cubicBezTo>
                    <a:pt x="276" y="0"/>
                    <a:pt x="200" y="9"/>
                    <a:pt x="134" y="26"/>
                  </a:cubicBezTo>
                  <a:cubicBezTo>
                    <a:pt x="100" y="26"/>
                    <a:pt x="67" y="59"/>
                    <a:pt x="67" y="126"/>
                  </a:cubicBezTo>
                  <a:cubicBezTo>
                    <a:pt x="0" y="192"/>
                    <a:pt x="67" y="226"/>
                    <a:pt x="134" y="292"/>
                  </a:cubicBezTo>
                  <a:cubicBezTo>
                    <a:pt x="200" y="326"/>
                    <a:pt x="276" y="342"/>
                    <a:pt x="351" y="342"/>
                  </a:cubicBezTo>
                  <a:cubicBezTo>
                    <a:pt x="426" y="342"/>
                    <a:pt x="501" y="326"/>
                    <a:pt x="567" y="292"/>
                  </a:cubicBezTo>
                  <a:cubicBezTo>
                    <a:pt x="601" y="292"/>
                    <a:pt x="634" y="226"/>
                    <a:pt x="634" y="192"/>
                  </a:cubicBezTo>
                  <a:cubicBezTo>
                    <a:pt x="667" y="126"/>
                    <a:pt x="634" y="59"/>
                    <a:pt x="567" y="26"/>
                  </a:cubicBezTo>
                  <a:cubicBezTo>
                    <a:pt x="501" y="9"/>
                    <a:pt x="426" y="0"/>
                    <a:pt x="3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933;p67">
              <a:extLst>
                <a:ext uri="{FF2B5EF4-FFF2-40B4-BE49-F238E27FC236}">
                  <a16:creationId xmlns:a16="http://schemas.microsoft.com/office/drawing/2014/main" id="{2412E883-FD71-D3E3-5957-12E6774EB3E2}"/>
                </a:ext>
              </a:extLst>
            </p:cNvPr>
            <p:cNvSpPr/>
            <p:nvPr/>
          </p:nvSpPr>
          <p:spPr>
            <a:xfrm>
              <a:off x="3867925" y="2039075"/>
              <a:ext cx="41725" cy="28700"/>
            </a:xfrm>
            <a:custGeom>
              <a:avLst/>
              <a:gdLst/>
              <a:ahLst/>
              <a:cxnLst/>
              <a:rect l="l" t="t" r="r" b="b"/>
              <a:pathLst>
                <a:path w="1669" h="1148" extrusionOk="0">
                  <a:moveTo>
                    <a:pt x="629" y="0"/>
                  </a:moveTo>
                  <a:cubicBezTo>
                    <a:pt x="538" y="0"/>
                    <a:pt x="439" y="17"/>
                    <a:pt x="334" y="47"/>
                  </a:cubicBezTo>
                  <a:cubicBezTo>
                    <a:pt x="134" y="214"/>
                    <a:pt x="1" y="481"/>
                    <a:pt x="68" y="714"/>
                  </a:cubicBezTo>
                  <a:lnTo>
                    <a:pt x="68" y="948"/>
                  </a:lnTo>
                  <a:lnTo>
                    <a:pt x="201" y="848"/>
                  </a:lnTo>
                  <a:lnTo>
                    <a:pt x="201" y="714"/>
                  </a:lnTo>
                  <a:cubicBezTo>
                    <a:pt x="168" y="514"/>
                    <a:pt x="268" y="314"/>
                    <a:pt x="434" y="180"/>
                  </a:cubicBezTo>
                  <a:cubicBezTo>
                    <a:pt x="468" y="147"/>
                    <a:pt x="501" y="147"/>
                    <a:pt x="601" y="147"/>
                  </a:cubicBezTo>
                  <a:cubicBezTo>
                    <a:pt x="668" y="147"/>
                    <a:pt x="768" y="180"/>
                    <a:pt x="835" y="214"/>
                  </a:cubicBezTo>
                  <a:cubicBezTo>
                    <a:pt x="1168" y="447"/>
                    <a:pt x="1402" y="781"/>
                    <a:pt x="1502" y="1148"/>
                  </a:cubicBezTo>
                  <a:lnTo>
                    <a:pt x="1669" y="1148"/>
                  </a:lnTo>
                  <a:cubicBezTo>
                    <a:pt x="1535" y="714"/>
                    <a:pt x="1302" y="314"/>
                    <a:pt x="935" y="80"/>
                  </a:cubicBezTo>
                  <a:cubicBezTo>
                    <a:pt x="843" y="25"/>
                    <a:pt x="741" y="0"/>
                    <a:pt x="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934;p67">
              <a:extLst>
                <a:ext uri="{FF2B5EF4-FFF2-40B4-BE49-F238E27FC236}">
                  <a16:creationId xmlns:a16="http://schemas.microsoft.com/office/drawing/2014/main" id="{B1E3AB29-37DA-A43A-9610-E7B40D134A63}"/>
                </a:ext>
              </a:extLst>
            </p:cNvPr>
            <p:cNvSpPr/>
            <p:nvPr/>
          </p:nvSpPr>
          <p:spPr>
            <a:xfrm>
              <a:off x="3929650" y="2040850"/>
              <a:ext cx="16700" cy="9625"/>
            </a:xfrm>
            <a:custGeom>
              <a:avLst/>
              <a:gdLst/>
              <a:ahLst/>
              <a:cxnLst/>
              <a:rect l="l" t="t" r="r" b="b"/>
              <a:pathLst>
                <a:path w="668" h="385" extrusionOk="0">
                  <a:moveTo>
                    <a:pt x="334" y="1"/>
                  </a:moveTo>
                  <a:cubicBezTo>
                    <a:pt x="259" y="1"/>
                    <a:pt x="184" y="26"/>
                    <a:pt x="134" y="76"/>
                  </a:cubicBezTo>
                  <a:cubicBezTo>
                    <a:pt x="100" y="76"/>
                    <a:pt x="34" y="109"/>
                    <a:pt x="34" y="143"/>
                  </a:cubicBezTo>
                  <a:cubicBezTo>
                    <a:pt x="0" y="243"/>
                    <a:pt x="34" y="276"/>
                    <a:pt x="134" y="310"/>
                  </a:cubicBezTo>
                  <a:cubicBezTo>
                    <a:pt x="200" y="360"/>
                    <a:pt x="275" y="385"/>
                    <a:pt x="346" y="385"/>
                  </a:cubicBezTo>
                  <a:cubicBezTo>
                    <a:pt x="417" y="385"/>
                    <a:pt x="484" y="360"/>
                    <a:pt x="534" y="310"/>
                  </a:cubicBezTo>
                  <a:cubicBezTo>
                    <a:pt x="601" y="310"/>
                    <a:pt x="634" y="276"/>
                    <a:pt x="634" y="243"/>
                  </a:cubicBezTo>
                  <a:cubicBezTo>
                    <a:pt x="667" y="143"/>
                    <a:pt x="634" y="109"/>
                    <a:pt x="534" y="76"/>
                  </a:cubicBezTo>
                  <a:cubicBezTo>
                    <a:pt x="484" y="26"/>
                    <a:pt x="409" y="1"/>
                    <a:pt x="3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935;p67">
              <a:extLst>
                <a:ext uri="{FF2B5EF4-FFF2-40B4-BE49-F238E27FC236}">
                  <a16:creationId xmlns:a16="http://schemas.microsoft.com/office/drawing/2014/main" id="{B0006021-61CE-0F62-2C78-1479ACB8FE8C}"/>
                </a:ext>
              </a:extLst>
            </p:cNvPr>
            <p:cNvSpPr/>
            <p:nvPr/>
          </p:nvSpPr>
          <p:spPr>
            <a:xfrm>
              <a:off x="3900450" y="2020100"/>
              <a:ext cx="39225" cy="28500"/>
            </a:xfrm>
            <a:custGeom>
              <a:avLst/>
              <a:gdLst/>
              <a:ahLst/>
              <a:cxnLst/>
              <a:rect l="l" t="t" r="r" b="b"/>
              <a:pathLst>
                <a:path w="1569" h="1140" extrusionOk="0">
                  <a:moveTo>
                    <a:pt x="576" y="1"/>
                  </a:moveTo>
                  <a:cubicBezTo>
                    <a:pt x="487" y="1"/>
                    <a:pt x="394" y="26"/>
                    <a:pt x="301" y="72"/>
                  </a:cubicBezTo>
                  <a:cubicBezTo>
                    <a:pt x="134" y="239"/>
                    <a:pt x="1" y="472"/>
                    <a:pt x="1" y="739"/>
                  </a:cubicBezTo>
                  <a:lnTo>
                    <a:pt x="1" y="939"/>
                  </a:lnTo>
                  <a:lnTo>
                    <a:pt x="168" y="873"/>
                  </a:lnTo>
                  <a:lnTo>
                    <a:pt x="168" y="739"/>
                  </a:lnTo>
                  <a:cubicBezTo>
                    <a:pt x="134" y="539"/>
                    <a:pt x="201" y="306"/>
                    <a:pt x="368" y="172"/>
                  </a:cubicBezTo>
                  <a:cubicBezTo>
                    <a:pt x="434" y="139"/>
                    <a:pt x="468" y="139"/>
                    <a:pt x="534" y="139"/>
                  </a:cubicBezTo>
                  <a:cubicBezTo>
                    <a:pt x="635" y="139"/>
                    <a:pt x="701" y="172"/>
                    <a:pt x="801" y="239"/>
                  </a:cubicBezTo>
                  <a:cubicBezTo>
                    <a:pt x="1135" y="439"/>
                    <a:pt x="1335" y="773"/>
                    <a:pt x="1402" y="1140"/>
                  </a:cubicBezTo>
                  <a:lnTo>
                    <a:pt x="1569" y="1140"/>
                  </a:lnTo>
                  <a:cubicBezTo>
                    <a:pt x="1468" y="739"/>
                    <a:pt x="1202" y="339"/>
                    <a:pt x="868" y="105"/>
                  </a:cubicBezTo>
                  <a:cubicBezTo>
                    <a:pt x="779" y="34"/>
                    <a:pt x="680" y="1"/>
                    <a:pt x="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936;p67">
              <a:extLst>
                <a:ext uri="{FF2B5EF4-FFF2-40B4-BE49-F238E27FC236}">
                  <a16:creationId xmlns:a16="http://schemas.microsoft.com/office/drawing/2014/main" id="{E69F6E9F-27C5-A6C3-1AF0-A26A3C592F1A}"/>
                </a:ext>
              </a:extLst>
            </p:cNvPr>
            <p:cNvSpPr/>
            <p:nvPr/>
          </p:nvSpPr>
          <p:spPr>
            <a:xfrm>
              <a:off x="3962175" y="2022300"/>
              <a:ext cx="16700" cy="9200"/>
            </a:xfrm>
            <a:custGeom>
              <a:avLst/>
              <a:gdLst/>
              <a:ahLst/>
              <a:cxnLst/>
              <a:rect l="l" t="t" r="r" b="b"/>
              <a:pathLst>
                <a:path w="668" h="368" extrusionOk="0">
                  <a:moveTo>
                    <a:pt x="321" y="1"/>
                  </a:moveTo>
                  <a:cubicBezTo>
                    <a:pt x="250" y="1"/>
                    <a:pt x="184" y="17"/>
                    <a:pt x="134" y="51"/>
                  </a:cubicBezTo>
                  <a:cubicBezTo>
                    <a:pt x="67" y="51"/>
                    <a:pt x="34" y="118"/>
                    <a:pt x="34" y="151"/>
                  </a:cubicBezTo>
                  <a:cubicBezTo>
                    <a:pt x="0" y="218"/>
                    <a:pt x="34" y="284"/>
                    <a:pt x="134" y="318"/>
                  </a:cubicBezTo>
                  <a:cubicBezTo>
                    <a:pt x="184" y="351"/>
                    <a:pt x="250" y="368"/>
                    <a:pt x="321" y="368"/>
                  </a:cubicBezTo>
                  <a:cubicBezTo>
                    <a:pt x="392" y="368"/>
                    <a:pt x="467" y="351"/>
                    <a:pt x="534" y="318"/>
                  </a:cubicBezTo>
                  <a:cubicBezTo>
                    <a:pt x="667" y="218"/>
                    <a:pt x="667" y="151"/>
                    <a:pt x="534" y="51"/>
                  </a:cubicBezTo>
                  <a:cubicBezTo>
                    <a:pt x="467" y="17"/>
                    <a:pt x="392" y="1"/>
                    <a:pt x="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937;p67">
              <a:extLst>
                <a:ext uri="{FF2B5EF4-FFF2-40B4-BE49-F238E27FC236}">
                  <a16:creationId xmlns:a16="http://schemas.microsoft.com/office/drawing/2014/main" id="{8F7B34CC-CFA2-9F5B-4A18-018DCE813B46}"/>
                </a:ext>
              </a:extLst>
            </p:cNvPr>
            <p:cNvSpPr/>
            <p:nvPr/>
          </p:nvSpPr>
          <p:spPr>
            <a:xfrm>
              <a:off x="3932975" y="2001550"/>
              <a:ext cx="39225" cy="28700"/>
            </a:xfrm>
            <a:custGeom>
              <a:avLst/>
              <a:gdLst/>
              <a:ahLst/>
              <a:cxnLst/>
              <a:rect l="l" t="t" r="r" b="b"/>
              <a:pathLst>
                <a:path w="1569" h="1148" extrusionOk="0">
                  <a:moveTo>
                    <a:pt x="568" y="0"/>
                  </a:moveTo>
                  <a:cubicBezTo>
                    <a:pt x="481" y="0"/>
                    <a:pt x="391" y="17"/>
                    <a:pt x="301" y="47"/>
                  </a:cubicBezTo>
                  <a:cubicBezTo>
                    <a:pt x="101" y="214"/>
                    <a:pt x="1" y="481"/>
                    <a:pt x="1" y="714"/>
                  </a:cubicBezTo>
                  <a:lnTo>
                    <a:pt x="1" y="948"/>
                  </a:lnTo>
                  <a:lnTo>
                    <a:pt x="167" y="847"/>
                  </a:lnTo>
                  <a:lnTo>
                    <a:pt x="167" y="714"/>
                  </a:lnTo>
                  <a:cubicBezTo>
                    <a:pt x="101" y="514"/>
                    <a:pt x="201" y="314"/>
                    <a:pt x="368" y="180"/>
                  </a:cubicBezTo>
                  <a:cubicBezTo>
                    <a:pt x="401" y="147"/>
                    <a:pt x="468" y="147"/>
                    <a:pt x="534" y="147"/>
                  </a:cubicBezTo>
                  <a:cubicBezTo>
                    <a:pt x="601" y="147"/>
                    <a:pt x="701" y="180"/>
                    <a:pt x="801" y="214"/>
                  </a:cubicBezTo>
                  <a:cubicBezTo>
                    <a:pt x="1135" y="447"/>
                    <a:pt x="1335" y="781"/>
                    <a:pt x="1402" y="1148"/>
                  </a:cubicBezTo>
                  <a:lnTo>
                    <a:pt x="1568" y="1148"/>
                  </a:lnTo>
                  <a:cubicBezTo>
                    <a:pt x="1435" y="714"/>
                    <a:pt x="1202" y="347"/>
                    <a:pt x="868" y="80"/>
                  </a:cubicBezTo>
                  <a:cubicBezTo>
                    <a:pt x="776" y="25"/>
                    <a:pt x="674" y="0"/>
                    <a:pt x="5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938;p67">
              <a:extLst>
                <a:ext uri="{FF2B5EF4-FFF2-40B4-BE49-F238E27FC236}">
                  <a16:creationId xmlns:a16="http://schemas.microsoft.com/office/drawing/2014/main" id="{13F79DAC-5274-6AED-AE9F-64CFF233C92F}"/>
                </a:ext>
              </a:extLst>
            </p:cNvPr>
            <p:cNvSpPr/>
            <p:nvPr/>
          </p:nvSpPr>
          <p:spPr>
            <a:xfrm>
              <a:off x="3994700" y="2003325"/>
              <a:ext cx="16700" cy="9625"/>
            </a:xfrm>
            <a:custGeom>
              <a:avLst/>
              <a:gdLst/>
              <a:ahLst/>
              <a:cxnLst/>
              <a:rect l="l" t="t" r="r" b="b"/>
              <a:pathLst>
                <a:path w="668" h="385" extrusionOk="0">
                  <a:moveTo>
                    <a:pt x="317" y="1"/>
                  </a:moveTo>
                  <a:cubicBezTo>
                    <a:pt x="242" y="1"/>
                    <a:pt x="167" y="26"/>
                    <a:pt x="100" y="76"/>
                  </a:cubicBezTo>
                  <a:cubicBezTo>
                    <a:pt x="0" y="143"/>
                    <a:pt x="0" y="243"/>
                    <a:pt x="100" y="309"/>
                  </a:cubicBezTo>
                  <a:cubicBezTo>
                    <a:pt x="167" y="359"/>
                    <a:pt x="242" y="384"/>
                    <a:pt x="317" y="384"/>
                  </a:cubicBezTo>
                  <a:cubicBezTo>
                    <a:pt x="392" y="384"/>
                    <a:pt x="467" y="359"/>
                    <a:pt x="534" y="309"/>
                  </a:cubicBezTo>
                  <a:cubicBezTo>
                    <a:pt x="667" y="243"/>
                    <a:pt x="667" y="143"/>
                    <a:pt x="534" y="76"/>
                  </a:cubicBezTo>
                  <a:cubicBezTo>
                    <a:pt x="467" y="26"/>
                    <a:pt x="392"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939;p67">
              <a:extLst>
                <a:ext uri="{FF2B5EF4-FFF2-40B4-BE49-F238E27FC236}">
                  <a16:creationId xmlns:a16="http://schemas.microsoft.com/office/drawing/2014/main" id="{6D9E5208-CBCF-ADDD-CB17-52ABA7EFC701}"/>
                </a:ext>
              </a:extLst>
            </p:cNvPr>
            <p:cNvSpPr/>
            <p:nvPr/>
          </p:nvSpPr>
          <p:spPr>
            <a:xfrm>
              <a:off x="3965500" y="1982575"/>
              <a:ext cx="39225" cy="28500"/>
            </a:xfrm>
            <a:custGeom>
              <a:avLst/>
              <a:gdLst/>
              <a:ahLst/>
              <a:cxnLst/>
              <a:rect l="l" t="t" r="r" b="b"/>
              <a:pathLst>
                <a:path w="1569" h="1140" extrusionOk="0">
                  <a:moveTo>
                    <a:pt x="558" y="1"/>
                  </a:moveTo>
                  <a:cubicBezTo>
                    <a:pt x="460" y="1"/>
                    <a:pt x="360" y="26"/>
                    <a:pt x="267" y="72"/>
                  </a:cubicBezTo>
                  <a:cubicBezTo>
                    <a:pt x="101" y="239"/>
                    <a:pt x="1" y="472"/>
                    <a:pt x="1" y="739"/>
                  </a:cubicBezTo>
                  <a:lnTo>
                    <a:pt x="1" y="939"/>
                  </a:lnTo>
                  <a:lnTo>
                    <a:pt x="134" y="873"/>
                  </a:lnTo>
                  <a:lnTo>
                    <a:pt x="134" y="739"/>
                  </a:lnTo>
                  <a:cubicBezTo>
                    <a:pt x="101" y="539"/>
                    <a:pt x="201" y="306"/>
                    <a:pt x="368" y="205"/>
                  </a:cubicBezTo>
                  <a:cubicBezTo>
                    <a:pt x="401" y="139"/>
                    <a:pt x="434" y="139"/>
                    <a:pt x="534" y="139"/>
                  </a:cubicBezTo>
                  <a:cubicBezTo>
                    <a:pt x="601" y="139"/>
                    <a:pt x="701" y="205"/>
                    <a:pt x="768" y="239"/>
                  </a:cubicBezTo>
                  <a:cubicBezTo>
                    <a:pt x="1101" y="439"/>
                    <a:pt x="1302" y="773"/>
                    <a:pt x="1402" y="1139"/>
                  </a:cubicBezTo>
                  <a:lnTo>
                    <a:pt x="1568" y="1139"/>
                  </a:lnTo>
                  <a:cubicBezTo>
                    <a:pt x="1435" y="739"/>
                    <a:pt x="1201" y="339"/>
                    <a:pt x="868" y="105"/>
                  </a:cubicBezTo>
                  <a:cubicBezTo>
                    <a:pt x="779" y="34"/>
                    <a:pt x="670" y="1"/>
                    <a:pt x="5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940;p67">
              <a:extLst>
                <a:ext uri="{FF2B5EF4-FFF2-40B4-BE49-F238E27FC236}">
                  <a16:creationId xmlns:a16="http://schemas.microsoft.com/office/drawing/2014/main" id="{52475A7B-76FB-C415-3D9E-3F7FB4E975CE}"/>
                </a:ext>
              </a:extLst>
            </p:cNvPr>
            <p:cNvSpPr/>
            <p:nvPr/>
          </p:nvSpPr>
          <p:spPr>
            <a:xfrm>
              <a:off x="4026375" y="1984775"/>
              <a:ext cx="16700" cy="8575"/>
            </a:xfrm>
            <a:custGeom>
              <a:avLst/>
              <a:gdLst/>
              <a:ahLst/>
              <a:cxnLst/>
              <a:rect l="l" t="t" r="r" b="b"/>
              <a:pathLst>
                <a:path w="668" h="343" extrusionOk="0">
                  <a:moveTo>
                    <a:pt x="347" y="1"/>
                  </a:moveTo>
                  <a:cubicBezTo>
                    <a:pt x="276" y="1"/>
                    <a:pt x="201" y="17"/>
                    <a:pt x="134" y="51"/>
                  </a:cubicBezTo>
                  <a:cubicBezTo>
                    <a:pt x="1" y="151"/>
                    <a:pt x="1" y="218"/>
                    <a:pt x="134" y="318"/>
                  </a:cubicBezTo>
                  <a:cubicBezTo>
                    <a:pt x="201" y="334"/>
                    <a:pt x="276" y="343"/>
                    <a:pt x="347" y="343"/>
                  </a:cubicBezTo>
                  <a:cubicBezTo>
                    <a:pt x="418" y="343"/>
                    <a:pt x="484" y="334"/>
                    <a:pt x="534" y="318"/>
                  </a:cubicBezTo>
                  <a:cubicBezTo>
                    <a:pt x="601" y="318"/>
                    <a:pt x="634" y="284"/>
                    <a:pt x="634" y="218"/>
                  </a:cubicBezTo>
                  <a:cubicBezTo>
                    <a:pt x="668" y="151"/>
                    <a:pt x="634" y="117"/>
                    <a:pt x="534" y="51"/>
                  </a:cubicBezTo>
                  <a:cubicBezTo>
                    <a:pt x="484" y="17"/>
                    <a:pt x="418" y="1"/>
                    <a:pt x="3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941;p67">
              <a:extLst>
                <a:ext uri="{FF2B5EF4-FFF2-40B4-BE49-F238E27FC236}">
                  <a16:creationId xmlns:a16="http://schemas.microsoft.com/office/drawing/2014/main" id="{12B93EEE-0798-80D0-72FF-685768271473}"/>
                </a:ext>
              </a:extLst>
            </p:cNvPr>
            <p:cNvSpPr/>
            <p:nvPr/>
          </p:nvSpPr>
          <p:spPr>
            <a:xfrm>
              <a:off x="3997200" y="1965075"/>
              <a:ext cx="41725" cy="28475"/>
            </a:xfrm>
            <a:custGeom>
              <a:avLst/>
              <a:gdLst/>
              <a:ahLst/>
              <a:cxnLst/>
              <a:rect l="l" t="t" r="r" b="b"/>
              <a:pathLst>
                <a:path w="1669" h="1139" extrusionOk="0">
                  <a:moveTo>
                    <a:pt x="624" y="0"/>
                  </a:moveTo>
                  <a:cubicBezTo>
                    <a:pt x="527" y="0"/>
                    <a:pt x="427" y="25"/>
                    <a:pt x="334" y="72"/>
                  </a:cubicBezTo>
                  <a:cubicBezTo>
                    <a:pt x="134" y="238"/>
                    <a:pt x="0" y="438"/>
                    <a:pt x="34" y="739"/>
                  </a:cubicBezTo>
                  <a:lnTo>
                    <a:pt x="34" y="939"/>
                  </a:lnTo>
                  <a:lnTo>
                    <a:pt x="200" y="839"/>
                  </a:lnTo>
                  <a:lnTo>
                    <a:pt x="200" y="739"/>
                  </a:lnTo>
                  <a:cubicBezTo>
                    <a:pt x="167" y="505"/>
                    <a:pt x="267" y="305"/>
                    <a:pt x="434" y="172"/>
                  </a:cubicBezTo>
                  <a:cubicBezTo>
                    <a:pt x="467" y="138"/>
                    <a:pt x="501" y="138"/>
                    <a:pt x="601" y="138"/>
                  </a:cubicBezTo>
                  <a:cubicBezTo>
                    <a:pt x="667" y="138"/>
                    <a:pt x="767" y="172"/>
                    <a:pt x="834" y="238"/>
                  </a:cubicBezTo>
                  <a:cubicBezTo>
                    <a:pt x="1168" y="438"/>
                    <a:pt x="1368" y="772"/>
                    <a:pt x="1501" y="1139"/>
                  </a:cubicBezTo>
                  <a:lnTo>
                    <a:pt x="1668" y="1139"/>
                  </a:lnTo>
                  <a:cubicBezTo>
                    <a:pt x="1535" y="705"/>
                    <a:pt x="1301" y="338"/>
                    <a:pt x="934" y="105"/>
                  </a:cubicBezTo>
                  <a:cubicBezTo>
                    <a:pt x="845" y="33"/>
                    <a:pt x="736" y="0"/>
                    <a:pt x="6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942;p67">
              <a:extLst>
                <a:ext uri="{FF2B5EF4-FFF2-40B4-BE49-F238E27FC236}">
                  <a16:creationId xmlns:a16="http://schemas.microsoft.com/office/drawing/2014/main" id="{69A9F567-48E2-7484-F7DC-79F2D9ECA8DE}"/>
                </a:ext>
              </a:extLst>
            </p:cNvPr>
            <p:cNvSpPr/>
            <p:nvPr/>
          </p:nvSpPr>
          <p:spPr>
            <a:xfrm>
              <a:off x="4058900" y="1965800"/>
              <a:ext cx="16700" cy="9000"/>
            </a:xfrm>
            <a:custGeom>
              <a:avLst/>
              <a:gdLst/>
              <a:ahLst/>
              <a:cxnLst/>
              <a:rect l="l" t="t" r="r" b="b"/>
              <a:pathLst>
                <a:path w="668" h="360" extrusionOk="0">
                  <a:moveTo>
                    <a:pt x="347" y="1"/>
                  </a:moveTo>
                  <a:cubicBezTo>
                    <a:pt x="276" y="1"/>
                    <a:pt x="201" y="26"/>
                    <a:pt x="134" y="76"/>
                  </a:cubicBezTo>
                  <a:cubicBezTo>
                    <a:pt x="101" y="76"/>
                    <a:pt x="34" y="109"/>
                    <a:pt x="34" y="143"/>
                  </a:cubicBezTo>
                  <a:cubicBezTo>
                    <a:pt x="1" y="243"/>
                    <a:pt x="34" y="276"/>
                    <a:pt x="134" y="309"/>
                  </a:cubicBezTo>
                  <a:cubicBezTo>
                    <a:pt x="201" y="343"/>
                    <a:pt x="276" y="359"/>
                    <a:pt x="347" y="359"/>
                  </a:cubicBezTo>
                  <a:cubicBezTo>
                    <a:pt x="418" y="359"/>
                    <a:pt x="484" y="343"/>
                    <a:pt x="534" y="309"/>
                  </a:cubicBezTo>
                  <a:cubicBezTo>
                    <a:pt x="568" y="309"/>
                    <a:pt x="634" y="276"/>
                    <a:pt x="634" y="243"/>
                  </a:cubicBezTo>
                  <a:cubicBezTo>
                    <a:pt x="668" y="143"/>
                    <a:pt x="634" y="109"/>
                    <a:pt x="534" y="76"/>
                  </a:cubicBezTo>
                  <a:cubicBezTo>
                    <a:pt x="484" y="26"/>
                    <a:pt x="418" y="1"/>
                    <a:pt x="3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943;p67">
              <a:extLst>
                <a:ext uri="{FF2B5EF4-FFF2-40B4-BE49-F238E27FC236}">
                  <a16:creationId xmlns:a16="http://schemas.microsoft.com/office/drawing/2014/main" id="{D3192CAC-BD54-AC41-4CB9-51922276A7C7}"/>
                </a:ext>
              </a:extLst>
            </p:cNvPr>
            <p:cNvSpPr/>
            <p:nvPr/>
          </p:nvSpPr>
          <p:spPr>
            <a:xfrm>
              <a:off x="4029725" y="1945875"/>
              <a:ext cx="40875" cy="28500"/>
            </a:xfrm>
            <a:custGeom>
              <a:avLst/>
              <a:gdLst/>
              <a:ahLst/>
              <a:cxnLst/>
              <a:rect l="l" t="t" r="r" b="b"/>
              <a:pathLst>
                <a:path w="1635" h="1140" extrusionOk="0">
                  <a:moveTo>
                    <a:pt x="621" y="1"/>
                  </a:moveTo>
                  <a:cubicBezTo>
                    <a:pt x="527" y="1"/>
                    <a:pt x="427" y="26"/>
                    <a:pt x="334" y="72"/>
                  </a:cubicBezTo>
                  <a:cubicBezTo>
                    <a:pt x="134" y="239"/>
                    <a:pt x="0" y="506"/>
                    <a:pt x="33" y="739"/>
                  </a:cubicBezTo>
                  <a:lnTo>
                    <a:pt x="33" y="940"/>
                  </a:lnTo>
                  <a:lnTo>
                    <a:pt x="200" y="873"/>
                  </a:lnTo>
                  <a:lnTo>
                    <a:pt x="200" y="739"/>
                  </a:lnTo>
                  <a:cubicBezTo>
                    <a:pt x="167" y="539"/>
                    <a:pt x="267" y="339"/>
                    <a:pt x="400" y="206"/>
                  </a:cubicBezTo>
                  <a:cubicBezTo>
                    <a:pt x="467" y="172"/>
                    <a:pt x="500" y="172"/>
                    <a:pt x="567" y="172"/>
                  </a:cubicBezTo>
                  <a:cubicBezTo>
                    <a:pt x="667" y="172"/>
                    <a:pt x="734" y="206"/>
                    <a:pt x="834" y="239"/>
                  </a:cubicBezTo>
                  <a:cubicBezTo>
                    <a:pt x="1168" y="439"/>
                    <a:pt x="1368" y="773"/>
                    <a:pt x="1468" y="1140"/>
                  </a:cubicBezTo>
                  <a:lnTo>
                    <a:pt x="1635" y="1140"/>
                  </a:lnTo>
                  <a:cubicBezTo>
                    <a:pt x="1501" y="739"/>
                    <a:pt x="1234" y="373"/>
                    <a:pt x="901" y="106"/>
                  </a:cubicBezTo>
                  <a:cubicBezTo>
                    <a:pt x="829" y="34"/>
                    <a:pt x="729" y="1"/>
                    <a:pt x="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944;p67">
              <a:extLst>
                <a:ext uri="{FF2B5EF4-FFF2-40B4-BE49-F238E27FC236}">
                  <a16:creationId xmlns:a16="http://schemas.microsoft.com/office/drawing/2014/main" id="{DD9DEBB2-3BAF-5EBD-4291-5FDAAF85DA1B}"/>
                </a:ext>
              </a:extLst>
            </p:cNvPr>
            <p:cNvSpPr/>
            <p:nvPr/>
          </p:nvSpPr>
          <p:spPr>
            <a:xfrm>
              <a:off x="4091425" y="1947250"/>
              <a:ext cx="16700" cy="8575"/>
            </a:xfrm>
            <a:custGeom>
              <a:avLst/>
              <a:gdLst/>
              <a:ahLst/>
              <a:cxnLst/>
              <a:rect l="l" t="t" r="r" b="b"/>
              <a:pathLst>
                <a:path w="668" h="343" extrusionOk="0">
                  <a:moveTo>
                    <a:pt x="322" y="1"/>
                  </a:moveTo>
                  <a:cubicBezTo>
                    <a:pt x="251" y="1"/>
                    <a:pt x="184" y="17"/>
                    <a:pt x="134" y="51"/>
                  </a:cubicBezTo>
                  <a:cubicBezTo>
                    <a:pt x="67" y="51"/>
                    <a:pt x="34" y="117"/>
                    <a:pt x="34" y="151"/>
                  </a:cubicBezTo>
                  <a:cubicBezTo>
                    <a:pt x="1" y="217"/>
                    <a:pt x="34" y="284"/>
                    <a:pt x="134" y="318"/>
                  </a:cubicBezTo>
                  <a:cubicBezTo>
                    <a:pt x="184" y="334"/>
                    <a:pt x="251" y="343"/>
                    <a:pt x="322" y="343"/>
                  </a:cubicBezTo>
                  <a:cubicBezTo>
                    <a:pt x="392" y="343"/>
                    <a:pt x="468" y="334"/>
                    <a:pt x="534" y="318"/>
                  </a:cubicBezTo>
                  <a:cubicBezTo>
                    <a:pt x="668" y="217"/>
                    <a:pt x="668" y="151"/>
                    <a:pt x="534" y="51"/>
                  </a:cubicBezTo>
                  <a:cubicBezTo>
                    <a:pt x="468" y="17"/>
                    <a:pt x="392"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945;p67">
              <a:extLst>
                <a:ext uri="{FF2B5EF4-FFF2-40B4-BE49-F238E27FC236}">
                  <a16:creationId xmlns:a16="http://schemas.microsoft.com/office/drawing/2014/main" id="{944AF5D4-6150-10B8-DFF0-B064C827ABF8}"/>
                </a:ext>
              </a:extLst>
            </p:cNvPr>
            <p:cNvSpPr/>
            <p:nvPr/>
          </p:nvSpPr>
          <p:spPr>
            <a:xfrm>
              <a:off x="4062250" y="1926500"/>
              <a:ext cx="40050" cy="29525"/>
            </a:xfrm>
            <a:custGeom>
              <a:avLst/>
              <a:gdLst/>
              <a:ahLst/>
              <a:cxnLst/>
              <a:rect l="l" t="t" r="r" b="b"/>
              <a:pathLst>
                <a:path w="1602" h="1181" extrusionOk="0">
                  <a:moveTo>
                    <a:pt x="600" y="0"/>
                  </a:moveTo>
                  <a:cubicBezTo>
                    <a:pt x="514" y="0"/>
                    <a:pt x="424" y="17"/>
                    <a:pt x="334" y="47"/>
                  </a:cubicBezTo>
                  <a:cubicBezTo>
                    <a:pt x="133" y="213"/>
                    <a:pt x="0" y="480"/>
                    <a:pt x="33" y="781"/>
                  </a:cubicBezTo>
                  <a:lnTo>
                    <a:pt x="33" y="981"/>
                  </a:lnTo>
                  <a:lnTo>
                    <a:pt x="200" y="881"/>
                  </a:lnTo>
                  <a:lnTo>
                    <a:pt x="200" y="781"/>
                  </a:lnTo>
                  <a:cubicBezTo>
                    <a:pt x="167" y="547"/>
                    <a:pt x="234" y="347"/>
                    <a:pt x="400" y="213"/>
                  </a:cubicBezTo>
                  <a:cubicBezTo>
                    <a:pt x="467" y="180"/>
                    <a:pt x="500" y="180"/>
                    <a:pt x="567" y="180"/>
                  </a:cubicBezTo>
                  <a:cubicBezTo>
                    <a:pt x="667" y="180"/>
                    <a:pt x="734" y="213"/>
                    <a:pt x="834" y="280"/>
                  </a:cubicBezTo>
                  <a:cubicBezTo>
                    <a:pt x="1168" y="480"/>
                    <a:pt x="1368" y="814"/>
                    <a:pt x="1468" y="1181"/>
                  </a:cubicBezTo>
                  <a:cubicBezTo>
                    <a:pt x="1501" y="1181"/>
                    <a:pt x="1568" y="1181"/>
                    <a:pt x="1601" y="1148"/>
                  </a:cubicBezTo>
                  <a:cubicBezTo>
                    <a:pt x="1501" y="714"/>
                    <a:pt x="1234" y="347"/>
                    <a:pt x="901" y="80"/>
                  </a:cubicBezTo>
                  <a:cubicBezTo>
                    <a:pt x="809" y="25"/>
                    <a:pt x="707" y="0"/>
                    <a:pt x="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946;p67">
              <a:extLst>
                <a:ext uri="{FF2B5EF4-FFF2-40B4-BE49-F238E27FC236}">
                  <a16:creationId xmlns:a16="http://schemas.microsoft.com/office/drawing/2014/main" id="{0FF067B2-9D72-8936-C9E6-240ECA1D8026}"/>
                </a:ext>
              </a:extLst>
            </p:cNvPr>
            <p:cNvSpPr/>
            <p:nvPr/>
          </p:nvSpPr>
          <p:spPr>
            <a:xfrm>
              <a:off x="4123125" y="1928275"/>
              <a:ext cx="17525" cy="9000"/>
            </a:xfrm>
            <a:custGeom>
              <a:avLst/>
              <a:gdLst/>
              <a:ahLst/>
              <a:cxnLst/>
              <a:rect l="l" t="t" r="r" b="b"/>
              <a:pathLst>
                <a:path w="701" h="360" extrusionOk="0">
                  <a:moveTo>
                    <a:pt x="350" y="1"/>
                  </a:moveTo>
                  <a:cubicBezTo>
                    <a:pt x="275" y="1"/>
                    <a:pt x="200" y="26"/>
                    <a:pt x="134" y="76"/>
                  </a:cubicBezTo>
                  <a:cubicBezTo>
                    <a:pt x="0" y="142"/>
                    <a:pt x="0" y="243"/>
                    <a:pt x="134" y="309"/>
                  </a:cubicBezTo>
                  <a:cubicBezTo>
                    <a:pt x="200" y="343"/>
                    <a:pt x="275" y="359"/>
                    <a:pt x="350" y="359"/>
                  </a:cubicBezTo>
                  <a:cubicBezTo>
                    <a:pt x="425" y="359"/>
                    <a:pt x="500" y="343"/>
                    <a:pt x="567" y="309"/>
                  </a:cubicBezTo>
                  <a:cubicBezTo>
                    <a:pt x="601" y="309"/>
                    <a:pt x="634" y="276"/>
                    <a:pt x="634" y="243"/>
                  </a:cubicBezTo>
                  <a:cubicBezTo>
                    <a:pt x="701" y="142"/>
                    <a:pt x="634" y="109"/>
                    <a:pt x="567" y="76"/>
                  </a:cubicBezTo>
                  <a:cubicBezTo>
                    <a:pt x="500" y="26"/>
                    <a:pt x="425" y="1"/>
                    <a:pt x="3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947;p67">
              <a:extLst>
                <a:ext uri="{FF2B5EF4-FFF2-40B4-BE49-F238E27FC236}">
                  <a16:creationId xmlns:a16="http://schemas.microsoft.com/office/drawing/2014/main" id="{7922F0EA-E3F9-0ED0-78DD-4362EAAF5A1A}"/>
                </a:ext>
              </a:extLst>
            </p:cNvPr>
            <p:cNvSpPr/>
            <p:nvPr/>
          </p:nvSpPr>
          <p:spPr>
            <a:xfrm>
              <a:off x="4094750" y="1907525"/>
              <a:ext cx="40075" cy="29325"/>
            </a:xfrm>
            <a:custGeom>
              <a:avLst/>
              <a:gdLst/>
              <a:ahLst/>
              <a:cxnLst/>
              <a:rect l="l" t="t" r="r" b="b"/>
              <a:pathLst>
                <a:path w="1603" h="1173" extrusionOk="0">
                  <a:moveTo>
                    <a:pt x="605" y="1"/>
                  </a:moveTo>
                  <a:cubicBezTo>
                    <a:pt x="511" y="1"/>
                    <a:pt x="410" y="25"/>
                    <a:pt x="301" y="72"/>
                  </a:cubicBezTo>
                  <a:cubicBezTo>
                    <a:pt x="101" y="272"/>
                    <a:pt x="1" y="539"/>
                    <a:pt x="34" y="772"/>
                  </a:cubicBezTo>
                  <a:lnTo>
                    <a:pt x="34" y="972"/>
                  </a:lnTo>
                  <a:lnTo>
                    <a:pt x="201" y="906"/>
                  </a:lnTo>
                  <a:lnTo>
                    <a:pt x="201" y="772"/>
                  </a:lnTo>
                  <a:cubicBezTo>
                    <a:pt x="134" y="572"/>
                    <a:pt x="234" y="372"/>
                    <a:pt x="401" y="239"/>
                  </a:cubicBezTo>
                  <a:cubicBezTo>
                    <a:pt x="435" y="205"/>
                    <a:pt x="468" y="205"/>
                    <a:pt x="568" y="205"/>
                  </a:cubicBezTo>
                  <a:cubicBezTo>
                    <a:pt x="635" y="205"/>
                    <a:pt x="735" y="239"/>
                    <a:pt x="802" y="272"/>
                  </a:cubicBezTo>
                  <a:cubicBezTo>
                    <a:pt x="1135" y="472"/>
                    <a:pt x="1369" y="806"/>
                    <a:pt x="1435" y="1173"/>
                  </a:cubicBezTo>
                  <a:cubicBezTo>
                    <a:pt x="1502" y="1173"/>
                    <a:pt x="1569" y="1173"/>
                    <a:pt x="1602" y="1139"/>
                  </a:cubicBezTo>
                  <a:cubicBezTo>
                    <a:pt x="1469" y="739"/>
                    <a:pt x="1235" y="339"/>
                    <a:pt x="902" y="105"/>
                  </a:cubicBezTo>
                  <a:cubicBezTo>
                    <a:pt x="812" y="34"/>
                    <a:pt x="713" y="1"/>
                    <a:pt x="6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948;p67">
              <a:extLst>
                <a:ext uri="{FF2B5EF4-FFF2-40B4-BE49-F238E27FC236}">
                  <a16:creationId xmlns:a16="http://schemas.microsoft.com/office/drawing/2014/main" id="{2FE15338-1563-84F0-FECC-6692C61BC0FE}"/>
                </a:ext>
              </a:extLst>
            </p:cNvPr>
            <p:cNvSpPr/>
            <p:nvPr/>
          </p:nvSpPr>
          <p:spPr>
            <a:xfrm>
              <a:off x="4155650" y="1909725"/>
              <a:ext cx="16700" cy="9200"/>
            </a:xfrm>
            <a:custGeom>
              <a:avLst/>
              <a:gdLst/>
              <a:ahLst/>
              <a:cxnLst/>
              <a:rect l="l" t="t" r="r" b="b"/>
              <a:pathLst>
                <a:path w="668" h="368" extrusionOk="0">
                  <a:moveTo>
                    <a:pt x="350" y="1"/>
                  </a:moveTo>
                  <a:cubicBezTo>
                    <a:pt x="275" y="1"/>
                    <a:pt x="200" y="17"/>
                    <a:pt x="133" y="51"/>
                  </a:cubicBezTo>
                  <a:cubicBezTo>
                    <a:pt x="100" y="51"/>
                    <a:pt x="67" y="117"/>
                    <a:pt x="67" y="151"/>
                  </a:cubicBezTo>
                  <a:cubicBezTo>
                    <a:pt x="0" y="217"/>
                    <a:pt x="67" y="284"/>
                    <a:pt x="133" y="317"/>
                  </a:cubicBezTo>
                  <a:cubicBezTo>
                    <a:pt x="200" y="351"/>
                    <a:pt x="275" y="367"/>
                    <a:pt x="350" y="367"/>
                  </a:cubicBezTo>
                  <a:cubicBezTo>
                    <a:pt x="425" y="367"/>
                    <a:pt x="500" y="351"/>
                    <a:pt x="567" y="317"/>
                  </a:cubicBezTo>
                  <a:cubicBezTo>
                    <a:pt x="600" y="317"/>
                    <a:pt x="634" y="284"/>
                    <a:pt x="634" y="217"/>
                  </a:cubicBezTo>
                  <a:cubicBezTo>
                    <a:pt x="667" y="151"/>
                    <a:pt x="634" y="117"/>
                    <a:pt x="567" y="51"/>
                  </a:cubicBezTo>
                  <a:cubicBezTo>
                    <a:pt x="500" y="17"/>
                    <a:pt x="425" y="1"/>
                    <a:pt x="3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949;p67">
              <a:extLst>
                <a:ext uri="{FF2B5EF4-FFF2-40B4-BE49-F238E27FC236}">
                  <a16:creationId xmlns:a16="http://schemas.microsoft.com/office/drawing/2014/main" id="{ECE59A73-3E0E-E37A-515D-5B3503472674}"/>
                </a:ext>
              </a:extLst>
            </p:cNvPr>
            <p:cNvSpPr/>
            <p:nvPr/>
          </p:nvSpPr>
          <p:spPr>
            <a:xfrm>
              <a:off x="4126450" y="1889875"/>
              <a:ext cx="41725" cy="28625"/>
            </a:xfrm>
            <a:custGeom>
              <a:avLst/>
              <a:gdLst/>
              <a:ahLst/>
              <a:cxnLst/>
              <a:rect l="l" t="t" r="r" b="b"/>
              <a:pathLst>
                <a:path w="1669" h="1145" extrusionOk="0">
                  <a:moveTo>
                    <a:pt x="647" y="0"/>
                  </a:moveTo>
                  <a:cubicBezTo>
                    <a:pt x="567" y="0"/>
                    <a:pt x="484" y="16"/>
                    <a:pt x="401" y="44"/>
                  </a:cubicBezTo>
                  <a:cubicBezTo>
                    <a:pt x="134" y="244"/>
                    <a:pt x="1" y="478"/>
                    <a:pt x="67" y="711"/>
                  </a:cubicBezTo>
                  <a:lnTo>
                    <a:pt x="67" y="945"/>
                  </a:lnTo>
                  <a:lnTo>
                    <a:pt x="234" y="845"/>
                  </a:lnTo>
                  <a:lnTo>
                    <a:pt x="234" y="711"/>
                  </a:lnTo>
                  <a:cubicBezTo>
                    <a:pt x="167" y="511"/>
                    <a:pt x="267" y="311"/>
                    <a:pt x="434" y="177"/>
                  </a:cubicBezTo>
                  <a:cubicBezTo>
                    <a:pt x="468" y="144"/>
                    <a:pt x="501" y="144"/>
                    <a:pt x="601" y="144"/>
                  </a:cubicBezTo>
                  <a:cubicBezTo>
                    <a:pt x="668" y="144"/>
                    <a:pt x="768" y="177"/>
                    <a:pt x="834" y="211"/>
                  </a:cubicBezTo>
                  <a:cubicBezTo>
                    <a:pt x="1168" y="444"/>
                    <a:pt x="1402" y="778"/>
                    <a:pt x="1502" y="1145"/>
                  </a:cubicBezTo>
                  <a:lnTo>
                    <a:pt x="1668" y="1145"/>
                  </a:lnTo>
                  <a:cubicBezTo>
                    <a:pt x="1535" y="711"/>
                    <a:pt x="1301" y="344"/>
                    <a:pt x="968" y="111"/>
                  </a:cubicBezTo>
                  <a:cubicBezTo>
                    <a:pt x="870" y="33"/>
                    <a:pt x="761" y="0"/>
                    <a:pt x="6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950;p67">
              <a:extLst>
                <a:ext uri="{FF2B5EF4-FFF2-40B4-BE49-F238E27FC236}">
                  <a16:creationId xmlns:a16="http://schemas.microsoft.com/office/drawing/2014/main" id="{8BF09901-DA35-C3E1-0463-B959D7283F14}"/>
                </a:ext>
              </a:extLst>
            </p:cNvPr>
            <p:cNvSpPr/>
            <p:nvPr/>
          </p:nvSpPr>
          <p:spPr>
            <a:xfrm>
              <a:off x="3923800" y="2073275"/>
              <a:ext cx="185175" cy="108750"/>
            </a:xfrm>
            <a:custGeom>
              <a:avLst/>
              <a:gdLst/>
              <a:ahLst/>
              <a:cxnLst/>
              <a:rect l="l" t="t" r="r" b="b"/>
              <a:pathLst>
                <a:path w="7407" h="4350" extrusionOk="0">
                  <a:moveTo>
                    <a:pt x="148" y="0"/>
                  </a:moveTo>
                  <a:cubicBezTo>
                    <a:pt x="101" y="0"/>
                    <a:pt x="59" y="31"/>
                    <a:pt x="34" y="80"/>
                  </a:cubicBezTo>
                  <a:cubicBezTo>
                    <a:pt x="1" y="147"/>
                    <a:pt x="34" y="180"/>
                    <a:pt x="67" y="247"/>
                  </a:cubicBezTo>
                  <a:lnTo>
                    <a:pt x="7206" y="4350"/>
                  </a:lnTo>
                  <a:lnTo>
                    <a:pt x="7239" y="4350"/>
                  </a:lnTo>
                  <a:cubicBezTo>
                    <a:pt x="7273" y="4350"/>
                    <a:pt x="7339" y="4316"/>
                    <a:pt x="7373" y="4316"/>
                  </a:cubicBezTo>
                  <a:cubicBezTo>
                    <a:pt x="7406" y="4250"/>
                    <a:pt x="7373" y="4183"/>
                    <a:pt x="7306" y="4150"/>
                  </a:cubicBezTo>
                  <a:lnTo>
                    <a:pt x="201" y="13"/>
                  </a:lnTo>
                  <a:cubicBezTo>
                    <a:pt x="183" y="4"/>
                    <a:pt x="165" y="0"/>
                    <a:pt x="1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951;p67">
              <a:extLst>
                <a:ext uri="{FF2B5EF4-FFF2-40B4-BE49-F238E27FC236}">
                  <a16:creationId xmlns:a16="http://schemas.microsoft.com/office/drawing/2014/main" id="{8407F156-EC65-1E91-DA3F-C2667DFEF780}"/>
                </a:ext>
              </a:extLst>
            </p:cNvPr>
            <p:cNvSpPr/>
            <p:nvPr/>
          </p:nvSpPr>
          <p:spPr>
            <a:xfrm>
              <a:off x="3944650" y="2060750"/>
              <a:ext cx="185150" cy="108775"/>
            </a:xfrm>
            <a:custGeom>
              <a:avLst/>
              <a:gdLst/>
              <a:ahLst/>
              <a:cxnLst/>
              <a:rect l="l" t="t" r="r" b="b"/>
              <a:pathLst>
                <a:path w="7406" h="4351" extrusionOk="0">
                  <a:moveTo>
                    <a:pt x="133" y="1"/>
                  </a:moveTo>
                  <a:cubicBezTo>
                    <a:pt x="83" y="1"/>
                    <a:pt x="58" y="32"/>
                    <a:pt x="34" y="81"/>
                  </a:cubicBezTo>
                  <a:cubicBezTo>
                    <a:pt x="1" y="147"/>
                    <a:pt x="34" y="181"/>
                    <a:pt x="67" y="247"/>
                  </a:cubicBezTo>
                  <a:lnTo>
                    <a:pt x="7206" y="4350"/>
                  </a:lnTo>
                  <a:lnTo>
                    <a:pt x="7239" y="4350"/>
                  </a:lnTo>
                  <a:cubicBezTo>
                    <a:pt x="7273" y="4350"/>
                    <a:pt x="7339" y="4317"/>
                    <a:pt x="7373" y="4317"/>
                  </a:cubicBezTo>
                  <a:cubicBezTo>
                    <a:pt x="7406" y="4250"/>
                    <a:pt x="7373" y="4184"/>
                    <a:pt x="7306" y="4150"/>
                  </a:cubicBezTo>
                  <a:lnTo>
                    <a:pt x="201" y="14"/>
                  </a:lnTo>
                  <a:cubicBezTo>
                    <a:pt x="174" y="5"/>
                    <a:pt x="152" y="1"/>
                    <a:pt x="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952;p67">
              <a:extLst>
                <a:ext uri="{FF2B5EF4-FFF2-40B4-BE49-F238E27FC236}">
                  <a16:creationId xmlns:a16="http://schemas.microsoft.com/office/drawing/2014/main" id="{FDF6B007-2648-4A8D-4EEF-620DD78A8ECF}"/>
                </a:ext>
              </a:extLst>
            </p:cNvPr>
            <p:cNvSpPr/>
            <p:nvPr/>
          </p:nvSpPr>
          <p:spPr>
            <a:xfrm>
              <a:off x="3966325" y="2048250"/>
              <a:ext cx="185175" cy="108750"/>
            </a:xfrm>
            <a:custGeom>
              <a:avLst/>
              <a:gdLst/>
              <a:ahLst/>
              <a:cxnLst/>
              <a:rect l="l" t="t" r="r" b="b"/>
              <a:pathLst>
                <a:path w="7407" h="4350" extrusionOk="0">
                  <a:moveTo>
                    <a:pt x="134" y="0"/>
                  </a:moveTo>
                  <a:cubicBezTo>
                    <a:pt x="83" y="0"/>
                    <a:pt x="59" y="31"/>
                    <a:pt x="34" y="80"/>
                  </a:cubicBezTo>
                  <a:cubicBezTo>
                    <a:pt x="1" y="147"/>
                    <a:pt x="34" y="180"/>
                    <a:pt x="68" y="247"/>
                  </a:cubicBezTo>
                  <a:lnTo>
                    <a:pt x="7206" y="4350"/>
                  </a:lnTo>
                  <a:lnTo>
                    <a:pt x="7239" y="4350"/>
                  </a:lnTo>
                  <a:cubicBezTo>
                    <a:pt x="7306" y="4350"/>
                    <a:pt x="7340" y="4350"/>
                    <a:pt x="7373" y="4317"/>
                  </a:cubicBezTo>
                  <a:cubicBezTo>
                    <a:pt x="7406" y="4250"/>
                    <a:pt x="7373" y="4183"/>
                    <a:pt x="7340" y="4150"/>
                  </a:cubicBezTo>
                  <a:lnTo>
                    <a:pt x="201" y="14"/>
                  </a:lnTo>
                  <a:cubicBezTo>
                    <a:pt x="174" y="5"/>
                    <a:pt x="152"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953;p67">
              <a:extLst>
                <a:ext uri="{FF2B5EF4-FFF2-40B4-BE49-F238E27FC236}">
                  <a16:creationId xmlns:a16="http://schemas.microsoft.com/office/drawing/2014/main" id="{8E33E9C1-B014-C958-1682-4F34D8D5D069}"/>
                </a:ext>
              </a:extLst>
            </p:cNvPr>
            <p:cNvSpPr/>
            <p:nvPr/>
          </p:nvSpPr>
          <p:spPr>
            <a:xfrm>
              <a:off x="3988025" y="2035750"/>
              <a:ext cx="185150" cy="108750"/>
            </a:xfrm>
            <a:custGeom>
              <a:avLst/>
              <a:gdLst/>
              <a:ahLst/>
              <a:cxnLst/>
              <a:rect l="l" t="t" r="r" b="b"/>
              <a:pathLst>
                <a:path w="7406" h="4350" extrusionOk="0">
                  <a:moveTo>
                    <a:pt x="147" y="0"/>
                  </a:moveTo>
                  <a:cubicBezTo>
                    <a:pt x="100" y="0"/>
                    <a:pt x="58" y="31"/>
                    <a:pt x="34" y="80"/>
                  </a:cubicBezTo>
                  <a:cubicBezTo>
                    <a:pt x="0" y="147"/>
                    <a:pt x="34" y="180"/>
                    <a:pt x="67" y="247"/>
                  </a:cubicBezTo>
                  <a:lnTo>
                    <a:pt x="7205" y="4350"/>
                  </a:lnTo>
                  <a:lnTo>
                    <a:pt x="7272" y="4350"/>
                  </a:lnTo>
                  <a:cubicBezTo>
                    <a:pt x="7305" y="4350"/>
                    <a:pt x="7339" y="4316"/>
                    <a:pt x="7372" y="4316"/>
                  </a:cubicBezTo>
                  <a:cubicBezTo>
                    <a:pt x="7406" y="4250"/>
                    <a:pt x="7372" y="4183"/>
                    <a:pt x="7339" y="4149"/>
                  </a:cubicBezTo>
                  <a:lnTo>
                    <a:pt x="200" y="13"/>
                  </a:lnTo>
                  <a:cubicBezTo>
                    <a:pt x="183" y="4"/>
                    <a:pt x="165" y="0"/>
                    <a:pt x="1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954;p67">
              <a:extLst>
                <a:ext uri="{FF2B5EF4-FFF2-40B4-BE49-F238E27FC236}">
                  <a16:creationId xmlns:a16="http://schemas.microsoft.com/office/drawing/2014/main" id="{6EF361F9-D207-DC19-6DC6-6EE7AC4B641E}"/>
                </a:ext>
              </a:extLst>
            </p:cNvPr>
            <p:cNvSpPr/>
            <p:nvPr/>
          </p:nvSpPr>
          <p:spPr>
            <a:xfrm>
              <a:off x="4009700" y="2023200"/>
              <a:ext cx="186000" cy="108800"/>
            </a:xfrm>
            <a:custGeom>
              <a:avLst/>
              <a:gdLst/>
              <a:ahLst/>
              <a:cxnLst/>
              <a:rect l="l" t="t" r="r" b="b"/>
              <a:pathLst>
                <a:path w="7440" h="4352" extrusionOk="0">
                  <a:moveTo>
                    <a:pt x="164" y="1"/>
                  </a:moveTo>
                  <a:cubicBezTo>
                    <a:pt x="128" y="1"/>
                    <a:pt x="81" y="25"/>
                    <a:pt x="34" y="48"/>
                  </a:cubicBezTo>
                  <a:cubicBezTo>
                    <a:pt x="1" y="115"/>
                    <a:pt x="34" y="182"/>
                    <a:pt x="101" y="248"/>
                  </a:cubicBezTo>
                  <a:lnTo>
                    <a:pt x="7206" y="4351"/>
                  </a:lnTo>
                  <a:lnTo>
                    <a:pt x="7272" y="4351"/>
                  </a:lnTo>
                  <a:cubicBezTo>
                    <a:pt x="7306" y="4351"/>
                    <a:pt x="7339" y="4318"/>
                    <a:pt x="7372" y="4285"/>
                  </a:cubicBezTo>
                  <a:cubicBezTo>
                    <a:pt x="7439" y="4251"/>
                    <a:pt x="7372" y="4151"/>
                    <a:pt x="7339" y="4118"/>
                  </a:cubicBezTo>
                  <a:lnTo>
                    <a:pt x="201" y="15"/>
                  </a:lnTo>
                  <a:cubicBezTo>
                    <a:pt x="191" y="5"/>
                    <a:pt x="178" y="1"/>
                    <a:pt x="1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955;p67">
              <a:extLst>
                <a:ext uri="{FF2B5EF4-FFF2-40B4-BE49-F238E27FC236}">
                  <a16:creationId xmlns:a16="http://schemas.microsoft.com/office/drawing/2014/main" id="{8BA7664E-C9F5-F244-F0EA-C4D395617455}"/>
                </a:ext>
              </a:extLst>
            </p:cNvPr>
            <p:cNvSpPr/>
            <p:nvPr/>
          </p:nvSpPr>
          <p:spPr>
            <a:xfrm>
              <a:off x="4030550" y="2010725"/>
              <a:ext cx="186000" cy="108750"/>
            </a:xfrm>
            <a:custGeom>
              <a:avLst/>
              <a:gdLst/>
              <a:ahLst/>
              <a:cxnLst/>
              <a:rect l="l" t="t" r="r" b="b"/>
              <a:pathLst>
                <a:path w="7440" h="4350" extrusionOk="0">
                  <a:moveTo>
                    <a:pt x="153" y="0"/>
                  </a:moveTo>
                  <a:cubicBezTo>
                    <a:pt x="114" y="0"/>
                    <a:pt x="83" y="31"/>
                    <a:pt x="34" y="80"/>
                  </a:cubicBezTo>
                  <a:cubicBezTo>
                    <a:pt x="0" y="114"/>
                    <a:pt x="34" y="180"/>
                    <a:pt x="101" y="247"/>
                  </a:cubicBezTo>
                  <a:lnTo>
                    <a:pt x="7206" y="4350"/>
                  </a:lnTo>
                  <a:lnTo>
                    <a:pt x="7272" y="4350"/>
                  </a:lnTo>
                  <a:cubicBezTo>
                    <a:pt x="7306" y="4350"/>
                    <a:pt x="7339" y="4350"/>
                    <a:pt x="7372" y="4317"/>
                  </a:cubicBezTo>
                  <a:cubicBezTo>
                    <a:pt x="7439" y="4283"/>
                    <a:pt x="7372" y="4183"/>
                    <a:pt x="7339" y="4150"/>
                  </a:cubicBezTo>
                  <a:lnTo>
                    <a:pt x="201" y="13"/>
                  </a:lnTo>
                  <a:cubicBezTo>
                    <a:pt x="183" y="4"/>
                    <a:pt x="167" y="0"/>
                    <a:pt x="1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956;p67">
              <a:extLst>
                <a:ext uri="{FF2B5EF4-FFF2-40B4-BE49-F238E27FC236}">
                  <a16:creationId xmlns:a16="http://schemas.microsoft.com/office/drawing/2014/main" id="{0AA6322D-5D73-5311-E920-3EDF643584A4}"/>
                </a:ext>
              </a:extLst>
            </p:cNvPr>
            <p:cNvSpPr/>
            <p:nvPr/>
          </p:nvSpPr>
          <p:spPr>
            <a:xfrm>
              <a:off x="4052225" y="1998200"/>
              <a:ext cx="186000" cy="108775"/>
            </a:xfrm>
            <a:custGeom>
              <a:avLst/>
              <a:gdLst/>
              <a:ahLst/>
              <a:cxnLst/>
              <a:rect l="l" t="t" r="r" b="b"/>
              <a:pathLst>
                <a:path w="7440" h="4351" extrusionOk="0">
                  <a:moveTo>
                    <a:pt x="181" y="1"/>
                  </a:moveTo>
                  <a:cubicBezTo>
                    <a:pt x="134" y="1"/>
                    <a:pt x="92" y="32"/>
                    <a:pt x="67" y="81"/>
                  </a:cubicBezTo>
                  <a:cubicBezTo>
                    <a:pt x="1" y="114"/>
                    <a:pt x="67" y="181"/>
                    <a:pt x="101" y="248"/>
                  </a:cubicBezTo>
                  <a:lnTo>
                    <a:pt x="7239" y="4351"/>
                  </a:lnTo>
                  <a:lnTo>
                    <a:pt x="7273" y="4351"/>
                  </a:lnTo>
                  <a:cubicBezTo>
                    <a:pt x="7306" y="4351"/>
                    <a:pt x="7373" y="4351"/>
                    <a:pt x="7406" y="4317"/>
                  </a:cubicBezTo>
                  <a:cubicBezTo>
                    <a:pt x="7439" y="4284"/>
                    <a:pt x="7406" y="4184"/>
                    <a:pt x="7339" y="4150"/>
                  </a:cubicBezTo>
                  <a:lnTo>
                    <a:pt x="234" y="14"/>
                  </a:lnTo>
                  <a:cubicBezTo>
                    <a:pt x="216" y="5"/>
                    <a:pt x="199" y="1"/>
                    <a:pt x="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957;p67">
              <a:extLst>
                <a:ext uri="{FF2B5EF4-FFF2-40B4-BE49-F238E27FC236}">
                  <a16:creationId xmlns:a16="http://schemas.microsoft.com/office/drawing/2014/main" id="{31737ECA-EE40-5757-1464-3667C61684F5}"/>
                </a:ext>
              </a:extLst>
            </p:cNvPr>
            <p:cNvSpPr/>
            <p:nvPr/>
          </p:nvSpPr>
          <p:spPr>
            <a:xfrm>
              <a:off x="4074750" y="1985700"/>
              <a:ext cx="185150" cy="108775"/>
            </a:xfrm>
            <a:custGeom>
              <a:avLst/>
              <a:gdLst/>
              <a:ahLst/>
              <a:cxnLst/>
              <a:rect l="l" t="t" r="r" b="b"/>
              <a:pathLst>
                <a:path w="7406" h="4351" extrusionOk="0">
                  <a:moveTo>
                    <a:pt x="162" y="1"/>
                  </a:moveTo>
                  <a:cubicBezTo>
                    <a:pt x="118" y="1"/>
                    <a:pt x="58" y="32"/>
                    <a:pt x="34" y="80"/>
                  </a:cubicBezTo>
                  <a:cubicBezTo>
                    <a:pt x="0" y="147"/>
                    <a:pt x="34" y="181"/>
                    <a:pt x="67" y="247"/>
                  </a:cubicBezTo>
                  <a:lnTo>
                    <a:pt x="7206" y="4350"/>
                  </a:lnTo>
                  <a:lnTo>
                    <a:pt x="7239" y="4350"/>
                  </a:lnTo>
                  <a:cubicBezTo>
                    <a:pt x="7306" y="4350"/>
                    <a:pt x="7339" y="4350"/>
                    <a:pt x="7372" y="4317"/>
                  </a:cubicBezTo>
                  <a:cubicBezTo>
                    <a:pt x="7406" y="4250"/>
                    <a:pt x="7372" y="4183"/>
                    <a:pt x="7339" y="4150"/>
                  </a:cubicBezTo>
                  <a:lnTo>
                    <a:pt x="201" y="14"/>
                  </a:lnTo>
                  <a:cubicBezTo>
                    <a:pt x="192" y="5"/>
                    <a:pt x="178"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958;p67">
              <a:extLst>
                <a:ext uri="{FF2B5EF4-FFF2-40B4-BE49-F238E27FC236}">
                  <a16:creationId xmlns:a16="http://schemas.microsoft.com/office/drawing/2014/main" id="{D2161796-2794-DE19-73B5-76069BF3606E}"/>
                </a:ext>
              </a:extLst>
            </p:cNvPr>
            <p:cNvSpPr/>
            <p:nvPr/>
          </p:nvSpPr>
          <p:spPr>
            <a:xfrm>
              <a:off x="4095600" y="1973200"/>
              <a:ext cx="185150" cy="108750"/>
            </a:xfrm>
            <a:custGeom>
              <a:avLst/>
              <a:gdLst/>
              <a:ahLst/>
              <a:cxnLst/>
              <a:rect l="l" t="t" r="r" b="b"/>
              <a:pathLst>
                <a:path w="7406" h="4350" extrusionOk="0">
                  <a:moveTo>
                    <a:pt x="133" y="0"/>
                  </a:moveTo>
                  <a:cubicBezTo>
                    <a:pt x="83" y="0"/>
                    <a:pt x="58" y="31"/>
                    <a:pt x="34" y="80"/>
                  </a:cubicBezTo>
                  <a:cubicBezTo>
                    <a:pt x="0" y="147"/>
                    <a:pt x="34" y="180"/>
                    <a:pt x="67" y="247"/>
                  </a:cubicBezTo>
                  <a:lnTo>
                    <a:pt x="7205" y="4350"/>
                  </a:lnTo>
                  <a:lnTo>
                    <a:pt x="7239" y="4350"/>
                  </a:lnTo>
                  <a:cubicBezTo>
                    <a:pt x="7306" y="4350"/>
                    <a:pt x="7339" y="4316"/>
                    <a:pt x="7372" y="4316"/>
                  </a:cubicBezTo>
                  <a:cubicBezTo>
                    <a:pt x="7406" y="4250"/>
                    <a:pt x="7372" y="4183"/>
                    <a:pt x="7339" y="4150"/>
                  </a:cubicBezTo>
                  <a:lnTo>
                    <a:pt x="200" y="13"/>
                  </a:lnTo>
                  <a:cubicBezTo>
                    <a:pt x="174" y="4"/>
                    <a:pt x="152" y="0"/>
                    <a:pt x="1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959;p67">
              <a:extLst>
                <a:ext uri="{FF2B5EF4-FFF2-40B4-BE49-F238E27FC236}">
                  <a16:creationId xmlns:a16="http://schemas.microsoft.com/office/drawing/2014/main" id="{D0407AE0-202F-C5FE-575E-392A10C2BB5E}"/>
                </a:ext>
              </a:extLst>
            </p:cNvPr>
            <p:cNvSpPr/>
            <p:nvPr/>
          </p:nvSpPr>
          <p:spPr>
            <a:xfrm>
              <a:off x="4117275" y="1960675"/>
              <a:ext cx="185150" cy="108775"/>
            </a:xfrm>
            <a:custGeom>
              <a:avLst/>
              <a:gdLst/>
              <a:ahLst/>
              <a:cxnLst/>
              <a:rect l="l" t="t" r="r" b="b"/>
              <a:pathLst>
                <a:path w="7406" h="4351" extrusionOk="0">
                  <a:moveTo>
                    <a:pt x="143" y="0"/>
                  </a:moveTo>
                  <a:cubicBezTo>
                    <a:pt x="98" y="0"/>
                    <a:pt x="58" y="24"/>
                    <a:pt x="34" y="47"/>
                  </a:cubicBezTo>
                  <a:cubicBezTo>
                    <a:pt x="1" y="147"/>
                    <a:pt x="34" y="181"/>
                    <a:pt x="67" y="248"/>
                  </a:cubicBezTo>
                  <a:lnTo>
                    <a:pt x="7206" y="4350"/>
                  </a:lnTo>
                  <a:lnTo>
                    <a:pt x="7272" y="4350"/>
                  </a:lnTo>
                  <a:cubicBezTo>
                    <a:pt x="7306" y="4350"/>
                    <a:pt x="7339" y="4350"/>
                    <a:pt x="7373" y="4317"/>
                  </a:cubicBezTo>
                  <a:cubicBezTo>
                    <a:pt x="7406" y="4284"/>
                    <a:pt x="7373" y="4184"/>
                    <a:pt x="7339" y="4150"/>
                  </a:cubicBezTo>
                  <a:lnTo>
                    <a:pt x="201" y="14"/>
                  </a:lnTo>
                  <a:cubicBezTo>
                    <a:pt x="181" y="4"/>
                    <a:pt x="162" y="0"/>
                    <a:pt x="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960;p67">
              <a:extLst>
                <a:ext uri="{FF2B5EF4-FFF2-40B4-BE49-F238E27FC236}">
                  <a16:creationId xmlns:a16="http://schemas.microsoft.com/office/drawing/2014/main" id="{5BCE877D-E0AD-AE44-2066-6696BE6E0093}"/>
                </a:ext>
              </a:extLst>
            </p:cNvPr>
            <p:cNvSpPr/>
            <p:nvPr/>
          </p:nvSpPr>
          <p:spPr>
            <a:xfrm>
              <a:off x="4138950" y="1948175"/>
              <a:ext cx="186000" cy="108775"/>
            </a:xfrm>
            <a:custGeom>
              <a:avLst/>
              <a:gdLst/>
              <a:ahLst/>
              <a:cxnLst/>
              <a:rect l="l" t="t" r="r" b="b"/>
              <a:pathLst>
                <a:path w="7440" h="4351" extrusionOk="0">
                  <a:moveTo>
                    <a:pt x="168" y="1"/>
                  </a:moveTo>
                  <a:cubicBezTo>
                    <a:pt x="132" y="1"/>
                    <a:pt x="83" y="32"/>
                    <a:pt x="34" y="80"/>
                  </a:cubicBezTo>
                  <a:cubicBezTo>
                    <a:pt x="1" y="147"/>
                    <a:pt x="34" y="180"/>
                    <a:pt x="101" y="247"/>
                  </a:cubicBezTo>
                  <a:lnTo>
                    <a:pt x="7239" y="4350"/>
                  </a:lnTo>
                  <a:lnTo>
                    <a:pt x="7273" y="4350"/>
                  </a:lnTo>
                  <a:cubicBezTo>
                    <a:pt x="7306" y="4350"/>
                    <a:pt x="7339" y="4350"/>
                    <a:pt x="7373" y="4283"/>
                  </a:cubicBezTo>
                  <a:cubicBezTo>
                    <a:pt x="7440" y="4183"/>
                    <a:pt x="7373" y="4150"/>
                    <a:pt x="7339" y="4117"/>
                  </a:cubicBezTo>
                  <a:lnTo>
                    <a:pt x="201" y="14"/>
                  </a:lnTo>
                  <a:cubicBezTo>
                    <a:pt x="192" y="5"/>
                    <a:pt x="181" y="1"/>
                    <a:pt x="1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961;p67">
              <a:extLst>
                <a:ext uri="{FF2B5EF4-FFF2-40B4-BE49-F238E27FC236}">
                  <a16:creationId xmlns:a16="http://schemas.microsoft.com/office/drawing/2014/main" id="{F2EA4A59-2BC8-D049-26B8-E5C7610EDAE7}"/>
                </a:ext>
              </a:extLst>
            </p:cNvPr>
            <p:cNvSpPr/>
            <p:nvPr/>
          </p:nvSpPr>
          <p:spPr>
            <a:xfrm>
              <a:off x="4159800" y="1935675"/>
              <a:ext cx="186000" cy="108750"/>
            </a:xfrm>
            <a:custGeom>
              <a:avLst/>
              <a:gdLst/>
              <a:ahLst/>
              <a:cxnLst/>
              <a:rect l="l" t="t" r="r" b="b"/>
              <a:pathLst>
                <a:path w="7440" h="4350" extrusionOk="0">
                  <a:moveTo>
                    <a:pt x="153" y="0"/>
                  </a:moveTo>
                  <a:cubicBezTo>
                    <a:pt x="114" y="0"/>
                    <a:pt x="83" y="31"/>
                    <a:pt x="34" y="80"/>
                  </a:cubicBezTo>
                  <a:cubicBezTo>
                    <a:pt x="1" y="113"/>
                    <a:pt x="34" y="180"/>
                    <a:pt x="101" y="247"/>
                  </a:cubicBezTo>
                  <a:lnTo>
                    <a:pt x="7239" y="4350"/>
                  </a:lnTo>
                  <a:lnTo>
                    <a:pt x="7273" y="4350"/>
                  </a:lnTo>
                  <a:cubicBezTo>
                    <a:pt x="7306" y="4350"/>
                    <a:pt x="7339" y="4350"/>
                    <a:pt x="7373" y="4316"/>
                  </a:cubicBezTo>
                  <a:cubicBezTo>
                    <a:pt x="7439" y="4283"/>
                    <a:pt x="7373" y="4183"/>
                    <a:pt x="7339" y="4150"/>
                  </a:cubicBezTo>
                  <a:lnTo>
                    <a:pt x="201" y="13"/>
                  </a:lnTo>
                  <a:cubicBezTo>
                    <a:pt x="183" y="4"/>
                    <a:pt x="168" y="0"/>
                    <a:pt x="1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962;p67">
              <a:extLst>
                <a:ext uri="{FF2B5EF4-FFF2-40B4-BE49-F238E27FC236}">
                  <a16:creationId xmlns:a16="http://schemas.microsoft.com/office/drawing/2014/main" id="{045E6D39-49AF-AD8A-00D5-2AB957938519}"/>
                </a:ext>
              </a:extLst>
            </p:cNvPr>
            <p:cNvSpPr/>
            <p:nvPr/>
          </p:nvSpPr>
          <p:spPr>
            <a:xfrm>
              <a:off x="4181500" y="1923150"/>
              <a:ext cx="185975" cy="108775"/>
            </a:xfrm>
            <a:custGeom>
              <a:avLst/>
              <a:gdLst/>
              <a:ahLst/>
              <a:cxnLst/>
              <a:rect l="l" t="t" r="r" b="b"/>
              <a:pathLst>
                <a:path w="7439" h="4351" extrusionOk="0">
                  <a:moveTo>
                    <a:pt x="161" y="0"/>
                  </a:moveTo>
                  <a:cubicBezTo>
                    <a:pt x="114" y="0"/>
                    <a:pt x="90" y="24"/>
                    <a:pt x="67" y="47"/>
                  </a:cubicBezTo>
                  <a:cubicBezTo>
                    <a:pt x="0" y="114"/>
                    <a:pt x="67" y="181"/>
                    <a:pt x="100" y="214"/>
                  </a:cubicBezTo>
                  <a:lnTo>
                    <a:pt x="7239" y="4350"/>
                  </a:lnTo>
                  <a:lnTo>
                    <a:pt x="7272" y="4350"/>
                  </a:lnTo>
                  <a:cubicBezTo>
                    <a:pt x="7305" y="4350"/>
                    <a:pt x="7372" y="4350"/>
                    <a:pt x="7405" y="4317"/>
                  </a:cubicBezTo>
                  <a:cubicBezTo>
                    <a:pt x="7439" y="4284"/>
                    <a:pt x="7405" y="4184"/>
                    <a:pt x="7339" y="4150"/>
                  </a:cubicBezTo>
                  <a:lnTo>
                    <a:pt x="234" y="14"/>
                  </a:lnTo>
                  <a:cubicBezTo>
                    <a:pt x="204" y="4"/>
                    <a:pt x="181" y="0"/>
                    <a:pt x="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963;p67">
              <a:extLst>
                <a:ext uri="{FF2B5EF4-FFF2-40B4-BE49-F238E27FC236}">
                  <a16:creationId xmlns:a16="http://schemas.microsoft.com/office/drawing/2014/main" id="{52D6FD64-14D0-2CA9-CF3B-94AB236B1A43}"/>
                </a:ext>
              </a:extLst>
            </p:cNvPr>
            <p:cNvSpPr/>
            <p:nvPr/>
          </p:nvSpPr>
          <p:spPr>
            <a:xfrm>
              <a:off x="3891275" y="2080750"/>
              <a:ext cx="196000" cy="113800"/>
            </a:xfrm>
            <a:custGeom>
              <a:avLst/>
              <a:gdLst/>
              <a:ahLst/>
              <a:cxnLst/>
              <a:rect l="l" t="t" r="r" b="b"/>
              <a:pathLst>
                <a:path w="7840" h="4552" extrusionOk="0">
                  <a:moveTo>
                    <a:pt x="129" y="1"/>
                  </a:moveTo>
                  <a:cubicBezTo>
                    <a:pt x="81" y="1"/>
                    <a:pt x="58" y="24"/>
                    <a:pt x="34" y="48"/>
                  </a:cubicBezTo>
                  <a:cubicBezTo>
                    <a:pt x="1" y="148"/>
                    <a:pt x="34" y="181"/>
                    <a:pt x="68" y="215"/>
                  </a:cubicBezTo>
                  <a:lnTo>
                    <a:pt x="7606" y="4551"/>
                  </a:lnTo>
                  <a:lnTo>
                    <a:pt x="7673" y="4551"/>
                  </a:lnTo>
                  <a:cubicBezTo>
                    <a:pt x="7706" y="4551"/>
                    <a:pt x="7740" y="4518"/>
                    <a:pt x="7773" y="4518"/>
                  </a:cubicBezTo>
                  <a:cubicBezTo>
                    <a:pt x="7840" y="4418"/>
                    <a:pt x="7773" y="4384"/>
                    <a:pt x="7740" y="4351"/>
                  </a:cubicBezTo>
                  <a:lnTo>
                    <a:pt x="201" y="14"/>
                  </a:lnTo>
                  <a:cubicBezTo>
                    <a:pt x="172" y="5"/>
                    <a:pt x="148" y="1"/>
                    <a:pt x="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964;p67">
              <a:extLst>
                <a:ext uri="{FF2B5EF4-FFF2-40B4-BE49-F238E27FC236}">
                  <a16:creationId xmlns:a16="http://schemas.microsoft.com/office/drawing/2014/main" id="{EB3935E8-6305-4569-F70E-C95EC64B0730}"/>
                </a:ext>
              </a:extLst>
            </p:cNvPr>
            <p:cNvSpPr/>
            <p:nvPr/>
          </p:nvSpPr>
          <p:spPr>
            <a:xfrm>
              <a:off x="4141725" y="2036150"/>
              <a:ext cx="76475" cy="39975"/>
            </a:xfrm>
            <a:custGeom>
              <a:avLst/>
              <a:gdLst/>
              <a:ahLst/>
              <a:cxnLst/>
              <a:rect l="l" t="t" r="r" b="b"/>
              <a:pathLst>
                <a:path w="3059" h="1599" extrusionOk="0">
                  <a:moveTo>
                    <a:pt x="885" y="314"/>
                  </a:moveTo>
                  <a:cubicBezTo>
                    <a:pt x="889" y="319"/>
                    <a:pt x="891" y="325"/>
                    <a:pt x="891" y="331"/>
                  </a:cubicBezTo>
                  <a:lnTo>
                    <a:pt x="891" y="406"/>
                  </a:lnTo>
                  <a:lnTo>
                    <a:pt x="891" y="406"/>
                  </a:lnTo>
                  <a:cubicBezTo>
                    <a:pt x="922" y="374"/>
                    <a:pt x="941" y="338"/>
                    <a:pt x="885" y="314"/>
                  </a:cubicBezTo>
                  <a:close/>
                  <a:moveTo>
                    <a:pt x="490" y="464"/>
                  </a:moveTo>
                  <a:lnTo>
                    <a:pt x="490" y="464"/>
                  </a:lnTo>
                  <a:cubicBezTo>
                    <a:pt x="457" y="564"/>
                    <a:pt x="357" y="631"/>
                    <a:pt x="324" y="664"/>
                  </a:cubicBezTo>
                  <a:cubicBezTo>
                    <a:pt x="324" y="664"/>
                    <a:pt x="249" y="694"/>
                    <a:pt x="210" y="694"/>
                  </a:cubicBezTo>
                  <a:cubicBezTo>
                    <a:pt x="190" y="694"/>
                    <a:pt x="179" y="687"/>
                    <a:pt x="190" y="664"/>
                  </a:cubicBezTo>
                  <a:cubicBezTo>
                    <a:pt x="223" y="598"/>
                    <a:pt x="290" y="498"/>
                    <a:pt x="357" y="498"/>
                  </a:cubicBezTo>
                  <a:lnTo>
                    <a:pt x="490" y="464"/>
                  </a:lnTo>
                  <a:close/>
                  <a:moveTo>
                    <a:pt x="498" y="0"/>
                  </a:moveTo>
                  <a:cubicBezTo>
                    <a:pt x="401" y="0"/>
                    <a:pt x="275" y="76"/>
                    <a:pt x="190" y="97"/>
                  </a:cubicBezTo>
                  <a:cubicBezTo>
                    <a:pt x="163" y="97"/>
                    <a:pt x="158" y="140"/>
                    <a:pt x="174" y="140"/>
                  </a:cubicBezTo>
                  <a:cubicBezTo>
                    <a:pt x="178" y="140"/>
                    <a:pt x="183" y="137"/>
                    <a:pt x="190" y="131"/>
                  </a:cubicBezTo>
                  <a:cubicBezTo>
                    <a:pt x="223" y="97"/>
                    <a:pt x="390" y="64"/>
                    <a:pt x="490" y="64"/>
                  </a:cubicBezTo>
                  <a:cubicBezTo>
                    <a:pt x="557" y="64"/>
                    <a:pt x="524" y="264"/>
                    <a:pt x="457" y="331"/>
                  </a:cubicBezTo>
                  <a:lnTo>
                    <a:pt x="324" y="431"/>
                  </a:lnTo>
                  <a:cubicBezTo>
                    <a:pt x="190" y="464"/>
                    <a:pt x="90" y="498"/>
                    <a:pt x="23" y="598"/>
                  </a:cubicBezTo>
                  <a:cubicBezTo>
                    <a:pt x="1" y="712"/>
                    <a:pt x="71" y="763"/>
                    <a:pt x="161" y="763"/>
                  </a:cubicBezTo>
                  <a:cubicBezTo>
                    <a:pt x="202" y="763"/>
                    <a:pt x="248" y="752"/>
                    <a:pt x="290" y="731"/>
                  </a:cubicBezTo>
                  <a:cubicBezTo>
                    <a:pt x="457" y="631"/>
                    <a:pt x="557" y="498"/>
                    <a:pt x="657" y="331"/>
                  </a:cubicBezTo>
                  <a:cubicBezTo>
                    <a:pt x="690" y="297"/>
                    <a:pt x="724" y="297"/>
                    <a:pt x="824" y="297"/>
                  </a:cubicBezTo>
                  <a:cubicBezTo>
                    <a:pt x="850" y="302"/>
                    <a:pt x="870" y="307"/>
                    <a:pt x="885" y="314"/>
                  </a:cubicBezTo>
                  <a:lnTo>
                    <a:pt x="885" y="314"/>
                  </a:lnTo>
                  <a:cubicBezTo>
                    <a:pt x="869" y="287"/>
                    <a:pt x="818" y="264"/>
                    <a:pt x="791" y="264"/>
                  </a:cubicBezTo>
                  <a:cubicBezTo>
                    <a:pt x="690" y="264"/>
                    <a:pt x="657" y="264"/>
                    <a:pt x="557" y="297"/>
                  </a:cubicBezTo>
                  <a:cubicBezTo>
                    <a:pt x="624" y="264"/>
                    <a:pt x="624" y="164"/>
                    <a:pt x="624" y="97"/>
                  </a:cubicBezTo>
                  <a:cubicBezTo>
                    <a:pt x="600" y="25"/>
                    <a:pt x="554" y="0"/>
                    <a:pt x="498" y="0"/>
                  </a:cubicBezTo>
                  <a:close/>
                  <a:moveTo>
                    <a:pt x="891" y="406"/>
                  </a:moveTo>
                  <a:cubicBezTo>
                    <a:pt x="867" y="430"/>
                    <a:pt x="836" y="452"/>
                    <a:pt x="824" y="464"/>
                  </a:cubicBezTo>
                  <a:lnTo>
                    <a:pt x="824" y="498"/>
                  </a:lnTo>
                  <a:cubicBezTo>
                    <a:pt x="902" y="482"/>
                    <a:pt x="1018" y="451"/>
                    <a:pt x="1108" y="451"/>
                  </a:cubicBezTo>
                  <a:cubicBezTo>
                    <a:pt x="1209" y="451"/>
                    <a:pt x="1277" y="490"/>
                    <a:pt x="1224" y="631"/>
                  </a:cubicBezTo>
                  <a:lnTo>
                    <a:pt x="1224" y="664"/>
                  </a:lnTo>
                  <a:cubicBezTo>
                    <a:pt x="1291" y="664"/>
                    <a:pt x="1491" y="731"/>
                    <a:pt x="1424" y="764"/>
                  </a:cubicBezTo>
                  <a:cubicBezTo>
                    <a:pt x="1424" y="764"/>
                    <a:pt x="1424" y="798"/>
                    <a:pt x="1491" y="798"/>
                  </a:cubicBezTo>
                  <a:lnTo>
                    <a:pt x="1958" y="798"/>
                  </a:lnTo>
                  <a:cubicBezTo>
                    <a:pt x="2025" y="798"/>
                    <a:pt x="2058" y="798"/>
                    <a:pt x="2158" y="831"/>
                  </a:cubicBezTo>
                  <a:cubicBezTo>
                    <a:pt x="2192" y="864"/>
                    <a:pt x="2125" y="998"/>
                    <a:pt x="2125" y="1031"/>
                  </a:cubicBezTo>
                  <a:lnTo>
                    <a:pt x="2125" y="1098"/>
                  </a:lnTo>
                  <a:cubicBezTo>
                    <a:pt x="2192" y="1131"/>
                    <a:pt x="2225" y="1165"/>
                    <a:pt x="2192" y="1265"/>
                  </a:cubicBezTo>
                  <a:lnTo>
                    <a:pt x="2192" y="1298"/>
                  </a:lnTo>
                  <a:cubicBezTo>
                    <a:pt x="2211" y="1301"/>
                    <a:pt x="2232" y="1303"/>
                    <a:pt x="2254" y="1303"/>
                  </a:cubicBezTo>
                  <a:cubicBezTo>
                    <a:pt x="2351" y="1303"/>
                    <a:pt x="2466" y="1277"/>
                    <a:pt x="2570" y="1277"/>
                  </a:cubicBezTo>
                  <a:cubicBezTo>
                    <a:pt x="2681" y="1277"/>
                    <a:pt x="2779" y="1307"/>
                    <a:pt x="2825" y="1432"/>
                  </a:cubicBezTo>
                  <a:cubicBezTo>
                    <a:pt x="2859" y="1598"/>
                    <a:pt x="2825" y="1598"/>
                    <a:pt x="3025" y="1598"/>
                  </a:cubicBezTo>
                  <a:cubicBezTo>
                    <a:pt x="3059" y="1598"/>
                    <a:pt x="3059" y="1565"/>
                    <a:pt x="3025" y="1565"/>
                  </a:cubicBezTo>
                  <a:cubicBezTo>
                    <a:pt x="2825" y="1565"/>
                    <a:pt x="2992" y="1331"/>
                    <a:pt x="2859" y="1265"/>
                  </a:cubicBezTo>
                  <a:cubicBezTo>
                    <a:pt x="2826" y="1240"/>
                    <a:pt x="2788" y="1232"/>
                    <a:pt x="2747" y="1232"/>
                  </a:cubicBezTo>
                  <a:cubicBezTo>
                    <a:pt x="2648" y="1232"/>
                    <a:pt x="2531" y="1281"/>
                    <a:pt x="2437" y="1281"/>
                  </a:cubicBezTo>
                  <a:cubicBezTo>
                    <a:pt x="2408" y="1281"/>
                    <a:pt x="2382" y="1276"/>
                    <a:pt x="2358" y="1265"/>
                  </a:cubicBezTo>
                  <a:cubicBezTo>
                    <a:pt x="2225" y="1165"/>
                    <a:pt x="2358" y="1165"/>
                    <a:pt x="2325" y="1098"/>
                  </a:cubicBezTo>
                  <a:cubicBezTo>
                    <a:pt x="2325" y="1098"/>
                    <a:pt x="2225" y="1098"/>
                    <a:pt x="2225" y="1065"/>
                  </a:cubicBezTo>
                  <a:cubicBezTo>
                    <a:pt x="2225" y="998"/>
                    <a:pt x="2192" y="998"/>
                    <a:pt x="2192" y="998"/>
                  </a:cubicBezTo>
                  <a:lnTo>
                    <a:pt x="2192" y="965"/>
                  </a:lnTo>
                  <a:lnTo>
                    <a:pt x="2225" y="931"/>
                  </a:lnTo>
                  <a:cubicBezTo>
                    <a:pt x="2275" y="781"/>
                    <a:pt x="2100" y="762"/>
                    <a:pt x="1925" y="762"/>
                  </a:cubicBezTo>
                  <a:cubicBezTo>
                    <a:pt x="1866" y="762"/>
                    <a:pt x="1808" y="764"/>
                    <a:pt x="1758" y="764"/>
                  </a:cubicBezTo>
                  <a:lnTo>
                    <a:pt x="1524" y="764"/>
                  </a:lnTo>
                  <a:cubicBezTo>
                    <a:pt x="1491" y="764"/>
                    <a:pt x="1524" y="731"/>
                    <a:pt x="1524" y="731"/>
                  </a:cubicBezTo>
                  <a:lnTo>
                    <a:pt x="1324" y="631"/>
                  </a:lnTo>
                  <a:cubicBezTo>
                    <a:pt x="1324" y="631"/>
                    <a:pt x="1358" y="564"/>
                    <a:pt x="1324" y="498"/>
                  </a:cubicBezTo>
                  <a:cubicBezTo>
                    <a:pt x="1296" y="455"/>
                    <a:pt x="1236" y="442"/>
                    <a:pt x="1170" y="442"/>
                  </a:cubicBezTo>
                  <a:cubicBezTo>
                    <a:pt x="1082" y="442"/>
                    <a:pt x="981" y="464"/>
                    <a:pt x="924" y="464"/>
                  </a:cubicBezTo>
                  <a:lnTo>
                    <a:pt x="857" y="464"/>
                  </a:lnTo>
                  <a:cubicBezTo>
                    <a:pt x="891" y="464"/>
                    <a:pt x="891" y="431"/>
                    <a:pt x="891" y="431"/>
                  </a:cubicBezTo>
                  <a:lnTo>
                    <a:pt x="891" y="406"/>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965;p67">
              <a:extLst>
                <a:ext uri="{FF2B5EF4-FFF2-40B4-BE49-F238E27FC236}">
                  <a16:creationId xmlns:a16="http://schemas.microsoft.com/office/drawing/2014/main" id="{013D0D38-6A34-B39C-E447-C633C90683BA}"/>
                </a:ext>
              </a:extLst>
            </p:cNvPr>
            <p:cNvSpPr/>
            <p:nvPr/>
          </p:nvSpPr>
          <p:spPr>
            <a:xfrm>
              <a:off x="4081425" y="1996050"/>
              <a:ext cx="58400" cy="31250"/>
            </a:xfrm>
            <a:custGeom>
              <a:avLst/>
              <a:gdLst/>
              <a:ahLst/>
              <a:cxnLst/>
              <a:rect l="l" t="t" r="r" b="b"/>
              <a:pathLst>
                <a:path w="2336" h="1250" extrusionOk="0">
                  <a:moveTo>
                    <a:pt x="300" y="500"/>
                  </a:moveTo>
                  <a:lnTo>
                    <a:pt x="300" y="534"/>
                  </a:lnTo>
                  <a:cubicBezTo>
                    <a:pt x="276" y="558"/>
                    <a:pt x="197" y="637"/>
                    <a:pt x="184" y="637"/>
                  </a:cubicBezTo>
                  <a:cubicBezTo>
                    <a:pt x="179" y="637"/>
                    <a:pt x="183" y="627"/>
                    <a:pt x="200" y="600"/>
                  </a:cubicBezTo>
                  <a:cubicBezTo>
                    <a:pt x="200" y="567"/>
                    <a:pt x="234" y="534"/>
                    <a:pt x="300" y="500"/>
                  </a:cubicBezTo>
                  <a:close/>
                  <a:moveTo>
                    <a:pt x="167" y="0"/>
                  </a:moveTo>
                  <a:cubicBezTo>
                    <a:pt x="134" y="0"/>
                    <a:pt x="100" y="33"/>
                    <a:pt x="167" y="67"/>
                  </a:cubicBezTo>
                  <a:cubicBezTo>
                    <a:pt x="267" y="100"/>
                    <a:pt x="267" y="200"/>
                    <a:pt x="267" y="300"/>
                  </a:cubicBezTo>
                  <a:cubicBezTo>
                    <a:pt x="200" y="500"/>
                    <a:pt x="0" y="600"/>
                    <a:pt x="0" y="734"/>
                  </a:cubicBezTo>
                  <a:cubicBezTo>
                    <a:pt x="28" y="751"/>
                    <a:pt x="57" y="758"/>
                    <a:pt x="86" y="758"/>
                  </a:cubicBezTo>
                  <a:cubicBezTo>
                    <a:pt x="230" y="758"/>
                    <a:pt x="378" y="573"/>
                    <a:pt x="434" y="434"/>
                  </a:cubicBezTo>
                  <a:cubicBezTo>
                    <a:pt x="445" y="434"/>
                    <a:pt x="471" y="430"/>
                    <a:pt x="501" y="430"/>
                  </a:cubicBezTo>
                  <a:cubicBezTo>
                    <a:pt x="560" y="430"/>
                    <a:pt x="634" y="445"/>
                    <a:pt x="634" y="534"/>
                  </a:cubicBezTo>
                  <a:lnTo>
                    <a:pt x="601" y="600"/>
                  </a:lnTo>
                  <a:cubicBezTo>
                    <a:pt x="601" y="600"/>
                    <a:pt x="601" y="667"/>
                    <a:pt x="634" y="667"/>
                  </a:cubicBezTo>
                  <a:cubicBezTo>
                    <a:pt x="696" y="667"/>
                    <a:pt x="820" y="617"/>
                    <a:pt x="899" y="617"/>
                  </a:cubicBezTo>
                  <a:cubicBezTo>
                    <a:pt x="949" y="617"/>
                    <a:pt x="980" y="636"/>
                    <a:pt x="968" y="701"/>
                  </a:cubicBezTo>
                  <a:lnTo>
                    <a:pt x="968" y="734"/>
                  </a:lnTo>
                  <a:cubicBezTo>
                    <a:pt x="993" y="742"/>
                    <a:pt x="1022" y="744"/>
                    <a:pt x="1052" y="744"/>
                  </a:cubicBezTo>
                  <a:cubicBezTo>
                    <a:pt x="1081" y="744"/>
                    <a:pt x="1111" y="742"/>
                    <a:pt x="1139" y="742"/>
                  </a:cubicBezTo>
                  <a:cubicBezTo>
                    <a:pt x="1193" y="742"/>
                    <a:pt x="1234" y="751"/>
                    <a:pt x="1234" y="801"/>
                  </a:cubicBezTo>
                  <a:cubicBezTo>
                    <a:pt x="1234" y="867"/>
                    <a:pt x="1134" y="901"/>
                    <a:pt x="1201" y="967"/>
                  </a:cubicBezTo>
                  <a:cubicBezTo>
                    <a:pt x="1212" y="1001"/>
                    <a:pt x="1227" y="1012"/>
                    <a:pt x="1246" y="1012"/>
                  </a:cubicBezTo>
                  <a:cubicBezTo>
                    <a:pt x="1283" y="1012"/>
                    <a:pt x="1335" y="967"/>
                    <a:pt x="1401" y="967"/>
                  </a:cubicBezTo>
                  <a:cubicBezTo>
                    <a:pt x="1468" y="967"/>
                    <a:pt x="1468" y="934"/>
                    <a:pt x="1468" y="934"/>
                  </a:cubicBezTo>
                  <a:lnTo>
                    <a:pt x="1468" y="967"/>
                  </a:lnTo>
                  <a:cubicBezTo>
                    <a:pt x="1468" y="967"/>
                    <a:pt x="1468" y="1034"/>
                    <a:pt x="1535" y="1034"/>
                  </a:cubicBezTo>
                  <a:lnTo>
                    <a:pt x="1601" y="1034"/>
                  </a:lnTo>
                  <a:cubicBezTo>
                    <a:pt x="1635" y="1034"/>
                    <a:pt x="1635" y="967"/>
                    <a:pt x="1635" y="967"/>
                  </a:cubicBezTo>
                  <a:cubicBezTo>
                    <a:pt x="1701" y="967"/>
                    <a:pt x="1735" y="967"/>
                    <a:pt x="1768" y="1034"/>
                  </a:cubicBezTo>
                  <a:cubicBezTo>
                    <a:pt x="1768" y="1034"/>
                    <a:pt x="1875" y="1077"/>
                    <a:pt x="1918" y="1077"/>
                  </a:cubicBezTo>
                  <a:cubicBezTo>
                    <a:pt x="1928" y="1077"/>
                    <a:pt x="1935" y="1074"/>
                    <a:pt x="1935" y="1067"/>
                  </a:cubicBezTo>
                  <a:lnTo>
                    <a:pt x="1935" y="1067"/>
                  </a:lnTo>
                  <a:cubicBezTo>
                    <a:pt x="1968" y="1101"/>
                    <a:pt x="1868" y="1201"/>
                    <a:pt x="1902" y="1234"/>
                  </a:cubicBezTo>
                  <a:cubicBezTo>
                    <a:pt x="1913" y="1245"/>
                    <a:pt x="1946" y="1249"/>
                    <a:pt x="1989" y="1249"/>
                  </a:cubicBezTo>
                  <a:cubicBezTo>
                    <a:pt x="2076" y="1249"/>
                    <a:pt x="2202" y="1234"/>
                    <a:pt x="2269" y="1234"/>
                  </a:cubicBezTo>
                  <a:cubicBezTo>
                    <a:pt x="2335" y="1234"/>
                    <a:pt x="2302" y="1134"/>
                    <a:pt x="2269" y="1134"/>
                  </a:cubicBezTo>
                  <a:lnTo>
                    <a:pt x="2102" y="1201"/>
                  </a:lnTo>
                  <a:cubicBezTo>
                    <a:pt x="1935" y="1134"/>
                    <a:pt x="1968" y="1067"/>
                    <a:pt x="2035" y="1034"/>
                  </a:cubicBezTo>
                  <a:cubicBezTo>
                    <a:pt x="2068" y="967"/>
                    <a:pt x="2035" y="967"/>
                    <a:pt x="1968" y="967"/>
                  </a:cubicBezTo>
                  <a:cubicBezTo>
                    <a:pt x="1902" y="967"/>
                    <a:pt x="1802" y="901"/>
                    <a:pt x="1735" y="901"/>
                  </a:cubicBezTo>
                  <a:cubicBezTo>
                    <a:pt x="1668" y="901"/>
                    <a:pt x="1635" y="934"/>
                    <a:pt x="1601" y="934"/>
                  </a:cubicBezTo>
                  <a:cubicBezTo>
                    <a:pt x="1468" y="934"/>
                    <a:pt x="1568" y="901"/>
                    <a:pt x="1568" y="801"/>
                  </a:cubicBezTo>
                  <a:cubicBezTo>
                    <a:pt x="1568" y="801"/>
                    <a:pt x="1568" y="767"/>
                    <a:pt x="1501" y="767"/>
                  </a:cubicBezTo>
                  <a:cubicBezTo>
                    <a:pt x="1459" y="788"/>
                    <a:pt x="1377" y="849"/>
                    <a:pt x="1322" y="849"/>
                  </a:cubicBezTo>
                  <a:cubicBezTo>
                    <a:pt x="1290" y="849"/>
                    <a:pt x="1268" y="829"/>
                    <a:pt x="1268" y="767"/>
                  </a:cubicBezTo>
                  <a:cubicBezTo>
                    <a:pt x="1268" y="734"/>
                    <a:pt x="1335" y="701"/>
                    <a:pt x="1335" y="701"/>
                  </a:cubicBezTo>
                  <a:cubicBezTo>
                    <a:pt x="1335" y="701"/>
                    <a:pt x="1301" y="600"/>
                    <a:pt x="1268" y="567"/>
                  </a:cubicBezTo>
                  <a:lnTo>
                    <a:pt x="1101" y="567"/>
                  </a:lnTo>
                  <a:cubicBezTo>
                    <a:pt x="1052" y="577"/>
                    <a:pt x="1029" y="581"/>
                    <a:pt x="1019" y="581"/>
                  </a:cubicBezTo>
                  <a:cubicBezTo>
                    <a:pt x="995" y="581"/>
                    <a:pt x="1048" y="557"/>
                    <a:pt x="1001" y="534"/>
                  </a:cubicBezTo>
                  <a:cubicBezTo>
                    <a:pt x="968" y="500"/>
                    <a:pt x="934" y="500"/>
                    <a:pt x="834" y="500"/>
                  </a:cubicBezTo>
                  <a:lnTo>
                    <a:pt x="734" y="500"/>
                  </a:lnTo>
                  <a:cubicBezTo>
                    <a:pt x="634" y="434"/>
                    <a:pt x="667" y="500"/>
                    <a:pt x="667" y="400"/>
                  </a:cubicBezTo>
                  <a:cubicBezTo>
                    <a:pt x="667" y="334"/>
                    <a:pt x="734" y="334"/>
                    <a:pt x="667" y="267"/>
                  </a:cubicBezTo>
                  <a:cubicBezTo>
                    <a:pt x="634" y="234"/>
                    <a:pt x="601" y="200"/>
                    <a:pt x="501" y="200"/>
                  </a:cubicBezTo>
                  <a:cubicBezTo>
                    <a:pt x="467" y="200"/>
                    <a:pt x="401" y="234"/>
                    <a:pt x="334" y="234"/>
                  </a:cubicBezTo>
                  <a:cubicBezTo>
                    <a:pt x="334" y="100"/>
                    <a:pt x="334" y="0"/>
                    <a:pt x="1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966;p67">
              <a:extLst>
                <a:ext uri="{FF2B5EF4-FFF2-40B4-BE49-F238E27FC236}">
                  <a16:creationId xmlns:a16="http://schemas.microsoft.com/office/drawing/2014/main" id="{EE5B1F20-83BC-7EF3-8A2B-BF369AEBFC14}"/>
                </a:ext>
              </a:extLst>
            </p:cNvPr>
            <p:cNvSpPr/>
            <p:nvPr/>
          </p:nvSpPr>
          <p:spPr>
            <a:xfrm>
              <a:off x="3538525" y="2851450"/>
              <a:ext cx="657175" cy="427200"/>
            </a:xfrm>
            <a:custGeom>
              <a:avLst/>
              <a:gdLst/>
              <a:ahLst/>
              <a:cxnLst/>
              <a:rect l="l" t="t" r="r" b="b"/>
              <a:pathLst>
                <a:path w="26287" h="17088" extrusionOk="0">
                  <a:moveTo>
                    <a:pt x="15891" y="0"/>
                  </a:moveTo>
                  <a:cubicBezTo>
                    <a:pt x="15695" y="0"/>
                    <a:pt x="15495" y="59"/>
                    <a:pt x="15312" y="175"/>
                  </a:cubicBezTo>
                  <a:lnTo>
                    <a:pt x="1268" y="8281"/>
                  </a:lnTo>
                  <a:cubicBezTo>
                    <a:pt x="1102" y="8381"/>
                    <a:pt x="968" y="8548"/>
                    <a:pt x="968" y="8715"/>
                  </a:cubicBezTo>
                  <a:cubicBezTo>
                    <a:pt x="968" y="8882"/>
                    <a:pt x="1102" y="9048"/>
                    <a:pt x="1268" y="9115"/>
                  </a:cubicBezTo>
                  <a:lnTo>
                    <a:pt x="2102" y="9582"/>
                  </a:lnTo>
                  <a:lnTo>
                    <a:pt x="401" y="10583"/>
                  </a:lnTo>
                  <a:cubicBezTo>
                    <a:pt x="268" y="10649"/>
                    <a:pt x="168" y="10716"/>
                    <a:pt x="134" y="10850"/>
                  </a:cubicBezTo>
                  <a:cubicBezTo>
                    <a:pt x="1" y="11083"/>
                    <a:pt x="134" y="11383"/>
                    <a:pt x="401" y="11483"/>
                  </a:cubicBezTo>
                  <a:lnTo>
                    <a:pt x="9941" y="16954"/>
                  </a:lnTo>
                  <a:cubicBezTo>
                    <a:pt x="10141" y="17054"/>
                    <a:pt x="10308" y="17087"/>
                    <a:pt x="10508" y="17087"/>
                  </a:cubicBezTo>
                  <a:cubicBezTo>
                    <a:pt x="10742" y="17087"/>
                    <a:pt x="10909" y="17021"/>
                    <a:pt x="11042" y="16887"/>
                  </a:cubicBezTo>
                  <a:lnTo>
                    <a:pt x="25119" y="8781"/>
                  </a:lnTo>
                  <a:cubicBezTo>
                    <a:pt x="25285" y="8715"/>
                    <a:pt x="25386" y="8548"/>
                    <a:pt x="25386" y="8381"/>
                  </a:cubicBezTo>
                  <a:cubicBezTo>
                    <a:pt x="25386" y="8214"/>
                    <a:pt x="25285" y="8048"/>
                    <a:pt x="25119" y="7948"/>
                  </a:cubicBezTo>
                  <a:lnTo>
                    <a:pt x="24285" y="7514"/>
                  </a:lnTo>
                  <a:lnTo>
                    <a:pt x="25986" y="6513"/>
                  </a:lnTo>
                  <a:cubicBezTo>
                    <a:pt x="26153" y="6446"/>
                    <a:pt x="26286" y="6280"/>
                    <a:pt x="26286" y="6080"/>
                  </a:cubicBezTo>
                  <a:cubicBezTo>
                    <a:pt x="26286" y="5913"/>
                    <a:pt x="26153" y="5746"/>
                    <a:pt x="25986" y="5679"/>
                  </a:cubicBezTo>
                  <a:lnTo>
                    <a:pt x="16446" y="175"/>
                  </a:lnTo>
                  <a:cubicBezTo>
                    <a:pt x="16279" y="59"/>
                    <a:pt x="16087" y="0"/>
                    <a:pt x="158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967;p67">
              <a:extLst>
                <a:ext uri="{FF2B5EF4-FFF2-40B4-BE49-F238E27FC236}">
                  <a16:creationId xmlns:a16="http://schemas.microsoft.com/office/drawing/2014/main" id="{5DF9FCF3-A9EE-F854-5C5D-7B9830706ACB}"/>
                </a:ext>
              </a:extLst>
            </p:cNvPr>
            <p:cNvSpPr/>
            <p:nvPr/>
          </p:nvSpPr>
          <p:spPr>
            <a:xfrm>
              <a:off x="3545200" y="2895225"/>
              <a:ext cx="624650" cy="370925"/>
            </a:xfrm>
            <a:custGeom>
              <a:avLst/>
              <a:gdLst/>
              <a:ahLst/>
              <a:cxnLst/>
              <a:rect l="l" t="t" r="r" b="b"/>
              <a:pathLst>
                <a:path w="24986" h="14837" extrusionOk="0">
                  <a:moveTo>
                    <a:pt x="14728" y="0"/>
                  </a:moveTo>
                  <a:cubicBezTo>
                    <a:pt x="14561" y="0"/>
                    <a:pt x="14394" y="42"/>
                    <a:pt x="14244" y="126"/>
                  </a:cubicBezTo>
                  <a:lnTo>
                    <a:pt x="201" y="8231"/>
                  </a:lnTo>
                  <a:cubicBezTo>
                    <a:pt x="67" y="8265"/>
                    <a:pt x="34" y="8398"/>
                    <a:pt x="1" y="8498"/>
                  </a:cubicBezTo>
                  <a:lnTo>
                    <a:pt x="1" y="8932"/>
                  </a:lnTo>
                  <a:cubicBezTo>
                    <a:pt x="1" y="9065"/>
                    <a:pt x="67" y="9132"/>
                    <a:pt x="201" y="9232"/>
                  </a:cubicBezTo>
                  <a:lnTo>
                    <a:pt x="9741" y="14736"/>
                  </a:lnTo>
                  <a:cubicBezTo>
                    <a:pt x="9891" y="14803"/>
                    <a:pt x="10058" y="14836"/>
                    <a:pt x="10225" y="14836"/>
                  </a:cubicBezTo>
                  <a:cubicBezTo>
                    <a:pt x="10391" y="14836"/>
                    <a:pt x="10558" y="14803"/>
                    <a:pt x="10708" y="14736"/>
                  </a:cubicBezTo>
                  <a:lnTo>
                    <a:pt x="24752" y="6630"/>
                  </a:lnTo>
                  <a:cubicBezTo>
                    <a:pt x="24885" y="6597"/>
                    <a:pt x="24985" y="6463"/>
                    <a:pt x="24985" y="6397"/>
                  </a:cubicBezTo>
                  <a:lnTo>
                    <a:pt x="24985" y="5930"/>
                  </a:lnTo>
                  <a:cubicBezTo>
                    <a:pt x="24985" y="5796"/>
                    <a:pt x="24885" y="5730"/>
                    <a:pt x="24752" y="5629"/>
                  </a:cubicBezTo>
                  <a:lnTo>
                    <a:pt x="15211" y="126"/>
                  </a:lnTo>
                  <a:cubicBezTo>
                    <a:pt x="15061" y="42"/>
                    <a:pt x="14895" y="0"/>
                    <a:pt x="147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968;p67">
              <a:extLst>
                <a:ext uri="{FF2B5EF4-FFF2-40B4-BE49-F238E27FC236}">
                  <a16:creationId xmlns:a16="http://schemas.microsoft.com/office/drawing/2014/main" id="{2C2C24F2-5905-EC81-0FB6-ECDBA887491C}"/>
                </a:ext>
              </a:extLst>
            </p:cNvPr>
            <p:cNvSpPr/>
            <p:nvPr/>
          </p:nvSpPr>
          <p:spPr>
            <a:xfrm>
              <a:off x="3545200" y="2896050"/>
              <a:ext cx="626300" cy="360700"/>
            </a:xfrm>
            <a:custGeom>
              <a:avLst/>
              <a:gdLst/>
              <a:ahLst/>
              <a:cxnLst/>
              <a:rect l="l" t="t" r="r" b="b"/>
              <a:pathLst>
                <a:path w="25052" h="14428" extrusionOk="0">
                  <a:moveTo>
                    <a:pt x="14778" y="1"/>
                  </a:moveTo>
                  <a:cubicBezTo>
                    <a:pt x="14611" y="1"/>
                    <a:pt x="14444" y="42"/>
                    <a:pt x="14311" y="126"/>
                  </a:cubicBezTo>
                  <a:lnTo>
                    <a:pt x="234" y="8232"/>
                  </a:lnTo>
                  <a:cubicBezTo>
                    <a:pt x="167" y="8232"/>
                    <a:pt x="67" y="8298"/>
                    <a:pt x="67" y="8398"/>
                  </a:cubicBezTo>
                  <a:cubicBezTo>
                    <a:pt x="1" y="8565"/>
                    <a:pt x="67" y="8732"/>
                    <a:pt x="234" y="8765"/>
                  </a:cubicBezTo>
                  <a:lnTo>
                    <a:pt x="9841" y="14303"/>
                  </a:lnTo>
                  <a:cubicBezTo>
                    <a:pt x="9991" y="14386"/>
                    <a:pt x="10158" y="14428"/>
                    <a:pt x="10325" y="14428"/>
                  </a:cubicBezTo>
                  <a:cubicBezTo>
                    <a:pt x="10491" y="14428"/>
                    <a:pt x="10658" y="14386"/>
                    <a:pt x="10808" y="14303"/>
                  </a:cubicBezTo>
                  <a:lnTo>
                    <a:pt x="24785" y="6230"/>
                  </a:lnTo>
                  <a:cubicBezTo>
                    <a:pt x="24918" y="6164"/>
                    <a:pt x="24952" y="6097"/>
                    <a:pt x="25018" y="5997"/>
                  </a:cubicBezTo>
                  <a:cubicBezTo>
                    <a:pt x="25052" y="5863"/>
                    <a:pt x="24952" y="5697"/>
                    <a:pt x="24785" y="5630"/>
                  </a:cubicBezTo>
                  <a:lnTo>
                    <a:pt x="15245" y="126"/>
                  </a:lnTo>
                  <a:cubicBezTo>
                    <a:pt x="15111" y="42"/>
                    <a:pt x="14945" y="1"/>
                    <a:pt x="14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969;p67">
              <a:extLst>
                <a:ext uri="{FF2B5EF4-FFF2-40B4-BE49-F238E27FC236}">
                  <a16:creationId xmlns:a16="http://schemas.microsoft.com/office/drawing/2014/main" id="{263DC443-8733-462B-6F58-9C06CF8C6237}"/>
                </a:ext>
              </a:extLst>
            </p:cNvPr>
            <p:cNvSpPr/>
            <p:nvPr/>
          </p:nvSpPr>
          <p:spPr>
            <a:xfrm>
              <a:off x="3546025" y="3107675"/>
              <a:ext cx="255225" cy="158475"/>
            </a:xfrm>
            <a:custGeom>
              <a:avLst/>
              <a:gdLst/>
              <a:ahLst/>
              <a:cxnLst/>
              <a:rect l="l" t="t" r="r" b="b"/>
              <a:pathLst>
                <a:path w="10209" h="6339" extrusionOk="0">
                  <a:moveTo>
                    <a:pt x="1" y="0"/>
                  </a:moveTo>
                  <a:lnTo>
                    <a:pt x="1" y="434"/>
                  </a:lnTo>
                  <a:cubicBezTo>
                    <a:pt x="1" y="567"/>
                    <a:pt x="101" y="667"/>
                    <a:pt x="201" y="734"/>
                  </a:cubicBezTo>
                  <a:lnTo>
                    <a:pt x="9775" y="6238"/>
                  </a:lnTo>
                  <a:cubicBezTo>
                    <a:pt x="9875" y="6305"/>
                    <a:pt x="10041" y="6338"/>
                    <a:pt x="10208" y="6338"/>
                  </a:cubicBezTo>
                  <a:lnTo>
                    <a:pt x="10208" y="5938"/>
                  </a:lnTo>
                  <a:cubicBezTo>
                    <a:pt x="10041" y="5938"/>
                    <a:pt x="9875" y="5871"/>
                    <a:pt x="9775" y="5804"/>
                  </a:cubicBezTo>
                  <a:lnTo>
                    <a:pt x="201" y="300"/>
                  </a:lnTo>
                  <a:cubicBezTo>
                    <a:pt x="101" y="234"/>
                    <a:pt x="1" y="1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970;p67">
              <a:extLst>
                <a:ext uri="{FF2B5EF4-FFF2-40B4-BE49-F238E27FC236}">
                  <a16:creationId xmlns:a16="http://schemas.microsoft.com/office/drawing/2014/main" id="{BDED882A-E31F-B388-ED97-71816E25B297}"/>
                </a:ext>
              </a:extLst>
            </p:cNvPr>
            <p:cNvSpPr/>
            <p:nvPr/>
          </p:nvSpPr>
          <p:spPr>
            <a:xfrm>
              <a:off x="3567725" y="2836850"/>
              <a:ext cx="624625" cy="370700"/>
            </a:xfrm>
            <a:custGeom>
              <a:avLst/>
              <a:gdLst/>
              <a:ahLst/>
              <a:cxnLst/>
              <a:rect l="l" t="t" r="r" b="b"/>
              <a:pathLst>
                <a:path w="24985" h="14828" extrusionOk="0">
                  <a:moveTo>
                    <a:pt x="14711" y="0"/>
                  </a:moveTo>
                  <a:cubicBezTo>
                    <a:pt x="14544" y="0"/>
                    <a:pt x="14377" y="42"/>
                    <a:pt x="14244" y="126"/>
                  </a:cubicBezTo>
                  <a:lnTo>
                    <a:pt x="234" y="8231"/>
                  </a:lnTo>
                  <a:cubicBezTo>
                    <a:pt x="100" y="8265"/>
                    <a:pt x="0" y="8365"/>
                    <a:pt x="0" y="8498"/>
                  </a:cubicBezTo>
                  <a:lnTo>
                    <a:pt x="0" y="8932"/>
                  </a:lnTo>
                  <a:cubicBezTo>
                    <a:pt x="0" y="9065"/>
                    <a:pt x="100" y="9132"/>
                    <a:pt x="234" y="9199"/>
                  </a:cubicBezTo>
                  <a:lnTo>
                    <a:pt x="9774" y="14703"/>
                  </a:lnTo>
                  <a:cubicBezTo>
                    <a:pt x="9924" y="14786"/>
                    <a:pt x="10091" y="14828"/>
                    <a:pt x="10258" y="14828"/>
                  </a:cubicBezTo>
                  <a:cubicBezTo>
                    <a:pt x="10424" y="14828"/>
                    <a:pt x="10591" y="14786"/>
                    <a:pt x="10741" y="14703"/>
                  </a:cubicBezTo>
                  <a:lnTo>
                    <a:pt x="24785" y="6630"/>
                  </a:lnTo>
                  <a:cubicBezTo>
                    <a:pt x="24918" y="6597"/>
                    <a:pt x="24951" y="6463"/>
                    <a:pt x="24985" y="6363"/>
                  </a:cubicBezTo>
                  <a:lnTo>
                    <a:pt x="24951" y="5930"/>
                  </a:lnTo>
                  <a:cubicBezTo>
                    <a:pt x="24951" y="5796"/>
                    <a:pt x="24851" y="5730"/>
                    <a:pt x="24718" y="5629"/>
                  </a:cubicBezTo>
                  <a:lnTo>
                    <a:pt x="15178" y="126"/>
                  </a:lnTo>
                  <a:cubicBezTo>
                    <a:pt x="15044" y="42"/>
                    <a:pt x="14878" y="0"/>
                    <a:pt x="147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971;p67">
              <a:extLst>
                <a:ext uri="{FF2B5EF4-FFF2-40B4-BE49-F238E27FC236}">
                  <a16:creationId xmlns:a16="http://schemas.microsoft.com/office/drawing/2014/main" id="{680A71C5-0B65-F8BC-C5D0-D1B978CC1649}"/>
                </a:ext>
              </a:extLst>
            </p:cNvPr>
            <p:cNvSpPr/>
            <p:nvPr/>
          </p:nvSpPr>
          <p:spPr>
            <a:xfrm>
              <a:off x="3566875" y="2837675"/>
              <a:ext cx="625475" cy="359875"/>
            </a:xfrm>
            <a:custGeom>
              <a:avLst/>
              <a:gdLst/>
              <a:ahLst/>
              <a:cxnLst/>
              <a:rect l="l" t="t" r="r" b="b"/>
              <a:pathLst>
                <a:path w="25019" h="14395" extrusionOk="0">
                  <a:moveTo>
                    <a:pt x="14745" y="1"/>
                  </a:moveTo>
                  <a:cubicBezTo>
                    <a:pt x="14578" y="1"/>
                    <a:pt x="14411" y="42"/>
                    <a:pt x="14278" y="126"/>
                  </a:cubicBezTo>
                  <a:lnTo>
                    <a:pt x="268" y="8232"/>
                  </a:lnTo>
                  <a:cubicBezTo>
                    <a:pt x="168" y="8265"/>
                    <a:pt x="101" y="8298"/>
                    <a:pt x="68" y="8398"/>
                  </a:cubicBezTo>
                  <a:cubicBezTo>
                    <a:pt x="1" y="8565"/>
                    <a:pt x="68" y="8732"/>
                    <a:pt x="234" y="8765"/>
                  </a:cubicBezTo>
                  <a:lnTo>
                    <a:pt x="9808" y="14269"/>
                  </a:lnTo>
                  <a:cubicBezTo>
                    <a:pt x="9958" y="14353"/>
                    <a:pt x="10125" y="14394"/>
                    <a:pt x="10292" y="14394"/>
                  </a:cubicBezTo>
                  <a:cubicBezTo>
                    <a:pt x="10458" y="14394"/>
                    <a:pt x="10625" y="14353"/>
                    <a:pt x="10775" y="14269"/>
                  </a:cubicBezTo>
                  <a:lnTo>
                    <a:pt x="24752" y="6197"/>
                  </a:lnTo>
                  <a:cubicBezTo>
                    <a:pt x="24852" y="6197"/>
                    <a:pt x="24885" y="6097"/>
                    <a:pt x="24919" y="6030"/>
                  </a:cubicBezTo>
                  <a:cubicBezTo>
                    <a:pt x="25019" y="5863"/>
                    <a:pt x="24919" y="5697"/>
                    <a:pt x="24752" y="5630"/>
                  </a:cubicBezTo>
                  <a:lnTo>
                    <a:pt x="15212" y="126"/>
                  </a:lnTo>
                  <a:cubicBezTo>
                    <a:pt x="15078" y="42"/>
                    <a:pt x="14912" y="1"/>
                    <a:pt x="14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972;p67">
              <a:extLst>
                <a:ext uri="{FF2B5EF4-FFF2-40B4-BE49-F238E27FC236}">
                  <a16:creationId xmlns:a16="http://schemas.microsoft.com/office/drawing/2014/main" id="{620A1BC3-5037-260D-A428-37A62951A274}"/>
                </a:ext>
              </a:extLst>
            </p:cNvPr>
            <p:cNvSpPr/>
            <p:nvPr/>
          </p:nvSpPr>
          <p:spPr>
            <a:xfrm>
              <a:off x="4214025" y="2364950"/>
              <a:ext cx="714700" cy="456700"/>
            </a:xfrm>
            <a:custGeom>
              <a:avLst/>
              <a:gdLst/>
              <a:ahLst/>
              <a:cxnLst/>
              <a:rect l="l" t="t" r="r" b="b"/>
              <a:pathLst>
                <a:path w="28588" h="18268" extrusionOk="0">
                  <a:moveTo>
                    <a:pt x="13620" y="0"/>
                  </a:moveTo>
                  <a:cubicBezTo>
                    <a:pt x="13411" y="0"/>
                    <a:pt x="13201" y="50"/>
                    <a:pt x="13009" y="155"/>
                  </a:cubicBezTo>
                  <a:lnTo>
                    <a:pt x="334" y="8194"/>
                  </a:lnTo>
                  <a:cubicBezTo>
                    <a:pt x="133" y="8327"/>
                    <a:pt x="0" y="8527"/>
                    <a:pt x="0" y="8761"/>
                  </a:cubicBezTo>
                  <a:cubicBezTo>
                    <a:pt x="0" y="8994"/>
                    <a:pt x="133" y="9194"/>
                    <a:pt x="334" y="9295"/>
                  </a:cubicBezTo>
                  <a:lnTo>
                    <a:pt x="15678" y="18134"/>
                  </a:lnTo>
                  <a:cubicBezTo>
                    <a:pt x="15845" y="18201"/>
                    <a:pt x="16011" y="18268"/>
                    <a:pt x="16245" y="18268"/>
                  </a:cubicBezTo>
                  <a:cubicBezTo>
                    <a:pt x="16445" y="18268"/>
                    <a:pt x="16645" y="18168"/>
                    <a:pt x="16912" y="18034"/>
                  </a:cubicBezTo>
                  <a:lnTo>
                    <a:pt x="28187" y="10796"/>
                  </a:lnTo>
                  <a:cubicBezTo>
                    <a:pt x="28320" y="10762"/>
                    <a:pt x="28420" y="10662"/>
                    <a:pt x="28454" y="10529"/>
                  </a:cubicBezTo>
                  <a:cubicBezTo>
                    <a:pt x="28587" y="10262"/>
                    <a:pt x="28454" y="9928"/>
                    <a:pt x="28153" y="9762"/>
                  </a:cubicBezTo>
                  <a:lnTo>
                    <a:pt x="18947" y="4424"/>
                  </a:lnTo>
                  <a:cubicBezTo>
                    <a:pt x="18914" y="4358"/>
                    <a:pt x="18847" y="4291"/>
                    <a:pt x="18914" y="4191"/>
                  </a:cubicBezTo>
                  <a:lnTo>
                    <a:pt x="19047" y="3824"/>
                  </a:lnTo>
                  <a:cubicBezTo>
                    <a:pt x="19280" y="3457"/>
                    <a:pt x="19114" y="2957"/>
                    <a:pt x="18713" y="2757"/>
                  </a:cubicBezTo>
                  <a:lnTo>
                    <a:pt x="14177" y="121"/>
                  </a:lnTo>
                  <a:cubicBezTo>
                    <a:pt x="14002" y="42"/>
                    <a:pt x="13811" y="0"/>
                    <a:pt x="13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973;p67">
              <a:extLst>
                <a:ext uri="{FF2B5EF4-FFF2-40B4-BE49-F238E27FC236}">
                  <a16:creationId xmlns:a16="http://schemas.microsoft.com/office/drawing/2014/main" id="{EA09EAEC-2B41-0F8D-816D-262E400DECC5}"/>
                </a:ext>
              </a:extLst>
            </p:cNvPr>
            <p:cNvSpPr/>
            <p:nvPr/>
          </p:nvSpPr>
          <p:spPr>
            <a:xfrm>
              <a:off x="4208175" y="2393825"/>
              <a:ext cx="709700" cy="407100"/>
            </a:xfrm>
            <a:custGeom>
              <a:avLst/>
              <a:gdLst/>
              <a:ahLst/>
              <a:cxnLst/>
              <a:rect l="l" t="t" r="r" b="b"/>
              <a:pathLst>
                <a:path w="28388" h="16284" extrusionOk="0">
                  <a:moveTo>
                    <a:pt x="12005" y="0"/>
                  </a:moveTo>
                  <a:cubicBezTo>
                    <a:pt x="11859" y="0"/>
                    <a:pt x="11709" y="34"/>
                    <a:pt x="11575" y="100"/>
                  </a:cubicBezTo>
                  <a:lnTo>
                    <a:pt x="201" y="6672"/>
                  </a:lnTo>
                  <a:cubicBezTo>
                    <a:pt x="67" y="6705"/>
                    <a:pt x="1" y="6839"/>
                    <a:pt x="34" y="7005"/>
                  </a:cubicBezTo>
                  <a:cubicBezTo>
                    <a:pt x="67" y="7105"/>
                    <a:pt x="134" y="7139"/>
                    <a:pt x="201" y="7172"/>
                  </a:cubicBezTo>
                  <a:lnTo>
                    <a:pt x="15879" y="16212"/>
                  </a:lnTo>
                  <a:cubicBezTo>
                    <a:pt x="16002" y="16258"/>
                    <a:pt x="16126" y="16283"/>
                    <a:pt x="16250" y="16283"/>
                  </a:cubicBezTo>
                  <a:cubicBezTo>
                    <a:pt x="16393" y="16283"/>
                    <a:pt x="16536" y="16250"/>
                    <a:pt x="16679" y="16179"/>
                  </a:cubicBezTo>
                  <a:lnTo>
                    <a:pt x="28187" y="9507"/>
                  </a:lnTo>
                  <a:cubicBezTo>
                    <a:pt x="28321" y="9474"/>
                    <a:pt x="28387" y="9340"/>
                    <a:pt x="28354" y="9207"/>
                  </a:cubicBezTo>
                  <a:cubicBezTo>
                    <a:pt x="28321" y="9140"/>
                    <a:pt x="28254" y="9107"/>
                    <a:pt x="28187" y="9040"/>
                  </a:cubicBezTo>
                  <a:lnTo>
                    <a:pt x="12409" y="100"/>
                  </a:lnTo>
                  <a:cubicBezTo>
                    <a:pt x="12293" y="34"/>
                    <a:pt x="12151" y="0"/>
                    <a:pt x="120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974;p67">
              <a:extLst>
                <a:ext uri="{FF2B5EF4-FFF2-40B4-BE49-F238E27FC236}">
                  <a16:creationId xmlns:a16="http://schemas.microsoft.com/office/drawing/2014/main" id="{16E6264B-5BDD-67C3-4882-0A532A5A232E}"/>
                </a:ext>
              </a:extLst>
            </p:cNvPr>
            <p:cNvSpPr/>
            <p:nvPr/>
          </p:nvSpPr>
          <p:spPr>
            <a:xfrm>
              <a:off x="4208175" y="2393825"/>
              <a:ext cx="709700" cy="407100"/>
            </a:xfrm>
            <a:custGeom>
              <a:avLst/>
              <a:gdLst/>
              <a:ahLst/>
              <a:cxnLst/>
              <a:rect l="l" t="t" r="r" b="b"/>
              <a:pathLst>
                <a:path w="28388" h="16284" extrusionOk="0">
                  <a:moveTo>
                    <a:pt x="12005" y="0"/>
                  </a:moveTo>
                  <a:cubicBezTo>
                    <a:pt x="11859" y="0"/>
                    <a:pt x="11709" y="34"/>
                    <a:pt x="11575" y="100"/>
                  </a:cubicBezTo>
                  <a:lnTo>
                    <a:pt x="201" y="6672"/>
                  </a:lnTo>
                  <a:cubicBezTo>
                    <a:pt x="67" y="6705"/>
                    <a:pt x="1" y="6839"/>
                    <a:pt x="34" y="7005"/>
                  </a:cubicBezTo>
                  <a:cubicBezTo>
                    <a:pt x="67" y="7105"/>
                    <a:pt x="134" y="7139"/>
                    <a:pt x="201" y="7172"/>
                  </a:cubicBezTo>
                  <a:lnTo>
                    <a:pt x="15879" y="16212"/>
                  </a:lnTo>
                  <a:cubicBezTo>
                    <a:pt x="16002" y="16258"/>
                    <a:pt x="16126" y="16283"/>
                    <a:pt x="16250" y="16283"/>
                  </a:cubicBezTo>
                  <a:cubicBezTo>
                    <a:pt x="16393" y="16283"/>
                    <a:pt x="16536" y="16250"/>
                    <a:pt x="16679" y="16179"/>
                  </a:cubicBezTo>
                  <a:lnTo>
                    <a:pt x="28187" y="9507"/>
                  </a:lnTo>
                  <a:cubicBezTo>
                    <a:pt x="28321" y="9474"/>
                    <a:pt x="28387" y="9340"/>
                    <a:pt x="28354" y="9207"/>
                  </a:cubicBezTo>
                  <a:cubicBezTo>
                    <a:pt x="28321" y="9140"/>
                    <a:pt x="28254" y="9107"/>
                    <a:pt x="28187" y="9040"/>
                  </a:cubicBezTo>
                  <a:lnTo>
                    <a:pt x="12409" y="100"/>
                  </a:lnTo>
                  <a:cubicBezTo>
                    <a:pt x="12293" y="34"/>
                    <a:pt x="12151" y="0"/>
                    <a:pt x="120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975;p67">
              <a:extLst>
                <a:ext uri="{FF2B5EF4-FFF2-40B4-BE49-F238E27FC236}">
                  <a16:creationId xmlns:a16="http://schemas.microsoft.com/office/drawing/2014/main" id="{44DA3D67-A0A1-95F4-CAD9-4DCBA1DEBE52}"/>
                </a:ext>
              </a:extLst>
            </p:cNvPr>
            <p:cNvSpPr/>
            <p:nvPr/>
          </p:nvSpPr>
          <p:spPr>
            <a:xfrm>
              <a:off x="4208175" y="2352125"/>
              <a:ext cx="710525" cy="448300"/>
            </a:xfrm>
            <a:custGeom>
              <a:avLst/>
              <a:gdLst/>
              <a:ahLst/>
              <a:cxnLst/>
              <a:rect l="l" t="t" r="r" b="b"/>
              <a:pathLst>
                <a:path w="28421" h="17932" extrusionOk="0">
                  <a:moveTo>
                    <a:pt x="13548" y="1"/>
                  </a:moveTo>
                  <a:cubicBezTo>
                    <a:pt x="13402" y="1"/>
                    <a:pt x="13260" y="34"/>
                    <a:pt x="13143" y="101"/>
                  </a:cubicBezTo>
                  <a:lnTo>
                    <a:pt x="201" y="8306"/>
                  </a:lnTo>
                  <a:cubicBezTo>
                    <a:pt x="134" y="8340"/>
                    <a:pt x="67" y="8373"/>
                    <a:pt x="34" y="8473"/>
                  </a:cubicBezTo>
                  <a:cubicBezTo>
                    <a:pt x="1" y="8607"/>
                    <a:pt x="67" y="8773"/>
                    <a:pt x="201" y="8807"/>
                  </a:cubicBezTo>
                  <a:lnTo>
                    <a:pt x="15912" y="17847"/>
                  </a:lnTo>
                  <a:cubicBezTo>
                    <a:pt x="16029" y="17905"/>
                    <a:pt x="16146" y="17932"/>
                    <a:pt x="16263" y="17932"/>
                  </a:cubicBezTo>
                  <a:cubicBezTo>
                    <a:pt x="16413" y="17932"/>
                    <a:pt x="16563" y="17888"/>
                    <a:pt x="16712" y="17813"/>
                  </a:cubicBezTo>
                  <a:lnTo>
                    <a:pt x="28221" y="10441"/>
                  </a:lnTo>
                  <a:cubicBezTo>
                    <a:pt x="28321" y="10375"/>
                    <a:pt x="28354" y="10341"/>
                    <a:pt x="28387" y="10275"/>
                  </a:cubicBezTo>
                  <a:cubicBezTo>
                    <a:pt x="28421" y="10141"/>
                    <a:pt x="28354" y="9974"/>
                    <a:pt x="28221" y="9941"/>
                  </a:cubicBezTo>
                  <a:lnTo>
                    <a:pt x="18847" y="4470"/>
                  </a:lnTo>
                  <a:cubicBezTo>
                    <a:pt x="18580" y="4337"/>
                    <a:pt x="18514" y="4037"/>
                    <a:pt x="18647" y="3803"/>
                  </a:cubicBezTo>
                  <a:lnTo>
                    <a:pt x="18847" y="3436"/>
                  </a:lnTo>
                  <a:cubicBezTo>
                    <a:pt x="18914" y="3169"/>
                    <a:pt x="18847" y="2869"/>
                    <a:pt x="18647" y="2769"/>
                  </a:cubicBezTo>
                  <a:lnTo>
                    <a:pt x="13977" y="101"/>
                  </a:lnTo>
                  <a:cubicBezTo>
                    <a:pt x="13844" y="34"/>
                    <a:pt x="13694" y="1"/>
                    <a:pt x="135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976;p67">
              <a:extLst>
                <a:ext uri="{FF2B5EF4-FFF2-40B4-BE49-F238E27FC236}">
                  <a16:creationId xmlns:a16="http://schemas.microsoft.com/office/drawing/2014/main" id="{7F1754C3-CB60-F65C-83DD-03A34C1FDD90}"/>
                </a:ext>
              </a:extLst>
            </p:cNvPr>
            <p:cNvSpPr/>
            <p:nvPr/>
          </p:nvSpPr>
          <p:spPr>
            <a:xfrm>
              <a:off x="3953000" y="2333775"/>
              <a:ext cx="404475" cy="234375"/>
            </a:xfrm>
            <a:custGeom>
              <a:avLst/>
              <a:gdLst/>
              <a:ahLst/>
              <a:cxnLst/>
              <a:rect l="l" t="t" r="r" b="b"/>
              <a:pathLst>
                <a:path w="16179" h="9375" extrusionOk="0">
                  <a:moveTo>
                    <a:pt x="14544" y="1"/>
                  </a:moveTo>
                  <a:lnTo>
                    <a:pt x="0" y="8373"/>
                  </a:lnTo>
                  <a:lnTo>
                    <a:pt x="1735" y="9374"/>
                  </a:lnTo>
                  <a:lnTo>
                    <a:pt x="16178" y="901"/>
                  </a:lnTo>
                  <a:lnTo>
                    <a:pt x="14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977;p67">
              <a:extLst>
                <a:ext uri="{FF2B5EF4-FFF2-40B4-BE49-F238E27FC236}">
                  <a16:creationId xmlns:a16="http://schemas.microsoft.com/office/drawing/2014/main" id="{F9BAAC74-A0B8-7E7D-671A-02D160CDC8FF}"/>
                </a:ext>
              </a:extLst>
            </p:cNvPr>
            <p:cNvSpPr/>
            <p:nvPr/>
          </p:nvSpPr>
          <p:spPr>
            <a:xfrm>
              <a:off x="4326600" y="2289575"/>
              <a:ext cx="69225" cy="54225"/>
            </a:xfrm>
            <a:custGeom>
              <a:avLst/>
              <a:gdLst/>
              <a:ahLst/>
              <a:cxnLst/>
              <a:rect l="l" t="t" r="r" b="b"/>
              <a:pathLst>
                <a:path w="2769" h="2169" extrusionOk="0">
                  <a:moveTo>
                    <a:pt x="2635" y="1"/>
                  </a:moveTo>
                  <a:lnTo>
                    <a:pt x="0" y="601"/>
                  </a:lnTo>
                  <a:lnTo>
                    <a:pt x="1001" y="2169"/>
                  </a:lnTo>
                  <a:lnTo>
                    <a:pt x="2736" y="134"/>
                  </a:lnTo>
                  <a:cubicBezTo>
                    <a:pt x="2769" y="101"/>
                    <a:pt x="2769" y="34"/>
                    <a:pt x="27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978;p67">
              <a:extLst>
                <a:ext uri="{FF2B5EF4-FFF2-40B4-BE49-F238E27FC236}">
                  <a16:creationId xmlns:a16="http://schemas.microsoft.com/office/drawing/2014/main" id="{56968AC1-845D-2EB9-B979-6BAAB9897E12}"/>
                </a:ext>
              </a:extLst>
            </p:cNvPr>
            <p:cNvSpPr/>
            <p:nvPr/>
          </p:nvSpPr>
          <p:spPr>
            <a:xfrm>
              <a:off x="4328250" y="2288750"/>
              <a:ext cx="65075" cy="35050"/>
            </a:xfrm>
            <a:custGeom>
              <a:avLst/>
              <a:gdLst/>
              <a:ahLst/>
              <a:cxnLst/>
              <a:rect l="l" t="t" r="r" b="b"/>
              <a:pathLst>
                <a:path w="2603" h="1402" extrusionOk="0">
                  <a:moveTo>
                    <a:pt x="2603" y="0"/>
                  </a:moveTo>
                  <a:lnTo>
                    <a:pt x="1" y="567"/>
                  </a:lnTo>
                  <a:lnTo>
                    <a:pt x="501" y="1401"/>
                  </a:lnTo>
                  <a:lnTo>
                    <a:pt x="768" y="1235"/>
                  </a:lnTo>
                  <a:lnTo>
                    <a:pt x="2603" y="67"/>
                  </a:lnTo>
                  <a:lnTo>
                    <a:pt x="26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979;p67">
              <a:extLst>
                <a:ext uri="{FF2B5EF4-FFF2-40B4-BE49-F238E27FC236}">
                  <a16:creationId xmlns:a16="http://schemas.microsoft.com/office/drawing/2014/main" id="{F5E2D118-C623-5B9C-43BC-1F2EA3461CEA}"/>
                </a:ext>
              </a:extLst>
            </p:cNvPr>
            <p:cNvSpPr/>
            <p:nvPr/>
          </p:nvSpPr>
          <p:spPr>
            <a:xfrm>
              <a:off x="4379125" y="2288750"/>
              <a:ext cx="15050" cy="14200"/>
            </a:xfrm>
            <a:custGeom>
              <a:avLst/>
              <a:gdLst/>
              <a:ahLst/>
              <a:cxnLst/>
              <a:rect l="l" t="t" r="r" b="b"/>
              <a:pathLst>
                <a:path w="602" h="568" extrusionOk="0">
                  <a:moveTo>
                    <a:pt x="534" y="0"/>
                  </a:moveTo>
                  <a:lnTo>
                    <a:pt x="1" y="167"/>
                  </a:lnTo>
                  <a:lnTo>
                    <a:pt x="34" y="201"/>
                  </a:lnTo>
                  <a:cubicBezTo>
                    <a:pt x="168" y="234"/>
                    <a:pt x="268" y="401"/>
                    <a:pt x="268" y="567"/>
                  </a:cubicBezTo>
                  <a:lnTo>
                    <a:pt x="601" y="167"/>
                  </a:lnTo>
                  <a:lnTo>
                    <a:pt x="601" y="67"/>
                  </a:lnTo>
                  <a:cubicBezTo>
                    <a:pt x="601" y="34"/>
                    <a:pt x="568" y="0"/>
                    <a:pt x="5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980;p67">
              <a:extLst>
                <a:ext uri="{FF2B5EF4-FFF2-40B4-BE49-F238E27FC236}">
                  <a16:creationId xmlns:a16="http://schemas.microsoft.com/office/drawing/2014/main" id="{56C9F86C-1AC2-76FE-233C-87A05263B865}"/>
                </a:ext>
              </a:extLst>
            </p:cNvPr>
            <p:cNvSpPr/>
            <p:nvPr/>
          </p:nvSpPr>
          <p:spPr>
            <a:xfrm>
              <a:off x="4028875" y="2302925"/>
              <a:ext cx="326100" cy="221025"/>
            </a:xfrm>
            <a:custGeom>
              <a:avLst/>
              <a:gdLst/>
              <a:ahLst/>
              <a:cxnLst/>
              <a:rect l="l" t="t" r="r" b="b"/>
              <a:pathLst>
                <a:path w="13044" h="8841" extrusionOk="0">
                  <a:moveTo>
                    <a:pt x="15" y="7230"/>
                  </a:moveTo>
                  <a:lnTo>
                    <a:pt x="15" y="7230"/>
                  </a:lnTo>
                  <a:cubicBezTo>
                    <a:pt x="10" y="7232"/>
                    <a:pt x="5" y="7236"/>
                    <a:pt x="1" y="7239"/>
                  </a:cubicBezTo>
                  <a:lnTo>
                    <a:pt x="15" y="7230"/>
                  </a:lnTo>
                  <a:close/>
                  <a:moveTo>
                    <a:pt x="11909" y="0"/>
                  </a:moveTo>
                  <a:lnTo>
                    <a:pt x="468" y="6939"/>
                  </a:lnTo>
                  <a:lnTo>
                    <a:pt x="201" y="7106"/>
                  </a:lnTo>
                  <a:lnTo>
                    <a:pt x="15" y="7230"/>
                  </a:lnTo>
                  <a:lnTo>
                    <a:pt x="15" y="7230"/>
                  </a:lnTo>
                  <a:cubicBezTo>
                    <a:pt x="31" y="7220"/>
                    <a:pt x="50" y="7216"/>
                    <a:pt x="70" y="7216"/>
                  </a:cubicBezTo>
                  <a:cubicBezTo>
                    <a:pt x="426" y="7216"/>
                    <a:pt x="1248" y="8622"/>
                    <a:pt x="968" y="8840"/>
                  </a:cubicBezTo>
                  <a:lnTo>
                    <a:pt x="1468" y="8540"/>
                  </a:lnTo>
                  <a:lnTo>
                    <a:pt x="12910" y="1635"/>
                  </a:lnTo>
                  <a:cubicBezTo>
                    <a:pt x="13043" y="1201"/>
                    <a:pt x="12910" y="801"/>
                    <a:pt x="12676" y="501"/>
                  </a:cubicBezTo>
                  <a:cubicBezTo>
                    <a:pt x="12476" y="267"/>
                    <a:pt x="12209" y="101"/>
                    <a:pt x="11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981;p67">
              <a:extLst>
                <a:ext uri="{FF2B5EF4-FFF2-40B4-BE49-F238E27FC236}">
                  <a16:creationId xmlns:a16="http://schemas.microsoft.com/office/drawing/2014/main" id="{6026571A-A0C2-117D-A5FD-756886F81F69}"/>
                </a:ext>
              </a:extLst>
            </p:cNvPr>
            <p:cNvSpPr/>
            <p:nvPr/>
          </p:nvSpPr>
          <p:spPr>
            <a:xfrm>
              <a:off x="4028875" y="2302925"/>
              <a:ext cx="318600" cy="200175"/>
            </a:xfrm>
            <a:custGeom>
              <a:avLst/>
              <a:gdLst/>
              <a:ahLst/>
              <a:cxnLst/>
              <a:rect l="l" t="t" r="r" b="b"/>
              <a:pathLst>
                <a:path w="12744" h="8007" extrusionOk="0">
                  <a:moveTo>
                    <a:pt x="17" y="7228"/>
                  </a:moveTo>
                  <a:cubicBezTo>
                    <a:pt x="11" y="7231"/>
                    <a:pt x="6" y="7235"/>
                    <a:pt x="1" y="7239"/>
                  </a:cubicBezTo>
                  <a:lnTo>
                    <a:pt x="17" y="7228"/>
                  </a:lnTo>
                  <a:close/>
                  <a:moveTo>
                    <a:pt x="11909" y="0"/>
                  </a:moveTo>
                  <a:lnTo>
                    <a:pt x="468" y="6939"/>
                  </a:lnTo>
                  <a:lnTo>
                    <a:pt x="201" y="7106"/>
                  </a:lnTo>
                  <a:lnTo>
                    <a:pt x="17" y="7228"/>
                  </a:lnTo>
                  <a:lnTo>
                    <a:pt x="17" y="7228"/>
                  </a:lnTo>
                  <a:cubicBezTo>
                    <a:pt x="32" y="7220"/>
                    <a:pt x="50" y="7216"/>
                    <a:pt x="68" y="7216"/>
                  </a:cubicBezTo>
                  <a:cubicBezTo>
                    <a:pt x="253" y="7216"/>
                    <a:pt x="566" y="7624"/>
                    <a:pt x="801" y="8006"/>
                  </a:cubicBezTo>
                  <a:lnTo>
                    <a:pt x="801" y="7973"/>
                  </a:lnTo>
                  <a:lnTo>
                    <a:pt x="12743" y="668"/>
                  </a:lnTo>
                  <a:cubicBezTo>
                    <a:pt x="12576" y="334"/>
                    <a:pt x="12310" y="101"/>
                    <a:pt x="11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982;p67">
              <a:extLst>
                <a:ext uri="{FF2B5EF4-FFF2-40B4-BE49-F238E27FC236}">
                  <a16:creationId xmlns:a16="http://schemas.microsoft.com/office/drawing/2014/main" id="{FF6129F3-5450-D9B1-C793-7DA33D372D4E}"/>
                </a:ext>
              </a:extLst>
            </p:cNvPr>
            <p:cNvSpPr/>
            <p:nvPr/>
          </p:nvSpPr>
          <p:spPr>
            <a:xfrm>
              <a:off x="4048900" y="2463325"/>
              <a:ext cx="39225" cy="47275"/>
            </a:xfrm>
            <a:custGeom>
              <a:avLst/>
              <a:gdLst/>
              <a:ahLst/>
              <a:cxnLst/>
              <a:rect l="l" t="t" r="r" b="b"/>
              <a:pathLst>
                <a:path w="1569" h="1891" extrusionOk="0">
                  <a:moveTo>
                    <a:pt x="502" y="1"/>
                  </a:moveTo>
                  <a:cubicBezTo>
                    <a:pt x="477" y="1"/>
                    <a:pt x="453" y="8"/>
                    <a:pt x="434" y="22"/>
                  </a:cubicBezTo>
                  <a:lnTo>
                    <a:pt x="0" y="323"/>
                  </a:lnTo>
                  <a:cubicBezTo>
                    <a:pt x="25" y="308"/>
                    <a:pt x="51" y="301"/>
                    <a:pt x="79" y="301"/>
                  </a:cubicBezTo>
                  <a:cubicBezTo>
                    <a:pt x="235" y="301"/>
                    <a:pt x="425" y="524"/>
                    <a:pt x="567" y="723"/>
                  </a:cubicBezTo>
                  <a:cubicBezTo>
                    <a:pt x="901" y="1190"/>
                    <a:pt x="1068" y="1757"/>
                    <a:pt x="901" y="1890"/>
                  </a:cubicBezTo>
                  <a:lnTo>
                    <a:pt x="1034" y="1824"/>
                  </a:lnTo>
                  <a:lnTo>
                    <a:pt x="1401" y="1590"/>
                  </a:lnTo>
                  <a:cubicBezTo>
                    <a:pt x="1568" y="1523"/>
                    <a:pt x="1401" y="890"/>
                    <a:pt x="1068" y="489"/>
                  </a:cubicBezTo>
                  <a:cubicBezTo>
                    <a:pt x="897" y="233"/>
                    <a:pt x="653" y="1"/>
                    <a:pt x="5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983;p67">
              <a:extLst>
                <a:ext uri="{FF2B5EF4-FFF2-40B4-BE49-F238E27FC236}">
                  <a16:creationId xmlns:a16="http://schemas.microsoft.com/office/drawing/2014/main" id="{0DECB753-D2AE-E611-4A82-E1E47F411CFE}"/>
                </a:ext>
              </a:extLst>
            </p:cNvPr>
            <p:cNvSpPr/>
            <p:nvPr/>
          </p:nvSpPr>
          <p:spPr>
            <a:xfrm>
              <a:off x="4039725" y="2468450"/>
              <a:ext cx="43750" cy="48825"/>
            </a:xfrm>
            <a:custGeom>
              <a:avLst/>
              <a:gdLst/>
              <a:ahLst/>
              <a:cxnLst/>
              <a:rect l="l" t="t" r="r" b="b"/>
              <a:pathLst>
                <a:path w="1750" h="1953" extrusionOk="0">
                  <a:moveTo>
                    <a:pt x="3" y="316"/>
                  </a:moveTo>
                  <a:cubicBezTo>
                    <a:pt x="2" y="317"/>
                    <a:pt x="1" y="317"/>
                    <a:pt x="0" y="318"/>
                  </a:cubicBezTo>
                  <a:lnTo>
                    <a:pt x="3" y="316"/>
                  </a:lnTo>
                  <a:close/>
                  <a:moveTo>
                    <a:pt x="531" y="1"/>
                  </a:moveTo>
                  <a:cubicBezTo>
                    <a:pt x="508" y="1"/>
                    <a:pt x="487" y="6"/>
                    <a:pt x="467" y="18"/>
                  </a:cubicBezTo>
                  <a:lnTo>
                    <a:pt x="3" y="316"/>
                  </a:lnTo>
                  <a:lnTo>
                    <a:pt x="3" y="316"/>
                  </a:lnTo>
                  <a:cubicBezTo>
                    <a:pt x="20" y="305"/>
                    <a:pt x="39" y="300"/>
                    <a:pt x="60" y="300"/>
                  </a:cubicBezTo>
                  <a:cubicBezTo>
                    <a:pt x="413" y="300"/>
                    <a:pt x="1282" y="1732"/>
                    <a:pt x="968" y="1952"/>
                  </a:cubicBezTo>
                  <a:lnTo>
                    <a:pt x="1435" y="1652"/>
                  </a:lnTo>
                  <a:cubicBezTo>
                    <a:pt x="1749" y="1463"/>
                    <a:pt x="908"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984;p67">
              <a:extLst>
                <a:ext uri="{FF2B5EF4-FFF2-40B4-BE49-F238E27FC236}">
                  <a16:creationId xmlns:a16="http://schemas.microsoft.com/office/drawing/2014/main" id="{211CAC51-87BE-6A27-44BA-76ED4A0C9167}"/>
                </a:ext>
              </a:extLst>
            </p:cNvPr>
            <p:cNvSpPr/>
            <p:nvPr/>
          </p:nvSpPr>
          <p:spPr>
            <a:xfrm>
              <a:off x="4028875" y="2475925"/>
              <a:ext cx="42200" cy="48025"/>
            </a:xfrm>
            <a:custGeom>
              <a:avLst/>
              <a:gdLst/>
              <a:ahLst/>
              <a:cxnLst/>
              <a:rect l="l" t="t" r="r" b="b"/>
              <a:pathLst>
                <a:path w="1688" h="1921" extrusionOk="0">
                  <a:moveTo>
                    <a:pt x="18" y="308"/>
                  </a:moveTo>
                  <a:cubicBezTo>
                    <a:pt x="12" y="311"/>
                    <a:pt x="6" y="315"/>
                    <a:pt x="1" y="319"/>
                  </a:cubicBezTo>
                  <a:lnTo>
                    <a:pt x="18" y="308"/>
                  </a:lnTo>
                  <a:close/>
                  <a:moveTo>
                    <a:pt x="524" y="1"/>
                  </a:moveTo>
                  <a:cubicBezTo>
                    <a:pt x="503" y="1"/>
                    <a:pt x="484" y="7"/>
                    <a:pt x="468" y="19"/>
                  </a:cubicBezTo>
                  <a:lnTo>
                    <a:pt x="18" y="308"/>
                  </a:lnTo>
                  <a:lnTo>
                    <a:pt x="18" y="308"/>
                  </a:lnTo>
                  <a:cubicBezTo>
                    <a:pt x="34" y="300"/>
                    <a:pt x="51" y="296"/>
                    <a:pt x="70" y="296"/>
                  </a:cubicBezTo>
                  <a:cubicBezTo>
                    <a:pt x="426" y="296"/>
                    <a:pt x="1250" y="1702"/>
                    <a:pt x="1001" y="1920"/>
                  </a:cubicBezTo>
                  <a:lnTo>
                    <a:pt x="1468" y="1653"/>
                  </a:lnTo>
                  <a:cubicBezTo>
                    <a:pt x="1688" y="1371"/>
                    <a:pt x="848" y="1"/>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985;p67">
              <a:extLst>
                <a:ext uri="{FF2B5EF4-FFF2-40B4-BE49-F238E27FC236}">
                  <a16:creationId xmlns:a16="http://schemas.microsoft.com/office/drawing/2014/main" id="{D54C4CB7-A5BA-F22F-67BF-E66CFEFE06EB}"/>
                </a:ext>
              </a:extLst>
            </p:cNvPr>
            <p:cNvSpPr/>
            <p:nvPr/>
          </p:nvSpPr>
          <p:spPr>
            <a:xfrm>
              <a:off x="4393300" y="2288750"/>
              <a:ext cx="2525" cy="850"/>
            </a:xfrm>
            <a:custGeom>
              <a:avLst/>
              <a:gdLst/>
              <a:ahLst/>
              <a:cxnLst/>
              <a:rect l="l" t="t" r="r" b="b"/>
              <a:pathLst>
                <a:path w="101" h="34" extrusionOk="0">
                  <a:moveTo>
                    <a:pt x="1" y="0"/>
                  </a:moveTo>
                  <a:cubicBezTo>
                    <a:pt x="34" y="0"/>
                    <a:pt x="101" y="34"/>
                    <a:pt x="101" y="34"/>
                  </a:cubicBezTo>
                  <a:cubicBezTo>
                    <a:pt x="34" y="0"/>
                    <a:pt x="34"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986;p67">
              <a:extLst>
                <a:ext uri="{FF2B5EF4-FFF2-40B4-BE49-F238E27FC236}">
                  <a16:creationId xmlns:a16="http://schemas.microsoft.com/office/drawing/2014/main" id="{F2F41D38-B4C4-856D-62A4-2360DC6D901F}"/>
                </a:ext>
              </a:extLst>
            </p:cNvPr>
            <p:cNvSpPr/>
            <p:nvPr/>
          </p:nvSpPr>
          <p:spPr>
            <a:xfrm>
              <a:off x="3973850" y="2483350"/>
              <a:ext cx="83400" cy="72550"/>
            </a:xfrm>
            <a:custGeom>
              <a:avLst/>
              <a:gdLst/>
              <a:ahLst/>
              <a:cxnLst/>
              <a:rect l="l" t="t" r="r" b="b"/>
              <a:pathLst>
                <a:path w="3336" h="2902" extrusionOk="0">
                  <a:moveTo>
                    <a:pt x="2269" y="0"/>
                  </a:moveTo>
                  <a:cubicBezTo>
                    <a:pt x="2244" y="0"/>
                    <a:pt x="2221" y="7"/>
                    <a:pt x="2202" y="22"/>
                  </a:cubicBezTo>
                  <a:lnTo>
                    <a:pt x="200" y="1223"/>
                  </a:lnTo>
                  <a:cubicBezTo>
                    <a:pt x="34" y="1356"/>
                    <a:pt x="0" y="1556"/>
                    <a:pt x="34" y="1757"/>
                  </a:cubicBezTo>
                  <a:cubicBezTo>
                    <a:pt x="150" y="2279"/>
                    <a:pt x="594" y="2902"/>
                    <a:pt x="993" y="2902"/>
                  </a:cubicBezTo>
                  <a:cubicBezTo>
                    <a:pt x="1052" y="2902"/>
                    <a:pt x="1111" y="2888"/>
                    <a:pt x="1168" y="2857"/>
                  </a:cubicBezTo>
                  <a:lnTo>
                    <a:pt x="3169" y="1623"/>
                  </a:lnTo>
                  <a:cubicBezTo>
                    <a:pt x="3336" y="1523"/>
                    <a:pt x="3169" y="889"/>
                    <a:pt x="2836" y="456"/>
                  </a:cubicBezTo>
                  <a:cubicBezTo>
                    <a:pt x="2636" y="228"/>
                    <a:pt x="2413" y="0"/>
                    <a:pt x="2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987;p67">
              <a:extLst>
                <a:ext uri="{FF2B5EF4-FFF2-40B4-BE49-F238E27FC236}">
                  <a16:creationId xmlns:a16="http://schemas.microsoft.com/office/drawing/2014/main" id="{2EFE31ED-BD30-F026-8C95-0441D53067F4}"/>
                </a:ext>
              </a:extLst>
            </p:cNvPr>
            <p:cNvSpPr/>
            <p:nvPr/>
          </p:nvSpPr>
          <p:spPr>
            <a:xfrm>
              <a:off x="3974675" y="2513050"/>
              <a:ext cx="32550" cy="42975"/>
            </a:xfrm>
            <a:custGeom>
              <a:avLst/>
              <a:gdLst/>
              <a:ahLst/>
              <a:cxnLst/>
              <a:rect l="l" t="t" r="r" b="b"/>
              <a:pathLst>
                <a:path w="1302" h="1719" extrusionOk="0">
                  <a:moveTo>
                    <a:pt x="352" y="0"/>
                  </a:moveTo>
                  <a:cubicBezTo>
                    <a:pt x="286" y="0"/>
                    <a:pt x="225" y="22"/>
                    <a:pt x="167" y="68"/>
                  </a:cubicBezTo>
                  <a:cubicBezTo>
                    <a:pt x="34" y="202"/>
                    <a:pt x="1" y="402"/>
                    <a:pt x="34" y="569"/>
                  </a:cubicBezTo>
                  <a:cubicBezTo>
                    <a:pt x="157" y="1059"/>
                    <a:pt x="589" y="1719"/>
                    <a:pt x="969" y="1719"/>
                  </a:cubicBezTo>
                  <a:cubicBezTo>
                    <a:pt x="1003" y="1719"/>
                    <a:pt x="1036" y="1713"/>
                    <a:pt x="1068" y="1703"/>
                  </a:cubicBezTo>
                  <a:cubicBezTo>
                    <a:pt x="1168" y="1669"/>
                    <a:pt x="1235" y="1569"/>
                    <a:pt x="1235" y="1436"/>
                  </a:cubicBezTo>
                  <a:cubicBezTo>
                    <a:pt x="1301" y="1002"/>
                    <a:pt x="1135" y="535"/>
                    <a:pt x="801" y="235"/>
                  </a:cubicBezTo>
                  <a:cubicBezTo>
                    <a:pt x="626" y="82"/>
                    <a:pt x="479" y="0"/>
                    <a:pt x="3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988;p67">
              <a:extLst>
                <a:ext uri="{FF2B5EF4-FFF2-40B4-BE49-F238E27FC236}">
                  <a16:creationId xmlns:a16="http://schemas.microsoft.com/office/drawing/2014/main" id="{9B0FE5B6-17E0-90DE-049E-E23AC1D02311}"/>
                </a:ext>
              </a:extLst>
            </p:cNvPr>
            <p:cNvSpPr/>
            <p:nvPr/>
          </p:nvSpPr>
          <p:spPr>
            <a:xfrm>
              <a:off x="4474200" y="3794000"/>
              <a:ext cx="331925" cy="167775"/>
            </a:xfrm>
            <a:custGeom>
              <a:avLst/>
              <a:gdLst/>
              <a:ahLst/>
              <a:cxnLst/>
              <a:rect l="l" t="t" r="r" b="b"/>
              <a:pathLst>
                <a:path w="13277" h="6711" extrusionOk="0">
                  <a:moveTo>
                    <a:pt x="8106" y="0"/>
                  </a:moveTo>
                  <a:lnTo>
                    <a:pt x="7939" y="2902"/>
                  </a:lnTo>
                  <a:cubicBezTo>
                    <a:pt x="7539" y="4070"/>
                    <a:pt x="5504" y="3903"/>
                    <a:pt x="3336" y="4036"/>
                  </a:cubicBezTo>
                  <a:cubicBezTo>
                    <a:pt x="2936" y="4036"/>
                    <a:pt x="2569" y="4070"/>
                    <a:pt x="2202" y="4070"/>
                  </a:cubicBezTo>
                  <a:cubicBezTo>
                    <a:pt x="1035" y="4203"/>
                    <a:pt x="0" y="5137"/>
                    <a:pt x="1368" y="5871"/>
                  </a:cubicBezTo>
                  <a:cubicBezTo>
                    <a:pt x="2736" y="6638"/>
                    <a:pt x="4771" y="6705"/>
                    <a:pt x="6672" y="6705"/>
                  </a:cubicBezTo>
                  <a:cubicBezTo>
                    <a:pt x="6890" y="6708"/>
                    <a:pt x="7125" y="6711"/>
                    <a:pt x="7371" y="6711"/>
                  </a:cubicBezTo>
                  <a:cubicBezTo>
                    <a:pt x="9644" y="6711"/>
                    <a:pt x="12876" y="6487"/>
                    <a:pt x="12876" y="4470"/>
                  </a:cubicBezTo>
                  <a:cubicBezTo>
                    <a:pt x="12876" y="4370"/>
                    <a:pt x="13277" y="368"/>
                    <a:pt x="13277" y="367"/>
                  </a:cubicBezTo>
                  <a:lnTo>
                    <a:pt x="13277" y="367"/>
                  </a:lnTo>
                  <a:cubicBezTo>
                    <a:pt x="13277" y="367"/>
                    <a:pt x="13111" y="636"/>
                    <a:pt x="11915" y="636"/>
                  </a:cubicBezTo>
                  <a:cubicBezTo>
                    <a:pt x="11593" y="636"/>
                    <a:pt x="11196" y="617"/>
                    <a:pt x="10708" y="567"/>
                  </a:cubicBezTo>
                  <a:cubicBezTo>
                    <a:pt x="9841" y="467"/>
                    <a:pt x="8940" y="300"/>
                    <a:pt x="8106" y="0"/>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989;p67">
              <a:extLst>
                <a:ext uri="{FF2B5EF4-FFF2-40B4-BE49-F238E27FC236}">
                  <a16:creationId xmlns:a16="http://schemas.microsoft.com/office/drawing/2014/main" id="{F9B64836-85E4-1349-43C9-368502566F82}"/>
                </a:ext>
              </a:extLst>
            </p:cNvPr>
            <p:cNvSpPr/>
            <p:nvPr/>
          </p:nvSpPr>
          <p:spPr>
            <a:xfrm>
              <a:off x="4408325" y="3964125"/>
              <a:ext cx="414475" cy="112675"/>
            </a:xfrm>
            <a:custGeom>
              <a:avLst/>
              <a:gdLst/>
              <a:ahLst/>
              <a:cxnLst/>
              <a:rect l="l" t="t" r="r" b="b"/>
              <a:pathLst>
                <a:path w="16579" h="4507" extrusionOk="0">
                  <a:moveTo>
                    <a:pt x="67" y="0"/>
                  </a:moveTo>
                  <a:lnTo>
                    <a:pt x="67" y="0"/>
                  </a:lnTo>
                  <a:cubicBezTo>
                    <a:pt x="0" y="400"/>
                    <a:pt x="0" y="834"/>
                    <a:pt x="134" y="1201"/>
                  </a:cubicBezTo>
                  <a:cubicBezTo>
                    <a:pt x="234" y="1601"/>
                    <a:pt x="1535" y="2869"/>
                    <a:pt x="3536" y="3436"/>
                  </a:cubicBezTo>
                  <a:cubicBezTo>
                    <a:pt x="4572" y="3747"/>
                    <a:pt x="5697" y="3807"/>
                    <a:pt x="6699" y="3807"/>
                  </a:cubicBezTo>
                  <a:cubicBezTo>
                    <a:pt x="7339" y="3807"/>
                    <a:pt x="7929" y="3782"/>
                    <a:pt x="8413" y="3782"/>
                  </a:cubicBezTo>
                  <a:cubicBezTo>
                    <a:pt x="8635" y="3782"/>
                    <a:pt x="8835" y="3788"/>
                    <a:pt x="9007" y="3803"/>
                  </a:cubicBezTo>
                  <a:cubicBezTo>
                    <a:pt x="10141" y="3936"/>
                    <a:pt x="11242" y="4403"/>
                    <a:pt x="12543" y="4470"/>
                  </a:cubicBezTo>
                  <a:cubicBezTo>
                    <a:pt x="12824" y="4492"/>
                    <a:pt x="13108" y="4507"/>
                    <a:pt x="13390" y="4507"/>
                  </a:cubicBezTo>
                  <a:cubicBezTo>
                    <a:pt x="14412" y="4507"/>
                    <a:pt x="15423" y="4305"/>
                    <a:pt x="16312" y="3469"/>
                  </a:cubicBezTo>
                  <a:cubicBezTo>
                    <a:pt x="16479" y="3069"/>
                    <a:pt x="16579" y="2202"/>
                    <a:pt x="16512" y="2168"/>
                  </a:cubicBezTo>
                  <a:cubicBezTo>
                    <a:pt x="16245" y="1901"/>
                    <a:pt x="68" y="0"/>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990;p67">
              <a:extLst>
                <a:ext uri="{FF2B5EF4-FFF2-40B4-BE49-F238E27FC236}">
                  <a16:creationId xmlns:a16="http://schemas.microsoft.com/office/drawing/2014/main" id="{AB1924CF-0E0C-B5DE-3324-9111F8364D7D}"/>
                </a:ext>
              </a:extLst>
            </p:cNvPr>
            <p:cNvSpPr/>
            <p:nvPr/>
          </p:nvSpPr>
          <p:spPr>
            <a:xfrm>
              <a:off x="4400825" y="3877375"/>
              <a:ext cx="425150" cy="174450"/>
            </a:xfrm>
            <a:custGeom>
              <a:avLst/>
              <a:gdLst/>
              <a:ahLst/>
              <a:cxnLst/>
              <a:rect l="l" t="t" r="r" b="b"/>
              <a:pathLst>
                <a:path w="17006" h="6978" extrusionOk="0">
                  <a:moveTo>
                    <a:pt x="10608" y="1"/>
                  </a:moveTo>
                  <a:cubicBezTo>
                    <a:pt x="9874" y="701"/>
                    <a:pt x="8072" y="635"/>
                    <a:pt x="6204" y="701"/>
                  </a:cubicBezTo>
                  <a:cubicBezTo>
                    <a:pt x="5837" y="723"/>
                    <a:pt x="5455" y="727"/>
                    <a:pt x="5070" y="727"/>
                  </a:cubicBezTo>
                  <a:cubicBezTo>
                    <a:pt x="4759" y="727"/>
                    <a:pt x="4447" y="724"/>
                    <a:pt x="4139" y="724"/>
                  </a:cubicBezTo>
                  <a:cubicBezTo>
                    <a:pt x="3028" y="724"/>
                    <a:pt x="1980" y="764"/>
                    <a:pt x="1301" y="1135"/>
                  </a:cubicBezTo>
                  <a:cubicBezTo>
                    <a:pt x="167" y="1702"/>
                    <a:pt x="0" y="3136"/>
                    <a:pt x="1868" y="4638"/>
                  </a:cubicBezTo>
                  <a:cubicBezTo>
                    <a:pt x="2402" y="5138"/>
                    <a:pt x="3002" y="5538"/>
                    <a:pt x="3636" y="5872"/>
                  </a:cubicBezTo>
                  <a:cubicBezTo>
                    <a:pt x="4661" y="6282"/>
                    <a:pt x="5704" y="6368"/>
                    <a:pt x="6652" y="6368"/>
                  </a:cubicBezTo>
                  <a:cubicBezTo>
                    <a:pt x="7340" y="6368"/>
                    <a:pt x="7978" y="6323"/>
                    <a:pt x="8524" y="6323"/>
                  </a:cubicBezTo>
                  <a:cubicBezTo>
                    <a:pt x="8694" y="6323"/>
                    <a:pt x="8855" y="6327"/>
                    <a:pt x="9006" y="6339"/>
                  </a:cubicBezTo>
                  <a:cubicBezTo>
                    <a:pt x="10614" y="6465"/>
                    <a:pt x="11626" y="6978"/>
                    <a:pt x="13083" y="6978"/>
                  </a:cubicBezTo>
                  <a:cubicBezTo>
                    <a:pt x="13168" y="6978"/>
                    <a:pt x="13255" y="6976"/>
                    <a:pt x="13343" y="6973"/>
                  </a:cubicBezTo>
                  <a:cubicBezTo>
                    <a:pt x="15344" y="6839"/>
                    <a:pt x="16512" y="6139"/>
                    <a:pt x="16745" y="5538"/>
                  </a:cubicBezTo>
                  <a:cubicBezTo>
                    <a:pt x="17005" y="4986"/>
                    <a:pt x="16601" y="859"/>
                    <a:pt x="15809" y="859"/>
                  </a:cubicBezTo>
                  <a:cubicBezTo>
                    <a:pt x="15788" y="859"/>
                    <a:pt x="15766" y="862"/>
                    <a:pt x="15745" y="868"/>
                  </a:cubicBezTo>
                  <a:cubicBezTo>
                    <a:pt x="15745" y="868"/>
                    <a:pt x="15683" y="1774"/>
                    <a:pt x="13974" y="1774"/>
                  </a:cubicBezTo>
                  <a:cubicBezTo>
                    <a:pt x="13507" y="1774"/>
                    <a:pt x="12919" y="1707"/>
                    <a:pt x="12175" y="1535"/>
                  </a:cubicBezTo>
                  <a:cubicBezTo>
                    <a:pt x="10708" y="1202"/>
                    <a:pt x="10608" y="334"/>
                    <a:pt x="106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991;p67">
              <a:extLst>
                <a:ext uri="{FF2B5EF4-FFF2-40B4-BE49-F238E27FC236}">
                  <a16:creationId xmlns:a16="http://schemas.microsoft.com/office/drawing/2014/main" id="{58B5DB4C-115F-7C14-C036-EE15D3E9E1F3}"/>
                </a:ext>
              </a:extLst>
            </p:cNvPr>
            <p:cNvSpPr/>
            <p:nvPr/>
          </p:nvSpPr>
          <p:spPr>
            <a:xfrm>
              <a:off x="4405825" y="3885375"/>
              <a:ext cx="141775" cy="138800"/>
            </a:xfrm>
            <a:custGeom>
              <a:avLst/>
              <a:gdLst/>
              <a:ahLst/>
              <a:cxnLst/>
              <a:rect l="l" t="t" r="r" b="b"/>
              <a:pathLst>
                <a:path w="5671" h="5552" extrusionOk="0">
                  <a:moveTo>
                    <a:pt x="3639" y="1"/>
                  </a:moveTo>
                  <a:cubicBezTo>
                    <a:pt x="2288" y="1"/>
                    <a:pt x="1345" y="304"/>
                    <a:pt x="667" y="982"/>
                  </a:cubicBezTo>
                  <a:cubicBezTo>
                    <a:pt x="167" y="1549"/>
                    <a:pt x="0" y="2349"/>
                    <a:pt x="167" y="3083"/>
                  </a:cubicBezTo>
                  <a:cubicBezTo>
                    <a:pt x="367" y="3917"/>
                    <a:pt x="1401" y="4918"/>
                    <a:pt x="3469" y="5552"/>
                  </a:cubicBezTo>
                  <a:cubicBezTo>
                    <a:pt x="3469" y="5552"/>
                    <a:pt x="2802" y="1049"/>
                    <a:pt x="5337" y="415"/>
                  </a:cubicBezTo>
                  <a:lnTo>
                    <a:pt x="5671" y="415"/>
                  </a:lnTo>
                  <a:cubicBezTo>
                    <a:pt x="5671" y="415"/>
                    <a:pt x="5638" y="148"/>
                    <a:pt x="4637" y="48"/>
                  </a:cubicBezTo>
                  <a:cubicBezTo>
                    <a:pt x="4281" y="17"/>
                    <a:pt x="3949" y="1"/>
                    <a:pt x="3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992;p67">
              <a:extLst>
                <a:ext uri="{FF2B5EF4-FFF2-40B4-BE49-F238E27FC236}">
                  <a16:creationId xmlns:a16="http://schemas.microsoft.com/office/drawing/2014/main" id="{60128285-117C-596D-9D48-F4D45840F17A}"/>
                </a:ext>
              </a:extLst>
            </p:cNvPr>
            <p:cNvSpPr/>
            <p:nvPr/>
          </p:nvSpPr>
          <p:spPr>
            <a:xfrm>
              <a:off x="4535075" y="3891650"/>
              <a:ext cx="50050" cy="70825"/>
            </a:xfrm>
            <a:custGeom>
              <a:avLst/>
              <a:gdLst/>
              <a:ahLst/>
              <a:cxnLst/>
              <a:rect l="l" t="t" r="r" b="b"/>
              <a:pathLst>
                <a:path w="2002" h="2833" extrusionOk="0">
                  <a:moveTo>
                    <a:pt x="1644" y="1"/>
                  </a:moveTo>
                  <a:cubicBezTo>
                    <a:pt x="1507" y="1"/>
                    <a:pt x="1374" y="42"/>
                    <a:pt x="1268" y="130"/>
                  </a:cubicBezTo>
                  <a:cubicBezTo>
                    <a:pt x="1" y="831"/>
                    <a:pt x="134" y="2666"/>
                    <a:pt x="134" y="2666"/>
                  </a:cubicBezTo>
                  <a:cubicBezTo>
                    <a:pt x="134" y="2799"/>
                    <a:pt x="334" y="2799"/>
                    <a:pt x="434" y="2832"/>
                  </a:cubicBezTo>
                  <a:cubicBezTo>
                    <a:pt x="701" y="2832"/>
                    <a:pt x="768" y="2666"/>
                    <a:pt x="768" y="2666"/>
                  </a:cubicBezTo>
                  <a:cubicBezTo>
                    <a:pt x="801" y="464"/>
                    <a:pt x="2002" y="97"/>
                    <a:pt x="2002" y="97"/>
                  </a:cubicBezTo>
                  <a:cubicBezTo>
                    <a:pt x="1892" y="34"/>
                    <a:pt x="1767" y="1"/>
                    <a:pt x="1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993;p67">
              <a:extLst>
                <a:ext uri="{FF2B5EF4-FFF2-40B4-BE49-F238E27FC236}">
                  <a16:creationId xmlns:a16="http://schemas.microsoft.com/office/drawing/2014/main" id="{D0436B4E-1D98-8444-C958-7087C8406430}"/>
                </a:ext>
              </a:extLst>
            </p:cNvPr>
            <p:cNvSpPr/>
            <p:nvPr/>
          </p:nvSpPr>
          <p:spPr>
            <a:xfrm>
              <a:off x="4574275" y="3891550"/>
              <a:ext cx="40050" cy="71375"/>
            </a:xfrm>
            <a:custGeom>
              <a:avLst/>
              <a:gdLst/>
              <a:ahLst/>
              <a:cxnLst/>
              <a:rect l="l" t="t" r="r" b="b"/>
              <a:pathLst>
                <a:path w="1602" h="2855" extrusionOk="0">
                  <a:moveTo>
                    <a:pt x="1268" y="1"/>
                  </a:moveTo>
                  <a:cubicBezTo>
                    <a:pt x="1134" y="1"/>
                    <a:pt x="1034" y="68"/>
                    <a:pt x="901" y="101"/>
                  </a:cubicBezTo>
                  <a:cubicBezTo>
                    <a:pt x="901" y="101"/>
                    <a:pt x="0" y="668"/>
                    <a:pt x="100" y="2603"/>
                  </a:cubicBezTo>
                  <a:cubicBezTo>
                    <a:pt x="167" y="2770"/>
                    <a:pt x="334" y="2836"/>
                    <a:pt x="501" y="2836"/>
                  </a:cubicBezTo>
                  <a:cubicBezTo>
                    <a:pt x="531" y="2849"/>
                    <a:pt x="560" y="2854"/>
                    <a:pt x="586" y="2854"/>
                  </a:cubicBezTo>
                  <a:cubicBezTo>
                    <a:pt x="703" y="2854"/>
                    <a:pt x="780" y="2745"/>
                    <a:pt x="834" y="2636"/>
                  </a:cubicBezTo>
                  <a:lnTo>
                    <a:pt x="834" y="2603"/>
                  </a:lnTo>
                  <a:cubicBezTo>
                    <a:pt x="768" y="2569"/>
                    <a:pt x="667" y="601"/>
                    <a:pt x="1601" y="68"/>
                  </a:cubicBezTo>
                  <a:cubicBezTo>
                    <a:pt x="1601" y="68"/>
                    <a:pt x="1601" y="1"/>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994;p67">
              <a:extLst>
                <a:ext uri="{FF2B5EF4-FFF2-40B4-BE49-F238E27FC236}">
                  <a16:creationId xmlns:a16="http://schemas.microsoft.com/office/drawing/2014/main" id="{8D9FD2C3-9DCF-C504-638B-1D13F64871D3}"/>
                </a:ext>
              </a:extLst>
            </p:cNvPr>
            <p:cNvSpPr/>
            <p:nvPr/>
          </p:nvSpPr>
          <p:spPr>
            <a:xfrm>
              <a:off x="4610125" y="3887225"/>
              <a:ext cx="30875" cy="71075"/>
            </a:xfrm>
            <a:custGeom>
              <a:avLst/>
              <a:gdLst/>
              <a:ahLst/>
              <a:cxnLst/>
              <a:rect l="l" t="t" r="r" b="b"/>
              <a:pathLst>
                <a:path w="1235" h="2843" extrusionOk="0">
                  <a:moveTo>
                    <a:pt x="1014" y="0"/>
                  </a:moveTo>
                  <a:cubicBezTo>
                    <a:pt x="990" y="0"/>
                    <a:pt x="963" y="2"/>
                    <a:pt x="935" y="7"/>
                  </a:cubicBezTo>
                  <a:cubicBezTo>
                    <a:pt x="634" y="74"/>
                    <a:pt x="601" y="174"/>
                    <a:pt x="601" y="174"/>
                  </a:cubicBezTo>
                  <a:cubicBezTo>
                    <a:pt x="601" y="174"/>
                    <a:pt x="1" y="1008"/>
                    <a:pt x="268" y="2609"/>
                  </a:cubicBezTo>
                  <a:cubicBezTo>
                    <a:pt x="268" y="2609"/>
                    <a:pt x="268" y="2843"/>
                    <a:pt x="634" y="2843"/>
                  </a:cubicBezTo>
                  <a:cubicBezTo>
                    <a:pt x="1001" y="2843"/>
                    <a:pt x="901" y="2509"/>
                    <a:pt x="901" y="2509"/>
                  </a:cubicBezTo>
                  <a:cubicBezTo>
                    <a:pt x="901" y="2509"/>
                    <a:pt x="735" y="474"/>
                    <a:pt x="1235" y="74"/>
                  </a:cubicBezTo>
                  <a:cubicBezTo>
                    <a:pt x="1235" y="74"/>
                    <a:pt x="1161" y="0"/>
                    <a:pt x="10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995;p67">
              <a:extLst>
                <a:ext uri="{FF2B5EF4-FFF2-40B4-BE49-F238E27FC236}">
                  <a16:creationId xmlns:a16="http://schemas.microsoft.com/office/drawing/2014/main" id="{068564F5-6FDD-B1D0-EF28-140EEB64CC34}"/>
                </a:ext>
              </a:extLst>
            </p:cNvPr>
            <p:cNvSpPr/>
            <p:nvPr/>
          </p:nvSpPr>
          <p:spPr>
            <a:xfrm>
              <a:off x="4663500" y="3256950"/>
              <a:ext cx="191000" cy="600075"/>
            </a:xfrm>
            <a:custGeom>
              <a:avLst/>
              <a:gdLst/>
              <a:ahLst/>
              <a:cxnLst/>
              <a:rect l="l" t="t" r="r" b="b"/>
              <a:pathLst>
                <a:path w="7640" h="24003" extrusionOk="0">
                  <a:moveTo>
                    <a:pt x="167" y="0"/>
                  </a:moveTo>
                  <a:cubicBezTo>
                    <a:pt x="1" y="4003"/>
                    <a:pt x="134" y="22683"/>
                    <a:pt x="134" y="22683"/>
                  </a:cubicBezTo>
                  <a:cubicBezTo>
                    <a:pt x="134" y="22683"/>
                    <a:pt x="1684" y="24003"/>
                    <a:pt x="3871" y="24003"/>
                  </a:cubicBezTo>
                  <a:cubicBezTo>
                    <a:pt x="4444" y="24003"/>
                    <a:pt x="5061" y="23912"/>
                    <a:pt x="5705" y="23684"/>
                  </a:cubicBezTo>
                  <a:lnTo>
                    <a:pt x="7639" y="2268"/>
                  </a:lnTo>
                  <a:lnTo>
                    <a:pt x="167"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996;p67">
              <a:extLst>
                <a:ext uri="{FF2B5EF4-FFF2-40B4-BE49-F238E27FC236}">
                  <a16:creationId xmlns:a16="http://schemas.microsoft.com/office/drawing/2014/main" id="{876F4185-1A7E-DFB8-6A7D-E8ED5DC5A9B8}"/>
                </a:ext>
              </a:extLst>
            </p:cNvPr>
            <p:cNvSpPr/>
            <p:nvPr/>
          </p:nvSpPr>
          <p:spPr>
            <a:xfrm>
              <a:off x="4197325" y="3979125"/>
              <a:ext cx="341100" cy="167600"/>
            </a:xfrm>
            <a:custGeom>
              <a:avLst/>
              <a:gdLst/>
              <a:ahLst/>
              <a:cxnLst/>
              <a:rect l="l" t="t" r="r" b="b"/>
              <a:pathLst>
                <a:path w="13644" h="6704" extrusionOk="0">
                  <a:moveTo>
                    <a:pt x="8307" y="0"/>
                  </a:moveTo>
                  <a:lnTo>
                    <a:pt x="7940" y="2836"/>
                  </a:lnTo>
                  <a:cubicBezTo>
                    <a:pt x="7573" y="4070"/>
                    <a:pt x="5505" y="3937"/>
                    <a:pt x="3337" y="4137"/>
                  </a:cubicBezTo>
                  <a:cubicBezTo>
                    <a:pt x="2970" y="4170"/>
                    <a:pt x="2603" y="4170"/>
                    <a:pt x="2236" y="4170"/>
                  </a:cubicBezTo>
                  <a:lnTo>
                    <a:pt x="2169" y="4170"/>
                  </a:lnTo>
                  <a:cubicBezTo>
                    <a:pt x="1002" y="4337"/>
                    <a:pt x="1" y="5271"/>
                    <a:pt x="1402" y="6005"/>
                  </a:cubicBezTo>
                  <a:cubicBezTo>
                    <a:pt x="2421" y="6577"/>
                    <a:pt x="3830" y="6704"/>
                    <a:pt x="5269" y="6704"/>
                  </a:cubicBezTo>
                  <a:cubicBezTo>
                    <a:pt x="5760" y="6704"/>
                    <a:pt x="6255" y="6689"/>
                    <a:pt x="6739" y="6672"/>
                  </a:cubicBezTo>
                  <a:cubicBezTo>
                    <a:pt x="8974" y="6605"/>
                    <a:pt x="12943" y="6238"/>
                    <a:pt x="12877" y="3970"/>
                  </a:cubicBezTo>
                  <a:cubicBezTo>
                    <a:pt x="12877" y="3903"/>
                    <a:pt x="13644" y="67"/>
                    <a:pt x="13644" y="67"/>
                  </a:cubicBezTo>
                  <a:lnTo>
                    <a:pt x="13644" y="67"/>
                  </a:lnTo>
                  <a:cubicBezTo>
                    <a:pt x="13644" y="67"/>
                    <a:pt x="13046" y="457"/>
                    <a:pt x="11348" y="457"/>
                  </a:cubicBezTo>
                  <a:cubicBezTo>
                    <a:pt x="11121" y="457"/>
                    <a:pt x="10875" y="450"/>
                    <a:pt x="10608" y="434"/>
                  </a:cubicBezTo>
                  <a:cubicBezTo>
                    <a:pt x="9808" y="367"/>
                    <a:pt x="9074" y="234"/>
                    <a:pt x="8307" y="0"/>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997;p67">
              <a:extLst>
                <a:ext uri="{FF2B5EF4-FFF2-40B4-BE49-F238E27FC236}">
                  <a16:creationId xmlns:a16="http://schemas.microsoft.com/office/drawing/2014/main" id="{ACD8FA4F-2029-E303-4BFD-EA75A5E29EDB}"/>
                </a:ext>
              </a:extLst>
            </p:cNvPr>
            <p:cNvSpPr/>
            <p:nvPr/>
          </p:nvSpPr>
          <p:spPr>
            <a:xfrm>
              <a:off x="4133125" y="4153425"/>
              <a:ext cx="416975" cy="103575"/>
            </a:xfrm>
            <a:custGeom>
              <a:avLst/>
              <a:gdLst/>
              <a:ahLst/>
              <a:cxnLst/>
              <a:rect l="l" t="t" r="r" b="b"/>
              <a:pathLst>
                <a:path w="16679" h="4143" extrusionOk="0">
                  <a:moveTo>
                    <a:pt x="67" y="0"/>
                  </a:moveTo>
                  <a:lnTo>
                    <a:pt x="67" y="0"/>
                  </a:lnTo>
                  <a:cubicBezTo>
                    <a:pt x="0" y="434"/>
                    <a:pt x="34" y="834"/>
                    <a:pt x="167" y="1201"/>
                  </a:cubicBezTo>
                  <a:cubicBezTo>
                    <a:pt x="301" y="1635"/>
                    <a:pt x="1635" y="2835"/>
                    <a:pt x="3670" y="3369"/>
                  </a:cubicBezTo>
                  <a:cubicBezTo>
                    <a:pt x="4487" y="3597"/>
                    <a:pt x="5348" y="3658"/>
                    <a:pt x="6158" y="3658"/>
                  </a:cubicBezTo>
                  <a:cubicBezTo>
                    <a:pt x="7090" y="3658"/>
                    <a:pt x="7956" y="3577"/>
                    <a:pt x="8614" y="3577"/>
                  </a:cubicBezTo>
                  <a:cubicBezTo>
                    <a:pt x="8809" y="3577"/>
                    <a:pt x="8986" y="3584"/>
                    <a:pt x="9140" y="3603"/>
                  </a:cubicBezTo>
                  <a:cubicBezTo>
                    <a:pt x="10241" y="3703"/>
                    <a:pt x="11375" y="4103"/>
                    <a:pt x="12709" y="4136"/>
                  </a:cubicBezTo>
                  <a:cubicBezTo>
                    <a:pt x="12856" y="4140"/>
                    <a:pt x="13003" y="4143"/>
                    <a:pt x="13149" y="4143"/>
                  </a:cubicBezTo>
                  <a:cubicBezTo>
                    <a:pt x="14327" y="4143"/>
                    <a:pt x="15462" y="3982"/>
                    <a:pt x="16412" y="3002"/>
                  </a:cubicBezTo>
                  <a:cubicBezTo>
                    <a:pt x="16579" y="2602"/>
                    <a:pt x="16679" y="1701"/>
                    <a:pt x="16579" y="1635"/>
                  </a:cubicBezTo>
                  <a:cubicBezTo>
                    <a:pt x="16345" y="1468"/>
                    <a:pt x="68" y="0"/>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998;p67">
              <a:extLst>
                <a:ext uri="{FF2B5EF4-FFF2-40B4-BE49-F238E27FC236}">
                  <a16:creationId xmlns:a16="http://schemas.microsoft.com/office/drawing/2014/main" id="{B676F75F-B1D7-BEF1-628C-A2449C89EF47}"/>
                </a:ext>
              </a:extLst>
            </p:cNvPr>
            <p:cNvSpPr/>
            <p:nvPr/>
          </p:nvSpPr>
          <p:spPr>
            <a:xfrm>
              <a:off x="4125625" y="4060025"/>
              <a:ext cx="427625" cy="172300"/>
            </a:xfrm>
            <a:custGeom>
              <a:avLst/>
              <a:gdLst/>
              <a:ahLst/>
              <a:cxnLst/>
              <a:rect l="l" t="t" r="r" b="b"/>
              <a:pathLst>
                <a:path w="17105" h="6892" extrusionOk="0">
                  <a:moveTo>
                    <a:pt x="10508" y="0"/>
                  </a:moveTo>
                  <a:cubicBezTo>
                    <a:pt x="9807" y="734"/>
                    <a:pt x="8039" y="667"/>
                    <a:pt x="6171" y="834"/>
                  </a:cubicBezTo>
                  <a:cubicBezTo>
                    <a:pt x="4437" y="1001"/>
                    <a:pt x="2335" y="767"/>
                    <a:pt x="1268" y="1401"/>
                  </a:cubicBezTo>
                  <a:cubicBezTo>
                    <a:pt x="167" y="2035"/>
                    <a:pt x="0" y="3436"/>
                    <a:pt x="1968" y="4870"/>
                  </a:cubicBezTo>
                  <a:cubicBezTo>
                    <a:pt x="2502" y="5337"/>
                    <a:pt x="3136" y="5738"/>
                    <a:pt x="3770" y="6071"/>
                  </a:cubicBezTo>
                  <a:cubicBezTo>
                    <a:pt x="4680" y="6390"/>
                    <a:pt x="5604" y="6474"/>
                    <a:pt x="6467" y="6474"/>
                  </a:cubicBezTo>
                  <a:cubicBezTo>
                    <a:pt x="7428" y="6474"/>
                    <a:pt x="8313" y="6369"/>
                    <a:pt x="9017" y="6369"/>
                  </a:cubicBezTo>
                  <a:cubicBezTo>
                    <a:pt x="9070" y="6369"/>
                    <a:pt x="9122" y="6370"/>
                    <a:pt x="9173" y="6371"/>
                  </a:cubicBezTo>
                  <a:cubicBezTo>
                    <a:pt x="10697" y="6431"/>
                    <a:pt x="11712" y="6892"/>
                    <a:pt x="13033" y="6892"/>
                  </a:cubicBezTo>
                  <a:cubicBezTo>
                    <a:pt x="13187" y="6892"/>
                    <a:pt x="13346" y="6886"/>
                    <a:pt x="13510" y="6872"/>
                  </a:cubicBezTo>
                  <a:cubicBezTo>
                    <a:pt x="15511" y="6705"/>
                    <a:pt x="16679" y="5938"/>
                    <a:pt x="16879" y="5337"/>
                  </a:cubicBezTo>
                  <a:cubicBezTo>
                    <a:pt x="17105" y="4725"/>
                    <a:pt x="16645" y="686"/>
                    <a:pt x="15861" y="686"/>
                  </a:cubicBezTo>
                  <a:cubicBezTo>
                    <a:pt x="15834" y="686"/>
                    <a:pt x="15806" y="691"/>
                    <a:pt x="15778" y="701"/>
                  </a:cubicBezTo>
                  <a:cubicBezTo>
                    <a:pt x="15778" y="701"/>
                    <a:pt x="15713" y="1627"/>
                    <a:pt x="13887" y="1627"/>
                  </a:cubicBezTo>
                  <a:cubicBezTo>
                    <a:pt x="13441" y="1627"/>
                    <a:pt x="12890" y="1572"/>
                    <a:pt x="12209" y="1434"/>
                  </a:cubicBezTo>
                  <a:cubicBezTo>
                    <a:pt x="10674" y="1201"/>
                    <a:pt x="10541" y="334"/>
                    <a:pt x="10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999;p67">
              <a:extLst>
                <a:ext uri="{FF2B5EF4-FFF2-40B4-BE49-F238E27FC236}">
                  <a16:creationId xmlns:a16="http://schemas.microsoft.com/office/drawing/2014/main" id="{B3F06757-5868-6183-4216-8178282548CC}"/>
                </a:ext>
              </a:extLst>
            </p:cNvPr>
            <p:cNvSpPr/>
            <p:nvPr/>
          </p:nvSpPr>
          <p:spPr>
            <a:xfrm>
              <a:off x="4130625" y="4072050"/>
              <a:ext cx="140125" cy="139775"/>
            </a:xfrm>
            <a:custGeom>
              <a:avLst/>
              <a:gdLst/>
              <a:ahLst/>
              <a:cxnLst/>
              <a:rect l="l" t="t" r="r" b="b"/>
              <a:pathLst>
                <a:path w="5605" h="5591" extrusionOk="0">
                  <a:moveTo>
                    <a:pt x="3892" y="1"/>
                  </a:moveTo>
                  <a:cubicBezTo>
                    <a:pt x="2347" y="1"/>
                    <a:pt x="1337" y="322"/>
                    <a:pt x="634" y="1054"/>
                  </a:cubicBezTo>
                  <a:cubicBezTo>
                    <a:pt x="167" y="1687"/>
                    <a:pt x="0" y="2455"/>
                    <a:pt x="234" y="3188"/>
                  </a:cubicBezTo>
                  <a:cubicBezTo>
                    <a:pt x="467" y="4089"/>
                    <a:pt x="1468" y="5056"/>
                    <a:pt x="3570" y="5590"/>
                  </a:cubicBezTo>
                  <a:cubicBezTo>
                    <a:pt x="3570" y="5590"/>
                    <a:pt x="2769" y="1120"/>
                    <a:pt x="5271" y="386"/>
                  </a:cubicBezTo>
                  <a:lnTo>
                    <a:pt x="5604" y="386"/>
                  </a:lnTo>
                  <a:cubicBezTo>
                    <a:pt x="5604" y="386"/>
                    <a:pt x="5571" y="86"/>
                    <a:pt x="4570" y="19"/>
                  </a:cubicBezTo>
                  <a:cubicBezTo>
                    <a:pt x="4333" y="7"/>
                    <a:pt x="4107" y="1"/>
                    <a:pt x="3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000;p67">
              <a:extLst>
                <a:ext uri="{FF2B5EF4-FFF2-40B4-BE49-F238E27FC236}">
                  <a16:creationId xmlns:a16="http://schemas.microsoft.com/office/drawing/2014/main" id="{0AB83EF2-47C8-3392-DF4C-AE594EB60DB1}"/>
                </a:ext>
              </a:extLst>
            </p:cNvPr>
            <p:cNvSpPr/>
            <p:nvPr/>
          </p:nvSpPr>
          <p:spPr>
            <a:xfrm>
              <a:off x="4259050" y="4077500"/>
              <a:ext cx="49225" cy="71775"/>
            </a:xfrm>
            <a:custGeom>
              <a:avLst/>
              <a:gdLst/>
              <a:ahLst/>
              <a:cxnLst/>
              <a:rect l="l" t="t" r="r" b="b"/>
              <a:pathLst>
                <a:path w="1969" h="2871" extrusionOk="0">
                  <a:moveTo>
                    <a:pt x="1622" y="0"/>
                  </a:moveTo>
                  <a:cubicBezTo>
                    <a:pt x="1475" y="0"/>
                    <a:pt x="1333" y="41"/>
                    <a:pt x="1201" y="135"/>
                  </a:cubicBezTo>
                  <a:cubicBezTo>
                    <a:pt x="0" y="869"/>
                    <a:pt x="167" y="2704"/>
                    <a:pt x="167" y="2704"/>
                  </a:cubicBezTo>
                  <a:cubicBezTo>
                    <a:pt x="200" y="2837"/>
                    <a:pt x="401" y="2837"/>
                    <a:pt x="467" y="2870"/>
                  </a:cubicBezTo>
                  <a:cubicBezTo>
                    <a:pt x="768" y="2870"/>
                    <a:pt x="801" y="2704"/>
                    <a:pt x="801" y="2704"/>
                  </a:cubicBezTo>
                  <a:cubicBezTo>
                    <a:pt x="768" y="502"/>
                    <a:pt x="1968" y="68"/>
                    <a:pt x="1968" y="68"/>
                  </a:cubicBezTo>
                  <a:cubicBezTo>
                    <a:pt x="1852" y="25"/>
                    <a:pt x="1735" y="0"/>
                    <a:pt x="1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001;p67">
              <a:extLst>
                <a:ext uri="{FF2B5EF4-FFF2-40B4-BE49-F238E27FC236}">
                  <a16:creationId xmlns:a16="http://schemas.microsoft.com/office/drawing/2014/main" id="{B5C7F1D6-1428-8BCA-ED42-C4D8A1B90A88}"/>
                </a:ext>
              </a:extLst>
            </p:cNvPr>
            <p:cNvSpPr/>
            <p:nvPr/>
          </p:nvSpPr>
          <p:spPr>
            <a:xfrm>
              <a:off x="4296575" y="4075025"/>
              <a:ext cx="40875" cy="72725"/>
            </a:xfrm>
            <a:custGeom>
              <a:avLst/>
              <a:gdLst/>
              <a:ahLst/>
              <a:cxnLst/>
              <a:rect l="l" t="t" r="r" b="b"/>
              <a:pathLst>
                <a:path w="1635" h="2909" extrusionOk="0">
                  <a:moveTo>
                    <a:pt x="1301" y="1"/>
                  </a:moveTo>
                  <a:cubicBezTo>
                    <a:pt x="1168" y="1"/>
                    <a:pt x="1034" y="67"/>
                    <a:pt x="934" y="134"/>
                  </a:cubicBezTo>
                  <a:cubicBezTo>
                    <a:pt x="934" y="134"/>
                    <a:pt x="0" y="768"/>
                    <a:pt x="201" y="2669"/>
                  </a:cubicBezTo>
                  <a:cubicBezTo>
                    <a:pt x="259" y="2814"/>
                    <a:pt x="393" y="2909"/>
                    <a:pt x="514" y="2909"/>
                  </a:cubicBezTo>
                  <a:cubicBezTo>
                    <a:pt x="532" y="2909"/>
                    <a:pt x="550" y="2907"/>
                    <a:pt x="567" y="2903"/>
                  </a:cubicBezTo>
                  <a:cubicBezTo>
                    <a:pt x="585" y="2906"/>
                    <a:pt x="602" y="2908"/>
                    <a:pt x="619" y="2908"/>
                  </a:cubicBezTo>
                  <a:cubicBezTo>
                    <a:pt x="761" y="2908"/>
                    <a:pt x="875" y="2785"/>
                    <a:pt x="934" y="2636"/>
                  </a:cubicBezTo>
                  <a:cubicBezTo>
                    <a:pt x="934" y="2636"/>
                    <a:pt x="701" y="634"/>
                    <a:pt x="1635" y="67"/>
                  </a:cubicBezTo>
                  <a:cubicBezTo>
                    <a:pt x="1635" y="67"/>
                    <a:pt x="1635" y="1"/>
                    <a:pt x="1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002;p67">
              <a:extLst>
                <a:ext uri="{FF2B5EF4-FFF2-40B4-BE49-F238E27FC236}">
                  <a16:creationId xmlns:a16="http://schemas.microsoft.com/office/drawing/2014/main" id="{2350AA1A-D5EB-8461-B807-28A7810AF53C}"/>
                </a:ext>
              </a:extLst>
            </p:cNvPr>
            <p:cNvSpPr/>
            <p:nvPr/>
          </p:nvSpPr>
          <p:spPr>
            <a:xfrm>
              <a:off x="4334100" y="4070675"/>
              <a:ext cx="30050" cy="71350"/>
            </a:xfrm>
            <a:custGeom>
              <a:avLst/>
              <a:gdLst/>
              <a:ahLst/>
              <a:cxnLst/>
              <a:rect l="l" t="t" r="r" b="b"/>
              <a:pathLst>
                <a:path w="1202" h="2854" extrusionOk="0">
                  <a:moveTo>
                    <a:pt x="970" y="1"/>
                  </a:moveTo>
                  <a:cubicBezTo>
                    <a:pt x="940" y="1"/>
                    <a:pt x="906" y="3"/>
                    <a:pt x="868" y="8"/>
                  </a:cubicBezTo>
                  <a:cubicBezTo>
                    <a:pt x="634" y="41"/>
                    <a:pt x="534" y="241"/>
                    <a:pt x="534" y="241"/>
                  </a:cubicBezTo>
                  <a:cubicBezTo>
                    <a:pt x="534" y="241"/>
                    <a:pt x="0" y="1109"/>
                    <a:pt x="301" y="2643"/>
                  </a:cubicBezTo>
                  <a:cubicBezTo>
                    <a:pt x="301" y="2643"/>
                    <a:pt x="327" y="2854"/>
                    <a:pt x="591" y="2854"/>
                  </a:cubicBezTo>
                  <a:cubicBezTo>
                    <a:pt x="624" y="2854"/>
                    <a:pt x="660" y="2851"/>
                    <a:pt x="701" y="2843"/>
                  </a:cubicBezTo>
                  <a:cubicBezTo>
                    <a:pt x="1068" y="2810"/>
                    <a:pt x="968" y="2510"/>
                    <a:pt x="968" y="2510"/>
                  </a:cubicBezTo>
                  <a:cubicBezTo>
                    <a:pt x="968" y="2510"/>
                    <a:pt x="701" y="508"/>
                    <a:pt x="1201" y="74"/>
                  </a:cubicBezTo>
                  <a:cubicBezTo>
                    <a:pt x="1201" y="74"/>
                    <a:pt x="1152" y="1"/>
                    <a:pt x="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003;p67">
              <a:extLst>
                <a:ext uri="{FF2B5EF4-FFF2-40B4-BE49-F238E27FC236}">
                  <a16:creationId xmlns:a16="http://schemas.microsoft.com/office/drawing/2014/main" id="{7703C090-559F-0A1A-FBD3-7553D152112D}"/>
                </a:ext>
              </a:extLst>
            </p:cNvPr>
            <p:cNvSpPr/>
            <p:nvPr/>
          </p:nvSpPr>
          <p:spPr>
            <a:xfrm>
              <a:off x="4392475" y="3452075"/>
              <a:ext cx="257700" cy="579100"/>
            </a:xfrm>
            <a:custGeom>
              <a:avLst/>
              <a:gdLst/>
              <a:ahLst/>
              <a:cxnLst/>
              <a:rect l="l" t="t" r="r" b="b"/>
              <a:pathLst>
                <a:path w="10308" h="23164" extrusionOk="0">
                  <a:moveTo>
                    <a:pt x="1201" y="1"/>
                  </a:moveTo>
                  <a:cubicBezTo>
                    <a:pt x="768" y="4170"/>
                    <a:pt x="301" y="16212"/>
                    <a:pt x="0" y="22217"/>
                  </a:cubicBezTo>
                  <a:cubicBezTo>
                    <a:pt x="1192" y="22845"/>
                    <a:pt x="2524" y="23164"/>
                    <a:pt x="3860" y="23164"/>
                  </a:cubicBezTo>
                  <a:cubicBezTo>
                    <a:pt x="4581" y="23164"/>
                    <a:pt x="5303" y="23071"/>
                    <a:pt x="6005" y="22884"/>
                  </a:cubicBezTo>
                  <a:lnTo>
                    <a:pt x="10308" y="1302"/>
                  </a:lnTo>
                  <a:lnTo>
                    <a:pt x="12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004;p67">
              <a:extLst>
                <a:ext uri="{FF2B5EF4-FFF2-40B4-BE49-F238E27FC236}">
                  <a16:creationId xmlns:a16="http://schemas.microsoft.com/office/drawing/2014/main" id="{C952BEDB-4023-A05E-68DD-A0B97CA64594}"/>
                </a:ext>
              </a:extLst>
            </p:cNvPr>
            <p:cNvSpPr/>
            <p:nvPr/>
          </p:nvSpPr>
          <p:spPr>
            <a:xfrm>
              <a:off x="5083800" y="3852275"/>
              <a:ext cx="25875" cy="833200"/>
            </a:xfrm>
            <a:custGeom>
              <a:avLst/>
              <a:gdLst/>
              <a:ahLst/>
              <a:cxnLst/>
              <a:rect l="l" t="t" r="r" b="b"/>
              <a:pathLst>
                <a:path w="1035" h="33328" extrusionOk="0">
                  <a:moveTo>
                    <a:pt x="565" y="1"/>
                  </a:moveTo>
                  <a:cubicBezTo>
                    <a:pt x="544" y="1"/>
                    <a:pt x="523" y="2"/>
                    <a:pt x="501" y="4"/>
                  </a:cubicBezTo>
                  <a:cubicBezTo>
                    <a:pt x="201" y="4"/>
                    <a:pt x="1" y="238"/>
                    <a:pt x="34" y="538"/>
                  </a:cubicBezTo>
                  <a:lnTo>
                    <a:pt x="34" y="32828"/>
                  </a:lnTo>
                  <a:cubicBezTo>
                    <a:pt x="34" y="33095"/>
                    <a:pt x="234" y="33328"/>
                    <a:pt x="534" y="33328"/>
                  </a:cubicBezTo>
                  <a:cubicBezTo>
                    <a:pt x="801" y="33328"/>
                    <a:pt x="1001" y="33095"/>
                    <a:pt x="1035" y="32828"/>
                  </a:cubicBezTo>
                  <a:lnTo>
                    <a:pt x="1035" y="538"/>
                  </a:lnTo>
                  <a:lnTo>
                    <a:pt x="1035" y="471"/>
                  </a:lnTo>
                  <a:cubicBezTo>
                    <a:pt x="1035" y="193"/>
                    <a:pt x="834" y="1"/>
                    <a:pt x="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005;p67">
              <a:extLst>
                <a:ext uri="{FF2B5EF4-FFF2-40B4-BE49-F238E27FC236}">
                  <a16:creationId xmlns:a16="http://schemas.microsoft.com/office/drawing/2014/main" id="{619F513A-9E6B-9D18-8B68-89CA093DCF15}"/>
                </a:ext>
              </a:extLst>
            </p:cNvPr>
            <p:cNvSpPr/>
            <p:nvPr/>
          </p:nvSpPr>
          <p:spPr>
            <a:xfrm>
              <a:off x="5334825" y="3738950"/>
              <a:ext cx="275200" cy="652150"/>
            </a:xfrm>
            <a:custGeom>
              <a:avLst/>
              <a:gdLst/>
              <a:ahLst/>
              <a:cxnLst/>
              <a:rect l="l" t="t" r="r" b="b"/>
              <a:pathLst>
                <a:path w="11008" h="26086" extrusionOk="0">
                  <a:moveTo>
                    <a:pt x="553" y="0"/>
                  </a:moveTo>
                  <a:cubicBezTo>
                    <a:pt x="491" y="0"/>
                    <a:pt x="428" y="11"/>
                    <a:pt x="367" y="34"/>
                  </a:cubicBezTo>
                  <a:cubicBezTo>
                    <a:pt x="133" y="134"/>
                    <a:pt x="0" y="434"/>
                    <a:pt x="100" y="701"/>
                  </a:cubicBezTo>
                  <a:lnTo>
                    <a:pt x="9974" y="25752"/>
                  </a:lnTo>
                  <a:cubicBezTo>
                    <a:pt x="10041" y="25952"/>
                    <a:pt x="10207" y="26086"/>
                    <a:pt x="10441" y="26086"/>
                  </a:cubicBezTo>
                  <a:cubicBezTo>
                    <a:pt x="10508" y="26086"/>
                    <a:pt x="10608" y="26086"/>
                    <a:pt x="10641" y="26053"/>
                  </a:cubicBezTo>
                  <a:cubicBezTo>
                    <a:pt x="10941" y="25919"/>
                    <a:pt x="11008" y="25619"/>
                    <a:pt x="10941" y="25385"/>
                  </a:cubicBezTo>
                  <a:lnTo>
                    <a:pt x="1034" y="301"/>
                  </a:lnTo>
                  <a:cubicBezTo>
                    <a:pt x="957" y="121"/>
                    <a:pt x="761" y="0"/>
                    <a:pt x="55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006;p67">
              <a:extLst>
                <a:ext uri="{FF2B5EF4-FFF2-40B4-BE49-F238E27FC236}">
                  <a16:creationId xmlns:a16="http://schemas.microsoft.com/office/drawing/2014/main" id="{1B0D1835-C685-06C1-B2CC-8D179DF20A63}"/>
                </a:ext>
              </a:extLst>
            </p:cNvPr>
            <p:cNvSpPr/>
            <p:nvPr/>
          </p:nvSpPr>
          <p:spPr>
            <a:xfrm>
              <a:off x="4612625" y="3793150"/>
              <a:ext cx="967400" cy="522900"/>
            </a:xfrm>
            <a:custGeom>
              <a:avLst/>
              <a:gdLst/>
              <a:ahLst/>
              <a:cxnLst/>
              <a:rect l="l" t="t" r="r" b="b"/>
              <a:pathLst>
                <a:path w="38696" h="20916" extrusionOk="0">
                  <a:moveTo>
                    <a:pt x="19381" y="1"/>
                  </a:moveTo>
                  <a:cubicBezTo>
                    <a:pt x="19214" y="1"/>
                    <a:pt x="19081" y="68"/>
                    <a:pt x="19014" y="168"/>
                  </a:cubicBezTo>
                  <a:lnTo>
                    <a:pt x="234" y="19948"/>
                  </a:lnTo>
                  <a:lnTo>
                    <a:pt x="201" y="20015"/>
                  </a:lnTo>
                  <a:cubicBezTo>
                    <a:pt x="1" y="20215"/>
                    <a:pt x="34" y="20549"/>
                    <a:pt x="234" y="20716"/>
                  </a:cubicBezTo>
                  <a:cubicBezTo>
                    <a:pt x="341" y="20807"/>
                    <a:pt x="469" y="20850"/>
                    <a:pt x="593" y="20850"/>
                  </a:cubicBezTo>
                  <a:cubicBezTo>
                    <a:pt x="739" y="20850"/>
                    <a:pt x="878" y="20791"/>
                    <a:pt x="968" y="20682"/>
                  </a:cubicBezTo>
                  <a:lnTo>
                    <a:pt x="19348" y="1268"/>
                  </a:lnTo>
                  <a:lnTo>
                    <a:pt x="37761" y="20749"/>
                  </a:lnTo>
                  <a:cubicBezTo>
                    <a:pt x="37894" y="20882"/>
                    <a:pt x="38028" y="20916"/>
                    <a:pt x="38161" y="20916"/>
                  </a:cubicBezTo>
                  <a:cubicBezTo>
                    <a:pt x="38261" y="20882"/>
                    <a:pt x="38361" y="20849"/>
                    <a:pt x="38495" y="20749"/>
                  </a:cubicBezTo>
                  <a:cubicBezTo>
                    <a:pt x="38695" y="20582"/>
                    <a:pt x="38695" y="20249"/>
                    <a:pt x="38528" y="20048"/>
                  </a:cubicBezTo>
                  <a:lnTo>
                    <a:pt x="19748" y="168"/>
                  </a:lnTo>
                  <a:cubicBezTo>
                    <a:pt x="19681" y="34"/>
                    <a:pt x="19515" y="1"/>
                    <a:pt x="1938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007;p67">
              <a:extLst>
                <a:ext uri="{FF2B5EF4-FFF2-40B4-BE49-F238E27FC236}">
                  <a16:creationId xmlns:a16="http://schemas.microsoft.com/office/drawing/2014/main" id="{789FF21A-EBA4-C99C-185A-334A03701659}"/>
                </a:ext>
              </a:extLst>
            </p:cNvPr>
            <p:cNvSpPr/>
            <p:nvPr/>
          </p:nvSpPr>
          <p:spPr>
            <a:xfrm>
              <a:off x="4584275" y="3738950"/>
              <a:ext cx="275225" cy="652150"/>
            </a:xfrm>
            <a:custGeom>
              <a:avLst/>
              <a:gdLst/>
              <a:ahLst/>
              <a:cxnLst/>
              <a:rect l="l" t="t" r="r" b="b"/>
              <a:pathLst>
                <a:path w="11009" h="26086" extrusionOk="0">
                  <a:moveTo>
                    <a:pt x="10438" y="0"/>
                  </a:moveTo>
                  <a:cubicBezTo>
                    <a:pt x="10216" y="0"/>
                    <a:pt x="10026" y="121"/>
                    <a:pt x="9974" y="301"/>
                  </a:cubicBezTo>
                  <a:lnTo>
                    <a:pt x="101" y="25385"/>
                  </a:lnTo>
                  <a:cubicBezTo>
                    <a:pt x="1" y="25686"/>
                    <a:pt x="134" y="25952"/>
                    <a:pt x="368" y="26053"/>
                  </a:cubicBezTo>
                  <a:cubicBezTo>
                    <a:pt x="401" y="26086"/>
                    <a:pt x="468" y="26086"/>
                    <a:pt x="534" y="26086"/>
                  </a:cubicBezTo>
                  <a:cubicBezTo>
                    <a:pt x="734" y="26086"/>
                    <a:pt x="935" y="25952"/>
                    <a:pt x="1001" y="25752"/>
                  </a:cubicBezTo>
                  <a:lnTo>
                    <a:pt x="10942" y="701"/>
                  </a:lnTo>
                  <a:cubicBezTo>
                    <a:pt x="11008" y="401"/>
                    <a:pt x="10942" y="101"/>
                    <a:pt x="10642" y="34"/>
                  </a:cubicBezTo>
                  <a:cubicBezTo>
                    <a:pt x="10573" y="11"/>
                    <a:pt x="10504" y="0"/>
                    <a:pt x="1043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008;p67">
              <a:extLst>
                <a:ext uri="{FF2B5EF4-FFF2-40B4-BE49-F238E27FC236}">
                  <a16:creationId xmlns:a16="http://schemas.microsoft.com/office/drawing/2014/main" id="{25A179A6-D66C-B668-690C-38FF30D29237}"/>
                </a:ext>
              </a:extLst>
            </p:cNvPr>
            <p:cNvSpPr/>
            <p:nvPr/>
          </p:nvSpPr>
          <p:spPr>
            <a:xfrm>
              <a:off x="4582600" y="3299450"/>
              <a:ext cx="1021600" cy="586675"/>
            </a:xfrm>
            <a:custGeom>
              <a:avLst/>
              <a:gdLst/>
              <a:ahLst/>
              <a:cxnLst/>
              <a:rect l="l" t="t" r="r" b="b"/>
              <a:pathLst>
                <a:path w="40864" h="23467" extrusionOk="0">
                  <a:moveTo>
                    <a:pt x="17244" y="1"/>
                  </a:moveTo>
                  <a:cubicBezTo>
                    <a:pt x="16031" y="1"/>
                    <a:pt x="14881" y="277"/>
                    <a:pt x="13744" y="802"/>
                  </a:cubicBezTo>
                  <a:cubicBezTo>
                    <a:pt x="10608" y="2270"/>
                    <a:pt x="7606" y="3971"/>
                    <a:pt x="4738" y="5839"/>
                  </a:cubicBezTo>
                  <a:cubicBezTo>
                    <a:pt x="1669" y="7974"/>
                    <a:pt x="1" y="9508"/>
                    <a:pt x="368" y="11543"/>
                  </a:cubicBezTo>
                  <a:cubicBezTo>
                    <a:pt x="368" y="11543"/>
                    <a:pt x="535" y="11843"/>
                    <a:pt x="1335" y="14145"/>
                  </a:cubicBezTo>
                  <a:cubicBezTo>
                    <a:pt x="2102" y="16446"/>
                    <a:pt x="12076" y="22951"/>
                    <a:pt x="16079" y="23451"/>
                  </a:cubicBezTo>
                  <a:cubicBezTo>
                    <a:pt x="16163" y="23462"/>
                    <a:pt x="16253" y="23467"/>
                    <a:pt x="16351" y="23467"/>
                  </a:cubicBezTo>
                  <a:cubicBezTo>
                    <a:pt x="20940" y="23467"/>
                    <a:pt x="40863" y="12210"/>
                    <a:pt x="40863" y="12210"/>
                  </a:cubicBezTo>
                  <a:cubicBezTo>
                    <a:pt x="40863" y="12210"/>
                    <a:pt x="26953" y="3804"/>
                    <a:pt x="22350" y="1436"/>
                  </a:cubicBezTo>
                  <a:cubicBezTo>
                    <a:pt x="20472" y="459"/>
                    <a:pt x="18806" y="1"/>
                    <a:pt x="172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009;p67">
              <a:extLst>
                <a:ext uri="{FF2B5EF4-FFF2-40B4-BE49-F238E27FC236}">
                  <a16:creationId xmlns:a16="http://schemas.microsoft.com/office/drawing/2014/main" id="{1C7F87A0-5268-A3EC-CDAB-B10BFBE78DF6}"/>
                </a:ext>
              </a:extLst>
            </p:cNvPr>
            <p:cNvSpPr/>
            <p:nvPr/>
          </p:nvSpPr>
          <p:spPr>
            <a:xfrm>
              <a:off x="4591775" y="3588000"/>
              <a:ext cx="442850" cy="323600"/>
            </a:xfrm>
            <a:custGeom>
              <a:avLst/>
              <a:gdLst/>
              <a:ahLst/>
              <a:cxnLst/>
              <a:rect l="l" t="t" r="r" b="b"/>
              <a:pathLst>
                <a:path w="17714" h="12944" extrusionOk="0">
                  <a:moveTo>
                    <a:pt x="1" y="1"/>
                  </a:moveTo>
                  <a:cubicBezTo>
                    <a:pt x="1" y="1"/>
                    <a:pt x="1" y="2236"/>
                    <a:pt x="401" y="3270"/>
                  </a:cubicBezTo>
                  <a:cubicBezTo>
                    <a:pt x="835" y="4304"/>
                    <a:pt x="1735" y="5472"/>
                    <a:pt x="5738" y="8274"/>
                  </a:cubicBezTo>
                  <a:cubicBezTo>
                    <a:pt x="9741" y="11076"/>
                    <a:pt x="12677" y="12443"/>
                    <a:pt x="15378" y="12944"/>
                  </a:cubicBezTo>
                  <a:lnTo>
                    <a:pt x="17513" y="12643"/>
                  </a:lnTo>
                  <a:lnTo>
                    <a:pt x="17713" y="9441"/>
                  </a:lnTo>
                  <a:lnTo>
                    <a:pt x="17713" y="9441"/>
                  </a:lnTo>
                  <a:cubicBezTo>
                    <a:pt x="16791" y="10271"/>
                    <a:pt x="15862" y="10626"/>
                    <a:pt x="14874" y="10626"/>
                  </a:cubicBezTo>
                  <a:cubicBezTo>
                    <a:pt x="12646" y="10626"/>
                    <a:pt x="10115" y="8824"/>
                    <a:pt x="6672" y="6606"/>
                  </a:cubicBezTo>
                  <a:cubicBezTo>
                    <a:pt x="1069" y="2970"/>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010;p67">
              <a:extLst>
                <a:ext uri="{FF2B5EF4-FFF2-40B4-BE49-F238E27FC236}">
                  <a16:creationId xmlns:a16="http://schemas.microsoft.com/office/drawing/2014/main" id="{38B94DFC-CB83-51B7-0EE1-AFA173C9C74E}"/>
                </a:ext>
              </a:extLst>
            </p:cNvPr>
            <p:cNvSpPr/>
            <p:nvPr/>
          </p:nvSpPr>
          <p:spPr>
            <a:xfrm>
              <a:off x="4591775" y="3588000"/>
              <a:ext cx="442025" cy="323600"/>
            </a:xfrm>
            <a:custGeom>
              <a:avLst/>
              <a:gdLst/>
              <a:ahLst/>
              <a:cxnLst/>
              <a:rect l="l" t="t" r="r" b="b"/>
              <a:pathLst>
                <a:path w="17681" h="12944" extrusionOk="0">
                  <a:moveTo>
                    <a:pt x="1" y="1"/>
                  </a:moveTo>
                  <a:cubicBezTo>
                    <a:pt x="1" y="1"/>
                    <a:pt x="1" y="2236"/>
                    <a:pt x="401" y="3270"/>
                  </a:cubicBezTo>
                  <a:cubicBezTo>
                    <a:pt x="835" y="4304"/>
                    <a:pt x="1735" y="5472"/>
                    <a:pt x="5738" y="8274"/>
                  </a:cubicBezTo>
                  <a:cubicBezTo>
                    <a:pt x="9741" y="11076"/>
                    <a:pt x="12677" y="12443"/>
                    <a:pt x="15378" y="12944"/>
                  </a:cubicBezTo>
                  <a:lnTo>
                    <a:pt x="17513" y="12643"/>
                  </a:lnTo>
                  <a:lnTo>
                    <a:pt x="17680" y="9408"/>
                  </a:lnTo>
                  <a:lnTo>
                    <a:pt x="17680" y="9408"/>
                  </a:lnTo>
                  <a:cubicBezTo>
                    <a:pt x="16762" y="10254"/>
                    <a:pt x="15827" y="10615"/>
                    <a:pt x="14829" y="10615"/>
                  </a:cubicBezTo>
                  <a:cubicBezTo>
                    <a:pt x="12602" y="10615"/>
                    <a:pt x="10059" y="8817"/>
                    <a:pt x="6672" y="6606"/>
                  </a:cubicBezTo>
                  <a:cubicBezTo>
                    <a:pt x="1069" y="2970"/>
                    <a:pt x="1"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011;p67">
              <a:extLst>
                <a:ext uri="{FF2B5EF4-FFF2-40B4-BE49-F238E27FC236}">
                  <a16:creationId xmlns:a16="http://schemas.microsoft.com/office/drawing/2014/main" id="{95A912D8-84A5-4248-6AD4-E8DA8A02D56C}"/>
                </a:ext>
              </a:extLst>
            </p:cNvPr>
            <p:cNvSpPr/>
            <p:nvPr/>
          </p:nvSpPr>
          <p:spPr>
            <a:xfrm>
              <a:off x="5551625" y="4296025"/>
              <a:ext cx="59250" cy="98425"/>
            </a:xfrm>
            <a:custGeom>
              <a:avLst/>
              <a:gdLst/>
              <a:ahLst/>
              <a:cxnLst/>
              <a:rect l="l" t="t" r="r" b="b"/>
              <a:pathLst>
                <a:path w="2370" h="3937" extrusionOk="0">
                  <a:moveTo>
                    <a:pt x="1102" y="0"/>
                  </a:moveTo>
                  <a:lnTo>
                    <a:pt x="1" y="400"/>
                  </a:lnTo>
                  <a:lnTo>
                    <a:pt x="1202" y="3636"/>
                  </a:lnTo>
                  <a:lnTo>
                    <a:pt x="1202" y="3669"/>
                  </a:lnTo>
                  <a:cubicBezTo>
                    <a:pt x="1268" y="3770"/>
                    <a:pt x="1302" y="3803"/>
                    <a:pt x="1369" y="3836"/>
                  </a:cubicBezTo>
                  <a:cubicBezTo>
                    <a:pt x="1502" y="3903"/>
                    <a:pt x="1644" y="3936"/>
                    <a:pt x="1781" y="3936"/>
                  </a:cubicBezTo>
                  <a:cubicBezTo>
                    <a:pt x="1919" y="3936"/>
                    <a:pt x="2052" y="3903"/>
                    <a:pt x="2169" y="3836"/>
                  </a:cubicBezTo>
                  <a:cubicBezTo>
                    <a:pt x="2269" y="3803"/>
                    <a:pt x="2336" y="3736"/>
                    <a:pt x="2369" y="3636"/>
                  </a:cubicBezTo>
                  <a:lnTo>
                    <a:pt x="2369" y="3569"/>
                  </a:lnTo>
                  <a:lnTo>
                    <a:pt x="2369" y="3469"/>
                  </a:lnTo>
                  <a:lnTo>
                    <a:pt x="11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012;p67">
              <a:extLst>
                <a:ext uri="{FF2B5EF4-FFF2-40B4-BE49-F238E27FC236}">
                  <a16:creationId xmlns:a16="http://schemas.microsoft.com/office/drawing/2014/main" id="{F285389E-A267-EDAB-0C93-D311672ABFD2}"/>
                </a:ext>
              </a:extLst>
            </p:cNvPr>
            <p:cNvSpPr/>
            <p:nvPr/>
          </p:nvSpPr>
          <p:spPr>
            <a:xfrm>
              <a:off x="4581775" y="4296025"/>
              <a:ext cx="60075" cy="98425"/>
            </a:xfrm>
            <a:custGeom>
              <a:avLst/>
              <a:gdLst/>
              <a:ahLst/>
              <a:cxnLst/>
              <a:rect l="l" t="t" r="r" b="b"/>
              <a:pathLst>
                <a:path w="2403" h="3937" extrusionOk="0">
                  <a:moveTo>
                    <a:pt x="1301" y="0"/>
                  </a:moveTo>
                  <a:lnTo>
                    <a:pt x="1" y="3469"/>
                  </a:lnTo>
                  <a:lnTo>
                    <a:pt x="1" y="3569"/>
                  </a:lnTo>
                  <a:lnTo>
                    <a:pt x="1" y="3636"/>
                  </a:lnTo>
                  <a:cubicBezTo>
                    <a:pt x="67" y="3736"/>
                    <a:pt x="134" y="3803"/>
                    <a:pt x="234" y="3836"/>
                  </a:cubicBezTo>
                  <a:cubicBezTo>
                    <a:pt x="351" y="3903"/>
                    <a:pt x="484" y="3936"/>
                    <a:pt x="618" y="3936"/>
                  </a:cubicBezTo>
                  <a:cubicBezTo>
                    <a:pt x="751" y="3936"/>
                    <a:pt x="885" y="3903"/>
                    <a:pt x="1001" y="3836"/>
                  </a:cubicBezTo>
                  <a:cubicBezTo>
                    <a:pt x="1101" y="3803"/>
                    <a:pt x="1135" y="3770"/>
                    <a:pt x="1168" y="3669"/>
                  </a:cubicBezTo>
                  <a:lnTo>
                    <a:pt x="1168" y="3636"/>
                  </a:lnTo>
                  <a:lnTo>
                    <a:pt x="2402" y="400"/>
                  </a:lnTo>
                  <a:lnTo>
                    <a:pt x="13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013;p67">
              <a:extLst>
                <a:ext uri="{FF2B5EF4-FFF2-40B4-BE49-F238E27FC236}">
                  <a16:creationId xmlns:a16="http://schemas.microsoft.com/office/drawing/2014/main" id="{E02523ED-F7A2-3AAC-C245-F9DB53EB088B}"/>
                </a:ext>
              </a:extLst>
            </p:cNvPr>
            <p:cNvSpPr/>
            <p:nvPr/>
          </p:nvSpPr>
          <p:spPr>
            <a:xfrm>
              <a:off x="5081300" y="4606025"/>
              <a:ext cx="29200" cy="84475"/>
            </a:xfrm>
            <a:custGeom>
              <a:avLst/>
              <a:gdLst/>
              <a:ahLst/>
              <a:cxnLst/>
              <a:rect l="l" t="t" r="r" b="b"/>
              <a:pathLst>
                <a:path w="1168" h="3379" extrusionOk="0">
                  <a:moveTo>
                    <a:pt x="609" y="1"/>
                  </a:moveTo>
                  <a:cubicBezTo>
                    <a:pt x="409" y="1"/>
                    <a:pt x="201" y="59"/>
                    <a:pt x="0" y="176"/>
                  </a:cubicBezTo>
                  <a:lnTo>
                    <a:pt x="0" y="3045"/>
                  </a:lnTo>
                  <a:cubicBezTo>
                    <a:pt x="0" y="3178"/>
                    <a:pt x="101" y="3245"/>
                    <a:pt x="167" y="3278"/>
                  </a:cubicBezTo>
                  <a:cubicBezTo>
                    <a:pt x="301" y="3345"/>
                    <a:pt x="451" y="3378"/>
                    <a:pt x="597" y="3378"/>
                  </a:cubicBezTo>
                  <a:cubicBezTo>
                    <a:pt x="743" y="3378"/>
                    <a:pt x="884" y="3345"/>
                    <a:pt x="1001" y="3278"/>
                  </a:cubicBezTo>
                  <a:cubicBezTo>
                    <a:pt x="1101" y="3245"/>
                    <a:pt x="1168" y="3111"/>
                    <a:pt x="1168" y="3045"/>
                  </a:cubicBezTo>
                  <a:lnTo>
                    <a:pt x="1168" y="176"/>
                  </a:lnTo>
                  <a:cubicBezTo>
                    <a:pt x="1001" y="59"/>
                    <a:pt x="809" y="1"/>
                    <a:pt x="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014;p67">
              <a:extLst>
                <a:ext uri="{FF2B5EF4-FFF2-40B4-BE49-F238E27FC236}">
                  <a16:creationId xmlns:a16="http://schemas.microsoft.com/office/drawing/2014/main" id="{98A523F8-87DB-716A-DFCD-B77334F9CA5A}"/>
                </a:ext>
              </a:extLst>
            </p:cNvPr>
            <p:cNvSpPr/>
            <p:nvPr/>
          </p:nvSpPr>
          <p:spPr>
            <a:xfrm>
              <a:off x="4633475" y="3201975"/>
              <a:ext cx="806450" cy="252625"/>
            </a:xfrm>
            <a:custGeom>
              <a:avLst/>
              <a:gdLst/>
              <a:ahLst/>
              <a:cxnLst/>
              <a:rect l="l" t="t" r="r" b="b"/>
              <a:pathLst>
                <a:path w="32258" h="10105" extrusionOk="0">
                  <a:moveTo>
                    <a:pt x="3992" y="1"/>
                  </a:moveTo>
                  <a:cubicBezTo>
                    <a:pt x="3420" y="1"/>
                    <a:pt x="2951" y="60"/>
                    <a:pt x="2636" y="198"/>
                  </a:cubicBezTo>
                  <a:cubicBezTo>
                    <a:pt x="1001" y="898"/>
                    <a:pt x="167" y="1799"/>
                    <a:pt x="34" y="4134"/>
                  </a:cubicBezTo>
                  <a:cubicBezTo>
                    <a:pt x="1" y="4567"/>
                    <a:pt x="34" y="6702"/>
                    <a:pt x="34" y="6702"/>
                  </a:cubicBezTo>
                  <a:cubicBezTo>
                    <a:pt x="34" y="6702"/>
                    <a:pt x="8473" y="10105"/>
                    <a:pt x="15078" y="10105"/>
                  </a:cubicBezTo>
                  <a:cubicBezTo>
                    <a:pt x="21716" y="10105"/>
                    <a:pt x="32257" y="7470"/>
                    <a:pt x="32257" y="7470"/>
                  </a:cubicBezTo>
                  <a:cubicBezTo>
                    <a:pt x="32257" y="7470"/>
                    <a:pt x="15578" y="2399"/>
                    <a:pt x="12710" y="1632"/>
                  </a:cubicBezTo>
                  <a:cubicBezTo>
                    <a:pt x="10405" y="989"/>
                    <a:pt x="6334" y="1"/>
                    <a:pt x="3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015;p67">
              <a:extLst>
                <a:ext uri="{FF2B5EF4-FFF2-40B4-BE49-F238E27FC236}">
                  <a16:creationId xmlns:a16="http://schemas.microsoft.com/office/drawing/2014/main" id="{030B1BF1-D58B-B2B5-645D-F29E2446B599}"/>
                </a:ext>
              </a:extLst>
            </p:cNvPr>
            <p:cNvSpPr/>
            <p:nvPr/>
          </p:nvSpPr>
          <p:spPr>
            <a:xfrm>
              <a:off x="4424175" y="3294275"/>
              <a:ext cx="1052425" cy="454800"/>
            </a:xfrm>
            <a:custGeom>
              <a:avLst/>
              <a:gdLst/>
              <a:ahLst/>
              <a:cxnLst/>
              <a:rect l="l" t="t" r="r" b="b"/>
              <a:pathLst>
                <a:path w="42097" h="18192" extrusionOk="0">
                  <a:moveTo>
                    <a:pt x="6299" y="1"/>
                  </a:moveTo>
                  <a:cubicBezTo>
                    <a:pt x="2594" y="1"/>
                    <a:pt x="198" y="2100"/>
                    <a:pt x="0" y="6279"/>
                  </a:cubicBezTo>
                  <a:cubicBezTo>
                    <a:pt x="0" y="6713"/>
                    <a:pt x="1768" y="7213"/>
                    <a:pt x="1768" y="7647"/>
                  </a:cubicBezTo>
                  <a:cubicBezTo>
                    <a:pt x="1768" y="9037"/>
                    <a:pt x="5752" y="9153"/>
                    <a:pt x="7080" y="9153"/>
                  </a:cubicBezTo>
                  <a:cubicBezTo>
                    <a:pt x="7346" y="9153"/>
                    <a:pt x="7505" y="9148"/>
                    <a:pt x="7505" y="9148"/>
                  </a:cubicBezTo>
                  <a:cubicBezTo>
                    <a:pt x="7505" y="9148"/>
                    <a:pt x="16278" y="15553"/>
                    <a:pt x="23684" y="17821"/>
                  </a:cubicBezTo>
                  <a:cubicBezTo>
                    <a:pt x="24526" y="18077"/>
                    <a:pt x="25383" y="18191"/>
                    <a:pt x="26242" y="18191"/>
                  </a:cubicBezTo>
                  <a:cubicBezTo>
                    <a:pt x="32085" y="18191"/>
                    <a:pt x="37995" y="12912"/>
                    <a:pt x="39595" y="11283"/>
                  </a:cubicBezTo>
                  <a:cubicBezTo>
                    <a:pt x="42097" y="8681"/>
                    <a:pt x="41763" y="5212"/>
                    <a:pt x="40729" y="1643"/>
                  </a:cubicBezTo>
                  <a:lnTo>
                    <a:pt x="40729" y="1643"/>
                  </a:lnTo>
                  <a:lnTo>
                    <a:pt x="25185" y="4445"/>
                  </a:lnTo>
                  <a:cubicBezTo>
                    <a:pt x="25185" y="4445"/>
                    <a:pt x="13610" y="1142"/>
                    <a:pt x="8439" y="208"/>
                  </a:cubicBezTo>
                  <a:cubicBezTo>
                    <a:pt x="7687" y="70"/>
                    <a:pt x="6971" y="1"/>
                    <a:pt x="6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016;p67">
              <a:extLst>
                <a:ext uri="{FF2B5EF4-FFF2-40B4-BE49-F238E27FC236}">
                  <a16:creationId xmlns:a16="http://schemas.microsoft.com/office/drawing/2014/main" id="{1DE31856-EA3E-6587-1943-86CC2F2EDC63}"/>
                </a:ext>
              </a:extLst>
            </p:cNvPr>
            <p:cNvSpPr/>
            <p:nvPr/>
          </p:nvSpPr>
          <p:spPr>
            <a:xfrm>
              <a:off x="4610125" y="3449575"/>
              <a:ext cx="693850" cy="299625"/>
            </a:xfrm>
            <a:custGeom>
              <a:avLst/>
              <a:gdLst/>
              <a:ahLst/>
              <a:cxnLst/>
              <a:rect l="l" t="t" r="r" b="b"/>
              <a:pathLst>
                <a:path w="27754" h="11985" extrusionOk="0">
                  <a:moveTo>
                    <a:pt x="27754" y="1"/>
                  </a:moveTo>
                  <a:lnTo>
                    <a:pt x="20949" y="2135"/>
                  </a:lnTo>
                  <a:cubicBezTo>
                    <a:pt x="19654" y="6172"/>
                    <a:pt x="18957" y="8522"/>
                    <a:pt x="16254" y="8522"/>
                  </a:cubicBezTo>
                  <a:cubicBezTo>
                    <a:pt x="15964" y="8522"/>
                    <a:pt x="15651" y="8495"/>
                    <a:pt x="15312" y="8440"/>
                  </a:cubicBezTo>
                  <a:cubicBezTo>
                    <a:pt x="11809" y="7840"/>
                    <a:pt x="2" y="2936"/>
                    <a:pt x="1" y="2936"/>
                  </a:cubicBezTo>
                  <a:lnTo>
                    <a:pt x="1" y="2936"/>
                  </a:lnTo>
                  <a:cubicBezTo>
                    <a:pt x="1" y="2936"/>
                    <a:pt x="8807" y="9341"/>
                    <a:pt x="16179" y="11609"/>
                  </a:cubicBezTo>
                  <a:cubicBezTo>
                    <a:pt x="17035" y="11869"/>
                    <a:pt x="17905" y="11984"/>
                    <a:pt x="18776" y="11984"/>
                  </a:cubicBezTo>
                  <a:cubicBezTo>
                    <a:pt x="20923" y="11984"/>
                    <a:pt x="23072" y="11281"/>
                    <a:pt x="25019" y="10308"/>
                  </a:cubicBezTo>
                  <a:cubicBezTo>
                    <a:pt x="26286" y="5772"/>
                    <a:pt x="27754" y="1"/>
                    <a:pt x="27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017;p67">
              <a:extLst>
                <a:ext uri="{FF2B5EF4-FFF2-40B4-BE49-F238E27FC236}">
                  <a16:creationId xmlns:a16="http://schemas.microsoft.com/office/drawing/2014/main" id="{304E15B9-C060-96A5-2EF2-9BD83CA88CBC}"/>
                </a:ext>
              </a:extLst>
            </p:cNvPr>
            <p:cNvSpPr/>
            <p:nvPr/>
          </p:nvSpPr>
          <p:spPr>
            <a:xfrm>
              <a:off x="5404025" y="2677625"/>
              <a:ext cx="290025" cy="746150"/>
            </a:xfrm>
            <a:custGeom>
              <a:avLst/>
              <a:gdLst/>
              <a:ahLst/>
              <a:cxnLst/>
              <a:rect l="l" t="t" r="r" b="b"/>
              <a:pathLst>
                <a:path w="11601" h="29846" extrusionOk="0">
                  <a:moveTo>
                    <a:pt x="810" y="0"/>
                  </a:moveTo>
                  <a:cubicBezTo>
                    <a:pt x="539" y="0"/>
                    <a:pt x="268" y="30"/>
                    <a:pt x="1" y="90"/>
                  </a:cubicBezTo>
                  <a:lnTo>
                    <a:pt x="2336" y="12799"/>
                  </a:lnTo>
                  <a:lnTo>
                    <a:pt x="5104" y="19370"/>
                  </a:lnTo>
                  <a:lnTo>
                    <a:pt x="701" y="25241"/>
                  </a:lnTo>
                  <a:cubicBezTo>
                    <a:pt x="701" y="25241"/>
                    <a:pt x="3152" y="29492"/>
                    <a:pt x="3237" y="29824"/>
                  </a:cubicBezTo>
                  <a:lnTo>
                    <a:pt x="3237" y="29824"/>
                  </a:lnTo>
                  <a:cubicBezTo>
                    <a:pt x="3529" y="29326"/>
                    <a:pt x="11601" y="20434"/>
                    <a:pt x="11375" y="19404"/>
                  </a:cubicBezTo>
                  <a:cubicBezTo>
                    <a:pt x="10775" y="17035"/>
                    <a:pt x="7439" y="8296"/>
                    <a:pt x="6072" y="4727"/>
                  </a:cubicBezTo>
                  <a:cubicBezTo>
                    <a:pt x="4868" y="1614"/>
                    <a:pt x="2810" y="0"/>
                    <a:pt x="810" y="0"/>
                  </a:cubicBezTo>
                  <a:close/>
                  <a:moveTo>
                    <a:pt x="3237" y="29824"/>
                  </a:moveTo>
                  <a:lnTo>
                    <a:pt x="3237" y="29824"/>
                  </a:lnTo>
                  <a:cubicBezTo>
                    <a:pt x="3228" y="29839"/>
                    <a:pt x="3226" y="29846"/>
                    <a:pt x="3231" y="29846"/>
                  </a:cubicBezTo>
                  <a:cubicBezTo>
                    <a:pt x="3233" y="29846"/>
                    <a:pt x="3234" y="29845"/>
                    <a:pt x="3236" y="29845"/>
                  </a:cubicBezTo>
                  <a:cubicBezTo>
                    <a:pt x="3240" y="29843"/>
                    <a:pt x="3240" y="29836"/>
                    <a:pt x="3237" y="29824"/>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018;p67">
              <a:extLst>
                <a:ext uri="{FF2B5EF4-FFF2-40B4-BE49-F238E27FC236}">
                  <a16:creationId xmlns:a16="http://schemas.microsoft.com/office/drawing/2014/main" id="{DCA79803-589C-C1A3-02C2-88523B81E2AC}"/>
                </a:ext>
              </a:extLst>
            </p:cNvPr>
            <p:cNvSpPr/>
            <p:nvPr/>
          </p:nvSpPr>
          <p:spPr>
            <a:xfrm>
              <a:off x="5388175" y="2671350"/>
              <a:ext cx="268550" cy="452000"/>
            </a:xfrm>
            <a:custGeom>
              <a:avLst/>
              <a:gdLst/>
              <a:ahLst/>
              <a:cxnLst/>
              <a:rect l="l" t="t" r="r" b="b"/>
              <a:pathLst>
                <a:path w="10742" h="18080" extrusionOk="0">
                  <a:moveTo>
                    <a:pt x="381" y="1"/>
                  </a:moveTo>
                  <a:cubicBezTo>
                    <a:pt x="253" y="1"/>
                    <a:pt x="126" y="3"/>
                    <a:pt x="1" y="7"/>
                  </a:cubicBezTo>
                  <a:lnTo>
                    <a:pt x="701" y="17787"/>
                  </a:lnTo>
                  <a:cubicBezTo>
                    <a:pt x="1264" y="17992"/>
                    <a:pt x="1870" y="18079"/>
                    <a:pt x="2497" y="18079"/>
                  </a:cubicBezTo>
                  <a:cubicBezTo>
                    <a:pt x="6257" y="18079"/>
                    <a:pt x="10742" y="14918"/>
                    <a:pt x="10742" y="14918"/>
                  </a:cubicBezTo>
                  <a:cubicBezTo>
                    <a:pt x="9641" y="10915"/>
                    <a:pt x="8040" y="7012"/>
                    <a:pt x="6039" y="3343"/>
                  </a:cubicBezTo>
                  <a:cubicBezTo>
                    <a:pt x="4569" y="529"/>
                    <a:pt x="2307" y="1"/>
                    <a:pt x="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019;p67">
              <a:extLst>
                <a:ext uri="{FF2B5EF4-FFF2-40B4-BE49-F238E27FC236}">
                  <a16:creationId xmlns:a16="http://schemas.microsoft.com/office/drawing/2014/main" id="{890B37AF-88DF-9DA0-8AA0-A5CD355D6448}"/>
                </a:ext>
              </a:extLst>
            </p:cNvPr>
            <p:cNvSpPr/>
            <p:nvPr/>
          </p:nvSpPr>
          <p:spPr>
            <a:xfrm>
              <a:off x="5168850" y="2573125"/>
              <a:ext cx="179325" cy="206825"/>
            </a:xfrm>
            <a:custGeom>
              <a:avLst/>
              <a:gdLst/>
              <a:ahLst/>
              <a:cxnLst/>
              <a:rect l="l" t="t" r="r" b="b"/>
              <a:pathLst>
                <a:path w="7173" h="8273" extrusionOk="0">
                  <a:moveTo>
                    <a:pt x="6472" y="0"/>
                  </a:moveTo>
                  <a:lnTo>
                    <a:pt x="1" y="1468"/>
                  </a:lnTo>
                  <a:lnTo>
                    <a:pt x="1102" y="8273"/>
                  </a:lnTo>
                  <a:lnTo>
                    <a:pt x="7173" y="7939"/>
                  </a:lnTo>
                  <a:lnTo>
                    <a:pt x="64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020;p67">
              <a:extLst>
                <a:ext uri="{FF2B5EF4-FFF2-40B4-BE49-F238E27FC236}">
                  <a16:creationId xmlns:a16="http://schemas.microsoft.com/office/drawing/2014/main" id="{04FA5BDA-A9A5-101C-9DA2-2C34189FBC7C}"/>
                </a:ext>
              </a:extLst>
            </p:cNvPr>
            <p:cNvSpPr/>
            <p:nvPr/>
          </p:nvSpPr>
          <p:spPr>
            <a:xfrm>
              <a:off x="4987900" y="2670675"/>
              <a:ext cx="534575" cy="862200"/>
            </a:xfrm>
            <a:custGeom>
              <a:avLst/>
              <a:gdLst/>
              <a:ahLst/>
              <a:cxnLst/>
              <a:rect l="l" t="t" r="r" b="b"/>
              <a:pathLst>
                <a:path w="21383" h="34488" extrusionOk="0">
                  <a:moveTo>
                    <a:pt x="15974" y="1"/>
                  </a:moveTo>
                  <a:cubicBezTo>
                    <a:pt x="15953" y="1"/>
                    <a:pt x="15933" y="1"/>
                    <a:pt x="15912" y="1"/>
                  </a:cubicBezTo>
                  <a:lnTo>
                    <a:pt x="14044" y="68"/>
                  </a:lnTo>
                  <a:cubicBezTo>
                    <a:pt x="13803" y="953"/>
                    <a:pt x="11902" y="1967"/>
                    <a:pt x="9606" y="1967"/>
                  </a:cubicBezTo>
                  <a:cubicBezTo>
                    <a:pt x="9045" y="1967"/>
                    <a:pt x="8462" y="1906"/>
                    <a:pt x="7873" y="1769"/>
                  </a:cubicBezTo>
                  <a:cubicBezTo>
                    <a:pt x="6972" y="2002"/>
                    <a:pt x="6172" y="2269"/>
                    <a:pt x="5371" y="2503"/>
                  </a:cubicBezTo>
                  <a:cubicBezTo>
                    <a:pt x="3203" y="3237"/>
                    <a:pt x="1235" y="5005"/>
                    <a:pt x="901" y="12076"/>
                  </a:cubicBezTo>
                  <a:cubicBezTo>
                    <a:pt x="901" y="12076"/>
                    <a:pt x="67" y="28188"/>
                    <a:pt x="0" y="31323"/>
                  </a:cubicBezTo>
                  <a:cubicBezTo>
                    <a:pt x="1965" y="33828"/>
                    <a:pt x="5775" y="34488"/>
                    <a:pt x="9060" y="34488"/>
                  </a:cubicBezTo>
                  <a:cubicBezTo>
                    <a:pt x="10849" y="34488"/>
                    <a:pt x="12483" y="34292"/>
                    <a:pt x="13577" y="34092"/>
                  </a:cubicBezTo>
                  <a:cubicBezTo>
                    <a:pt x="20048" y="32824"/>
                    <a:pt x="21049" y="29355"/>
                    <a:pt x="21049" y="29355"/>
                  </a:cubicBezTo>
                  <a:cubicBezTo>
                    <a:pt x="21049" y="29355"/>
                    <a:pt x="21382" y="17614"/>
                    <a:pt x="21316" y="12510"/>
                  </a:cubicBezTo>
                  <a:cubicBezTo>
                    <a:pt x="21249" y="8140"/>
                    <a:pt x="21316" y="4938"/>
                    <a:pt x="20882" y="3704"/>
                  </a:cubicBezTo>
                  <a:cubicBezTo>
                    <a:pt x="20320" y="1885"/>
                    <a:pt x="18348" y="1"/>
                    <a:pt x="159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021;p67">
              <a:extLst>
                <a:ext uri="{FF2B5EF4-FFF2-40B4-BE49-F238E27FC236}">
                  <a16:creationId xmlns:a16="http://schemas.microsoft.com/office/drawing/2014/main" id="{C06B2467-08D2-6300-3841-BE37908C1C09}"/>
                </a:ext>
              </a:extLst>
            </p:cNvPr>
            <p:cNvSpPr/>
            <p:nvPr/>
          </p:nvSpPr>
          <p:spPr>
            <a:xfrm>
              <a:off x="5017075" y="2401325"/>
              <a:ext cx="39225" cy="78425"/>
            </a:xfrm>
            <a:custGeom>
              <a:avLst/>
              <a:gdLst/>
              <a:ahLst/>
              <a:cxnLst/>
              <a:rect l="l" t="t" r="r" b="b"/>
              <a:pathLst>
                <a:path w="1569" h="3137" extrusionOk="0">
                  <a:moveTo>
                    <a:pt x="1569" y="1"/>
                  </a:moveTo>
                  <a:cubicBezTo>
                    <a:pt x="1569" y="1"/>
                    <a:pt x="1" y="2402"/>
                    <a:pt x="168" y="2669"/>
                  </a:cubicBezTo>
                  <a:cubicBezTo>
                    <a:pt x="335" y="2903"/>
                    <a:pt x="1535" y="3136"/>
                    <a:pt x="1535" y="3136"/>
                  </a:cubicBezTo>
                  <a:lnTo>
                    <a:pt x="15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022;p67">
              <a:extLst>
                <a:ext uri="{FF2B5EF4-FFF2-40B4-BE49-F238E27FC236}">
                  <a16:creationId xmlns:a16="http://schemas.microsoft.com/office/drawing/2014/main" id="{9A21A053-52B8-3868-B199-03E8E262A333}"/>
                </a:ext>
              </a:extLst>
            </p:cNvPr>
            <p:cNvSpPr/>
            <p:nvPr/>
          </p:nvSpPr>
          <p:spPr>
            <a:xfrm>
              <a:off x="5046275" y="2225625"/>
              <a:ext cx="388625" cy="395025"/>
            </a:xfrm>
            <a:custGeom>
              <a:avLst/>
              <a:gdLst/>
              <a:ahLst/>
              <a:cxnLst/>
              <a:rect l="l" t="t" r="r" b="b"/>
              <a:pathLst>
                <a:path w="15545" h="15801" extrusionOk="0">
                  <a:moveTo>
                    <a:pt x="7696" y="1"/>
                  </a:moveTo>
                  <a:cubicBezTo>
                    <a:pt x="6443" y="1"/>
                    <a:pt x="5398" y="198"/>
                    <a:pt x="4837" y="324"/>
                  </a:cubicBezTo>
                  <a:cubicBezTo>
                    <a:pt x="1568" y="991"/>
                    <a:pt x="668" y="2425"/>
                    <a:pt x="334" y="7562"/>
                  </a:cubicBezTo>
                  <a:cubicBezTo>
                    <a:pt x="0" y="12933"/>
                    <a:pt x="534" y="14667"/>
                    <a:pt x="1235" y="15368"/>
                  </a:cubicBezTo>
                  <a:cubicBezTo>
                    <a:pt x="1504" y="15657"/>
                    <a:pt x="2506" y="15801"/>
                    <a:pt x="3562" y="15801"/>
                  </a:cubicBezTo>
                  <a:cubicBezTo>
                    <a:pt x="4337" y="15801"/>
                    <a:pt x="5140" y="15723"/>
                    <a:pt x="5705" y="15568"/>
                  </a:cubicBezTo>
                  <a:cubicBezTo>
                    <a:pt x="7372" y="15101"/>
                    <a:pt x="11175" y="13767"/>
                    <a:pt x="12910" y="11065"/>
                  </a:cubicBezTo>
                  <a:cubicBezTo>
                    <a:pt x="15011" y="7896"/>
                    <a:pt x="15545" y="3559"/>
                    <a:pt x="13343" y="1825"/>
                  </a:cubicBezTo>
                  <a:cubicBezTo>
                    <a:pt x="11545" y="375"/>
                    <a:pt x="9423" y="1"/>
                    <a:pt x="76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023;p67">
              <a:extLst>
                <a:ext uri="{FF2B5EF4-FFF2-40B4-BE49-F238E27FC236}">
                  <a16:creationId xmlns:a16="http://schemas.microsoft.com/office/drawing/2014/main" id="{DD65BF93-5BFC-9DA0-B7C3-599F20F5DDD9}"/>
                </a:ext>
              </a:extLst>
            </p:cNvPr>
            <p:cNvSpPr/>
            <p:nvPr/>
          </p:nvSpPr>
          <p:spPr>
            <a:xfrm>
              <a:off x="4997075" y="2137900"/>
              <a:ext cx="501225" cy="470000"/>
            </a:xfrm>
            <a:custGeom>
              <a:avLst/>
              <a:gdLst/>
              <a:ahLst/>
              <a:cxnLst/>
              <a:rect l="l" t="t" r="r" b="b"/>
              <a:pathLst>
                <a:path w="20049" h="18800" extrusionOk="0">
                  <a:moveTo>
                    <a:pt x="3529" y="1"/>
                  </a:moveTo>
                  <a:cubicBezTo>
                    <a:pt x="3362" y="1"/>
                    <a:pt x="3194" y="42"/>
                    <a:pt x="3036" y="130"/>
                  </a:cubicBezTo>
                  <a:cubicBezTo>
                    <a:pt x="2836" y="297"/>
                    <a:pt x="2702" y="597"/>
                    <a:pt x="2669" y="864"/>
                  </a:cubicBezTo>
                  <a:cubicBezTo>
                    <a:pt x="2502" y="1364"/>
                    <a:pt x="2602" y="1898"/>
                    <a:pt x="2802" y="2365"/>
                  </a:cubicBezTo>
                  <a:cubicBezTo>
                    <a:pt x="2435" y="2132"/>
                    <a:pt x="2035" y="2032"/>
                    <a:pt x="1635" y="1931"/>
                  </a:cubicBezTo>
                  <a:cubicBezTo>
                    <a:pt x="1548" y="1918"/>
                    <a:pt x="1463" y="1911"/>
                    <a:pt x="1379" y="1911"/>
                  </a:cubicBezTo>
                  <a:cubicBezTo>
                    <a:pt x="1044" y="1911"/>
                    <a:pt x="734" y="2018"/>
                    <a:pt x="467" y="2232"/>
                  </a:cubicBezTo>
                  <a:cubicBezTo>
                    <a:pt x="167" y="2532"/>
                    <a:pt x="0" y="2899"/>
                    <a:pt x="0" y="3266"/>
                  </a:cubicBezTo>
                  <a:cubicBezTo>
                    <a:pt x="34" y="4400"/>
                    <a:pt x="634" y="5501"/>
                    <a:pt x="1602" y="6034"/>
                  </a:cubicBezTo>
                  <a:cubicBezTo>
                    <a:pt x="2536" y="6568"/>
                    <a:pt x="3636" y="6902"/>
                    <a:pt x="4704" y="7035"/>
                  </a:cubicBezTo>
                  <a:cubicBezTo>
                    <a:pt x="4704" y="7902"/>
                    <a:pt x="4871" y="8770"/>
                    <a:pt x="5204" y="9570"/>
                  </a:cubicBezTo>
                  <a:cubicBezTo>
                    <a:pt x="5387" y="10040"/>
                    <a:pt x="5855" y="11222"/>
                    <a:pt x="6385" y="11222"/>
                  </a:cubicBezTo>
                  <a:cubicBezTo>
                    <a:pt x="6533" y="11222"/>
                    <a:pt x="6686" y="11130"/>
                    <a:pt x="6839" y="10905"/>
                  </a:cubicBezTo>
                  <a:cubicBezTo>
                    <a:pt x="7287" y="10218"/>
                    <a:pt x="7734" y="9611"/>
                    <a:pt x="8541" y="9611"/>
                  </a:cubicBezTo>
                  <a:cubicBezTo>
                    <a:pt x="8636" y="9611"/>
                    <a:pt x="8735" y="9619"/>
                    <a:pt x="8840" y="9637"/>
                  </a:cubicBezTo>
                  <a:cubicBezTo>
                    <a:pt x="10508" y="9904"/>
                    <a:pt x="10775" y="12072"/>
                    <a:pt x="9674" y="13373"/>
                  </a:cubicBezTo>
                  <a:cubicBezTo>
                    <a:pt x="9040" y="14103"/>
                    <a:pt x="8462" y="14258"/>
                    <a:pt x="8085" y="14258"/>
                  </a:cubicBezTo>
                  <a:cubicBezTo>
                    <a:pt x="7807" y="14258"/>
                    <a:pt x="7639" y="14174"/>
                    <a:pt x="7639" y="14174"/>
                  </a:cubicBezTo>
                  <a:lnTo>
                    <a:pt x="7639" y="14174"/>
                  </a:lnTo>
                  <a:cubicBezTo>
                    <a:pt x="7639" y="14174"/>
                    <a:pt x="7673" y="17009"/>
                    <a:pt x="8940" y="18610"/>
                  </a:cubicBezTo>
                  <a:cubicBezTo>
                    <a:pt x="8940" y="18610"/>
                    <a:pt x="9507" y="18799"/>
                    <a:pt x="10608" y="18799"/>
                  </a:cubicBezTo>
                  <a:cubicBezTo>
                    <a:pt x="11237" y="18799"/>
                    <a:pt x="12039" y="18737"/>
                    <a:pt x="13010" y="18543"/>
                  </a:cubicBezTo>
                  <a:cubicBezTo>
                    <a:pt x="14644" y="18210"/>
                    <a:pt x="16946" y="16175"/>
                    <a:pt x="17880" y="14040"/>
                  </a:cubicBezTo>
                  <a:cubicBezTo>
                    <a:pt x="19948" y="9470"/>
                    <a:pt x="20048" y="5401"/>
                    <a:pt x="17179" y="4200"/>
                  </a:cubicBezTo>
                  <a:cubicBezTo>
                    <a:pt x="16846" y="2098"/>
                    <a:pt x="15211" y="1131"/>
                    <a:pt x="13343" y="731"/>
                  </a:cubicBezTo>
                  <a:cubicBezTo>
                    <a:pt x="12931" y="634"/>
                    <a:pt x="12517" y="596"/>
                    <a:pt x="12101" y="596"/>
                  </a:cubicBezTo>
                  <a:cubicBezTo>
                    <a:pt x="10548" y="596"/>
                    <a:pt x="8971" y="1125"/>
                    <a:pt x="7413" y="1125"/>
                  </a:cubicBezTo>
                  <a:cubicBezTo>
                    <a:pt x="6784" y="1125"/>
                    <a:pt x="6158" y="1039"/>
                    <a:pt x="5538" y="797"/>
                  </a:cubicBezTo>
                  <a:cubicBezTo>
                    <a:pt x="5004" y="597"/>
                    <a:pt x="4504" y="297"/>
                    <a:pt x="3970" y="97"/>
                  </a:cubicBezTo>
                  <a:cubicBezTo>
                    <a:pt x="3828" y="34"/>
                    <a:pt x="3679"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024;p67">
              <a:extLst>
                <a:ext uri="{FF2B5EF4-FFF2-40B4-BE49-F238E27FC236}">
                  <a16:creationId xmlns:a16="http://schemas.microsoft.com/office/drawing/2014/main" id="{C07DB55A-1879-B1CC-4346-6682A2A03DA9}"/>
                </a:ext>
              </a:extLst>
            </p:cNvPr>
            <p:cNvSpPr/>
            <p:nvPr/>
          </p:nvSpPr>
          <p:spPr>
            <a:xfrm>
              <a:off x="5423200" y="2218750"/>
              <a:ext cx="55900" cy="41675"/>
            </a:xfrm>
            <a:custGeom>
              <a:avLst/>
              <a:gdLst/>
              <a:ahLst/>
              <a:cxnLst/>
              <a:rect l="l" t="t" r="r" b="b"/>
              <a:pathLst>
                <a:path w="2236" h="1667" extrusionOk="0">
                  <a:moveTo>
                    <a:pt x="1278" y="0"/>
                  </a:moveTo>
                  <a:cubicBezTo>
                    <a:pt x="1056" y="0"/>
                    <a:pt x="832" y="63"/>
                    <a:pt x="635" y="199"/>
                  </a:cubicBezTo>
                  <a:cubicBezTo>
                    <a:pt x="168" y="532"/>
                    <a:pt x="1" y="1166"/>
                    <a:pt x="268" y="1666"/>
                  </a:cubicBezTo>
                  <a:lnTo>
                    <a:pt x="2236" y="499"/>
                  </a:lnTo>
                  <a:cubicBezTo>
                    <a:pt x="2025" y="183"/>
                    <a:pt x="1656" y="0"/>
                    <a:pt x="1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025;p67">
              <a:extLst>
                <a:ext uri="{FF2B5EF4-FFF2-40B4-BE49-F238E27FC236}">
                  <a16:creationId xmlns:a16="http://schemas.microsoft.com/office/drawing/2014/main" id="{773F9647-4D6C-4532-ABFF-AB4F5335157E}"/>
                </a:ext>
              </a:extLst>
            </p:cNvPr>
            <p:cNvSpPr/>
            <p:nvPr/>
          </p:nvSpPr>
          <p:spPr>
            <a:xfrm>
              <a:off x="4260725" y="2732400"/>
              <a:ext cx="908150" cy="543125"/>
            </a:xfrm>
            <a:custGeom>
              <a:avLst/>
              <a:gdLst/>
              <a:ahLst/>
              <a:cxnLst/>
              <a:rect l="l" t="t" r="r" b="b"/>
              <a:pathLst>
                <a:path w="36326" h="21725" extrusionOk="0">
                  <a:moveTo>
                    <a:pt x="34625" y="0"/>
                  </a:moveTo>
                  <a:cubicBezTo>
                    <a:pt x="34624" y="0"/>
                    <a:pt x="31422" y="501"/>
                    <a:pt x="29721" y="3003"/>
                  </a:cubicBezTo>
                  <a:cubicBezTo>
                    <a:pt x="27987" y="5504"/>
                    <a:pt x="20581" y="14344"/>
                    <a:pt x="20581" y="14344"/>
                  </a:cubicBezTo>
                  <a:cubicBezTo>
                    <a:pt x="18813" y="13443"/>
                    <a:pt x="17079" y="12476"/>
                    <a:pt x="15311" y="11509"/>
                  </a:cubicBezTo>
                  <a:cubicBezTo>
                    <a:pt x="13877" y="10708"/>
                    <a:pt x="12442" y="9941"/>
                    <a:pt x="11041" y="9107"/>
                  </a:cubicBezTo>
                  <a:cubicBezTo>
                    <a:pt x="10641" y="8873"/>
                    <a:pt x="10274" y="8673"/>
                    <a:pt x="9940" y="8373"/>
                  </a:cubicBezTo>
                  <a:cubicBezTo>
                    <a:pt x="9273" y="7673"/>
                    <a:pt x="9407" y="6005"/>
                    <a:pt x="9440" y="5104"/>
                  </a:cubicBezTo>
                  <a:cubicBezTo>
                    <a:pt x="9440" y="4670"/>
                    <a:pt x="9473" y="4270"/>
                    <a:pt x="9507" y="3803"/>
                  </a:cubicBezTo>
                  <a:cubicBezTo>
                    <a:pt x="9595" y="3363"/>
                    <a:pt x="9709" y="2304"/>
                    <a:pt x="9077" y="2304"/>
                  </a:cubicBezTo>
                  <a:cubicBezTo>
                    <a:pt x="8991" y="2304"/>
                    <a:pt x="8890" y="2324"/>
                    <a:pt x="8773" y="2369"/>
                  </a:cubicBezTo>
                  <a:cubicBezTo>
                    <a:pt x="8606" y="2469"/>
                    <a:pt x="8439" y="2602"/>
                    <a:pt x="8306" y="2769"/>
                  </a:cubicBezTo>
                  <a:cubicBezTo>
                    <a:pt x="8139" y="2969"/>
                    <a:pt x="8006" y="3169"/>
                    <a:pt x="7972" y="3370"/>
                  </a:cubicBezTo>
                  <a:cubicBezTo>
                    <a:pt x="7772" y="3937"/>
                    <a:pt x="7806" y="4537"/>
                    <a:pt x="7639" y="5104"/>
                  </a:cubicBezTo>
                  <a:cubicBezTo>
                    <a:pt x="7639" y="5171"/>
                    <a:pt x="7605" y="5271"/>
                    <a:pt x="7505" y="5304"/>
                  </a:cubicBezTo>
                  <a:cubicBezTo>
                    <a:pt x="7439" y="5371"/>
                    <a:pt x="7305" y="5371"/>
                    <a:pt x="7239" y="5371"/>
                  </a:cubicBezTo>
                  <a:cubicBezTo>
                    <a:pt x="5838" y="5304"/>
                    <a:pt x="4603" y="3370"/>
                    <a:pt x="4003" y="2335"/>
                  </a:cubicBezTo>
                  <a:cubicBezTo>
                    <a:pt x="3803" y="1835"/>
                    <a:pt x="3436" y="1435"/>
                    <a:pt x="3002" y="1135"/>
                  </a:cubicBezTo>
                  <a:cubicBezTo>
                    <a:pt x="2831" y="1049"/>
                    <a:pt x="2648" y="1010"/>
                    <a:pt x="2464" y="1010"/>
                  </a:cubicBezTo>
                  <a:cubicBezTo>
                    <a:pt x="1859" y="1010"/>
                    <a:pt x="1233" y="1424"/>
                    <a:pt x="901" y="1935"/>
                  </a:cubicBezTo>
                  <a:cubicBezTo>
                    <a:pt x="267" y="2802"/>
                    <a:pt x="0" y="3870"/>
                    <a:pt x="133" y="4937"/>
                  </a:cubicBezTo>
                  <a:cubicBezTo>
                    <a:pt x="234" y="6338"/>
                    <a:pt x="834" y="7706"/>
                    <a:pt x="1835" y="8773"/>
                  </a:cubicBezTo>
                  <a:cubicBezTo>
                    <a:pt x="3369" y="10174"/>
                    <a:pt x="5137" y="11342"/>
                    <a:pt x="7072" y="12176"/>
                  </a:cubicBezTo>
                  <a:cubicBezTo>
                    <a:pt x="8055" y="12652"/>
                    <a:pt x="19505" y="21724"/>
                    <a:pt x="22290" y="21724"/>
                  </a:cubicBezTo>
                  <a:cubicBezTo>
                    <a:pt x="22434" y="21724"/>
                    <a:pt x="22555" y="21700"/>
                    <a:pt x="22650" y="21649"/>
                  </a:cubicBezTo>
                  <a:cubicBezTo>
                    <a:pt x="24618" y="20615"/>
                    <a:pt x="34591" y="8873"/>
                    <a:pt x="34591" y="8873"/>
                  </a:cubicBezTo>
                  <a:cubicBezTo>
                    <a:pt x="36326" y="6172"/>
                    <a:pt x="36326" y="2702"/>
                    <a:pt x="34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026;p67">
              <a:extLst>
                <a:ext uri="{FF2B5EF4-FFF2-40B4-BE49-F238E27FC236}">
                  <a16:creationId xmlns:a16="http://schemas.microsoft.com/office/drawing/2014/main" id="{FA98D887-8757-C6EC-B20B-265694A2BC7E}"/>
                </a:ext>
              </a:extLst>
            </p:cNvPr>
            <p:cNvSpPr/>
            <p:nvPr/>
          </p:nvSpPr>
          <p:spPr>
            <a:xfrm>
              <a:off x="4863650" y="2723225"/>
              <a:ext cx="326075" cy="382800"/>
            </a:xfrm>
            <a:custGeom>
              <a:avLst/>
              <a:gdLst/>
              <a:ahLst/>
              <a:cxnLst/>
              <a:rect l="l" t="t" r="r" b="b"/>
              <a:pathLst>
                <a:path w="13043" h="15312" extrusionOk="0">
                  <a:moveTo>
                    <a:pt x="11542" y="0"/>
                  </a:moveTo>
                  <a:lnTo>
                    <a:pt x="11542" y="0"/>
                  </a:lnTo>
                  <a:cubicBezTo>
                    <a:pt x="10274" y="134"/>
                    <a:pt x="8106" y="167"/>
                    <a:pt x="5938" y="2536"/>
                  </a:cubicBezTo>
                  <a:cubicBezTo>
                    <a:pt x="3369" y="5304"/>
                    <a:pt x="0" y="9808"/>
                    <a:pt x="0" y="9808"/>
                  </a:cubicBezTo>
                  <a:cubicBezTo>
                    <a:pt x="634" y="12576"/>
                    <a:pt x="2802" y="14711"/>
                    <a:pt x="5604" y="15311"/>
                  </a:cubicBezTo>
                  <a:cubicBezTo>
                    <a:pt x="5604" y="15311"/>
                    <a:pt x="10174" y="10808"/>
                    <a:pt x="11475" y="8340"/>
                  </a:cubicBezTo>
                  <a:cubicBezTo>
                    <a:pt x="12776" y="5871"/>
                    <a:pt x="13043" y="1768"/>
                    <a:pt x="115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027;p67">
              <a:extLst>
                <a:ext uri="{FF2B5EF4-FFF2-40B4-BE49-F238E27FC236}">
                  <a16:creationId xmlns:a16="http://schemas.microsoft.com/office/drawing/2014/main" id="{DEDB6285-74C9-C59F-C623-6D79780CBBDE}"/>
                </a:ext>
              </a:extLst>
            </p:cNvPr>
            <p:cNvSpPr/>
            <p:nvPr/>
          </p:nvSpPr>
          <p:spPr>
            <a:xfrm>
              <a:off x="5030425" y="3005775"/>
              <a:ext cx="646325" cy="898325"/>
            </a:xfrm>
            <a:custGeom>
              <a:avLst/>
              <a:gdLst/>
              <a:ahLst/>
              <a:cxnLst/>
              <a:rect l="l" t="t" r="r" b="b"/>
              <a:pathLst>
                <a:path w="25853" h="35933" extrusionOk="0">
                  <a:moveTo>
                    <a:pt x="22578" y="1"/>
                  </a:moveTo>
                  <a:cubicBezTo>
                    <a:pt x="21346" y="1"/>
                    <a:pt x="19940" y="661"/>
                    <a:pt x="18781" y="1274"/>
                  </a:cubicBezTo>
                  <a:cubicBezTo>
                    <a:pt x="13877" y="3943"/>
                    <a:pt x="10041" y="6545"/>
                    <a:pt x="7039" y="15851"/>
                  </a:cubicBezTo>
                  <a:cubicBezTo>
                    <a:pt x="4804" y="22856"/>
                    <a:pt x="3303" y="29228"/>
                    <a:pt x="167" y="32697"/>
                  </a:cubicBezTo>
                  <a:lnTo>
                    <a:pt x="1" y="35932"/>
                  </a:lnTo>
                  <a:cubicBezTo>
                    <a:pt x="1702" y="35866"/>
                    <a:pt x="3036" y="34598"/>
                    <a:pt x="7039" y="32930"/>
                  </a:cubicBezTo>
                  <a:cubicBezTo>
                    <a:pt x="14511" y="29828"/>
                    <a:pt x="20115" y="27360"/>
                    <a:pt x="22217" y="23423"/>
                  </a:cubicBezTo>
                  <a:cubicBezTo>
                    <a:pt x="24351" y="19521"/>
                    <a:pt x="25852" y="8246"/>
                    <a:pt x="25352" y="3376"/>
                  </a:cubicBezTo>
                  <a:cubicBezTo>
                    <a:pt x="25319" y="2842"/>
                    <a:pt x="25185" y="2275"/>
                    <a:pt x="24985" y="1741"/>
                  </a:cubicBezTo>
                  <a:lnTo>
                    <a:pt x="25486" y="1674"/>
                  </a:lnTo>
                  <a:lnTo>
                    <a:pt x="24151" y="507"/>
                  </a:lnTo>
                  <a:cubicBezTo>
                    <a:pt x="23694" y="145"/>
                    <a:pt x="23155" y="1"/>
                    <a:pt x="225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028;p67">
              <a:extLst>
                <a:ext uri="{FF2B5EF4-FFF2-40B4-BE49-F238E27FC236}">
                  <a16:creationId xmlns:a16="http://schemas.microsoft.com/office/drawing/2014/main" id="{F2346F48-7374-ECA5-DDA1-C5CC67BB82FE}"/>
                </a:ext>
              </a:extLst>
            </p:cNvPr>
            <p:cNvSpPr/>
            <p:nvPr/>
          </p:nvSpPr>
          <p:spPr>
            <a:xfrm>
              <a:off x="5030425" y="3005775"/>
              <a:ext cx="646325" cy="898325"/>
            </a:xfrm>
            <a:custGeom>
              <a:avLst/>
              <a:gdLst/>
              <a:ahLst/>
              <a:cxnLst/>
              <a:rect l="l" t="t" r="r" b="b"/>
              <a:pathLst>
                <a:path w="25853" h="35933" extrusionOk="0">
                  <a:moveTo>
                    <a:pt x="22578" y="1"/>
                  </a:moveTo>
                  <a:cubicBezTo>
                    <a:pt x="21346" y="1"/>
                    <a:pt x="19940" y="661"/>
                    <a:pt x="18781" y="1274"/>
                  </a:cubicBezTo>
                  <a:cubicBezTo>
                    <a:pt x="13877" y="3943"/>
                    <a:pt x="10041" y="6545"/>
                    <a:pt x="7039" y="15851"/>
                  </a:cubicBezTo>
                  <a:cubicBezTo>
                    <a:pt x="4804" y="22856"/>
                    <a:pt x="3303" y="29228"/>
                    <a:pt x="167" y="32697"/>
                  </a:cubicBezTo>
                  <a:lnTo>
                    <a:pt x="1" y="35932"/>
                  </a:lnTo>
                  <a:cubicBezTo>
                    <a:pt x="1702" y="35866"/>
                    <a:pt x="3036" y="34598"/>
                    <a:pt x="7039" y="32930"/>
                  </a:cubicBezTo>
                  <a:cubicBezTo>
                    <a:pt x="14511" y="29795"/>
                    <a:pt x="20115" y="27360"/>
                    <a:pt x="22217" y="23423"/>
                  </a:cubicBezTo>
                  <a:cubicBezTo>
                    <a:pt x="24351" y="19521"/>
                    <a:pt x="25852" y="8246"/>
                    <a:pt x="25352" y="3376"/>
                  </a:cubicBezTo>
                  <a:cubicBezTo>
                    <a:pt x="25285" y="2842"/>
                    <a:pt x="25152" y="2308"/>
                    <a:pt x="24985" y="1741"/>
                  </a:cubicBezTo>
                  <a:lnTo>
                    <a:pt x="25486" y="1674"/>
                  </a:lnTo>
                  <a:lnTo>
                    <a:pt x="24151" y="507"/>
                  </a:lnTo>
                  <a:cubicBezTo>
                    <a:pt x="23694" y="145"/>
                    <a:pt x="23155" y="1"/>
                    <a:pt x="225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029;p67">
              <a:extLst>
                <a:ext uri="{FF2B5EF4-FFF2-40B4-BE49-F238E27FC236}">
                  <a16:creationId xmlns:a16="http://schemas.microsoft.com/office/drawing/2014/main" id="{AECE9F9A-3940-0604-A148-D290258153F3}"/>
                </a:ext>
              </a:extLst>
            </p:cNvPr>
            <p:cNvSpPr/>
            <p:nvPr/>
          </p:nvSpPr>
          <p:spPr>
            <a:xfrm>
              <a:off x="4976225" y="3036475"/>
              <a:ext cx="734725" cy="879225"/>
            </a:xfrm>
            <a:custGeom>
              <a:avLst/>
              <a:gdLst/>
              <a:ahLst/>
              <a:cxnLst/>
              <a:rect l="l" t="t" r="r" b="b"/>
              <a:pathLst>
                <a:path w="29389" h="35169" extrusionOk="0">
                  <a:moveTo>
                    <a:pt x="26189" y="0"/>
                  </a:moveTo>
                  <a:cubicBezTo>
                    <a:pt x="24961" y="0"/>
                    <a:pt x="23530" y="676"/>
                    <a:pt x="22350" y="1314"/>
                  </a:cubicBezTo>
                  <a:cubicBezTo>
                    <a:pt x="17480" y="3982"/>
                    <a:pt x="13644" y="6584"/>
                    <a:pt x="10641" y="15857"/>
                  </a:cubicBezTo>
                  <a:cubicBezTo>
                    <a:pt x="7639" y="25164"/>
                    <a:pt x="5971" y="33437"/>
                    <a:pt x="0" y="35005"/>
                  </a:cubicBezTo>
                  <a:cubicBezTo>
                    <a:pt x="0" y="35005"/>
                    <a:pt x="403" y="35169"/>
                    <a:pt x="1371" y="35169"/>
                  </a:cubicBezTo>
                  <a:cubicBezTo>
                    <a:pt x="2911" y="35169"/>
                    <a:pt x="5882" y="34753"/>
                    <a:pt x="10942" y="32603"/>
                  </a:cubicBezTo>
                  <a:cubicBezTo>
                    <a:pt x="13543" y="31502"/>
                    <a:pt x="16712" y="29467"/>
                    <a:pt x="18814" y="28300"/>
                  </a:cubicBezTo>
                  <a:cubicBezTo>
                    <a:pt x="22883" y="25998"/>
                    <a:pt x="25385" y="24130"/>
                    <a:pt x="25752" y="23396"/>
                  </a:cubicBezTo>
                  <a:cubicBezTo>
                    <a:pt x="27920" y="19527"/>
                    <a:pt x="29388" y="8252"/>
                    <a:pt x="28888" y="3349"/>
                  </a:cubicBezTo>
                  <a:cubicBezTo>
                    <a:pt x="28627" y="806"/>
                    <a:pt x="27529" y="0"/>
                    <a:pt x="261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030;p67">
              <a:extLst>
                <a:ext uri="{FF2B5EF4-FFF2-40B4-BE49-F238E27FC236}">
                  <a16:creationId xmlns:a16="http://schemas.microsoft.com/office/drawing/2014/main" id="{C8626866-9D7F-FE80-0CD6-1CA6D2372C73}"/>
                </a:ext>
              </a:extLst>
            </p:cNvPr>
            <p:cNvSpPr/>
            <p:nvPr/>
          </p:nvSpPr>
          <p:spPr>
            <a:xfrm>
              <a:off x="2657250" y="3862557"/>
              <a:ext cx="412650" cy="180200"/>
            </a:xfrm>
            <a:custGeom>
              <a:avLst/>
              <a:gdLst/>
              <a:ahLst/>
              <a:cxnLst/>
              <a:rect l="l" t="t" r="r" b="b"/>
              <a:pathLst>
                <a:path w="16506" h="7208" extrusionOk="0">
                  <a:moveTo>
                    <a:pt x="5964" y="1"/>
                  </a:moveTo>
                  <a:cubicBezTo>
                    <a:pt x="5964" y="1"/>
                    <a:pt x="5997" y="1068"/>
                    <a:pt x="3896" y="1168"/>
                  </a:cubicBezTo>
                  <a:cubicBezTo>
                    <a:pt x="1027" y="1235"/>
                    <a:pt x="1127" y="1368"/>
                    <a:pt x="1127" y="1368"/>
                  </a:cubicBezTo>
                  <a:cubicBezTo>
                    <a:pt x="1109" y="1364"/>
                    <a:pt x="1090" y="1361"/>
                    <a:pt x="1072" y="1361"/>
                  </a:cubicBezTo>
                  <a:cubicBezTo>
                    <a:pt x="312" y="1361"/>
                    <a:pt x="0" y="5384"/>
                    <a:pt x="293" y="5905"/>
                  </a:cubicBezTo>
                  <a:cubicBezTo>
                    <a:pt x="560" y="6439"/>
                    <a:pt x="1694" y="7173"/>
                    <a:pt x="3663" y="7206"/>
                  </a:cubicBezTo>
                  <a:cubicBezTo>
                    <a:pt x="3705" y="7207"/>
                    <a:pt x="3748" y="7207"/>
                    <a:pt x="3789" y="7207"/>
                  </a:cubicBezTo>
                  <a:cubicBezTo>
                    <a:pt x="5221" y="7207"/>
                    <a:pt x="6212" y="6667"/>
                    <a:pt x="7832" y="6505"/>
                  </a:cubicBezTo>
                  <a:cubicBezTo>
                    <a:pt x="9500" y="6339"/>
                    <a:pt x="12469" y="6539"/>
                    <a:pt x="14704" y="4671"/>
                  </a:cubicBezTo>
                  <a:cubicBezTo>
                    <a:pt x="16505" y="3170"/>
                    <a:pt x="16305" y="1835"/>
                    <a:pt x="15204" y="1302"/>
                  </a:cubicBezTo>
                  <a:cubicBezTo>
                    <a:pt x="14670" y="1018"/>
                    <a:pt x="13912" y="951"/>
                    <a:pt x="13073" y="951"/>
                  </a:cubicBezTo>
                  <a:cubicBezTo>
                    <a:pt x="12328" y="951"/>
                    <a:pt x="11521" y="1004"/>
                    <a:pt x="10753" y="1004"/>
                  </a:cubicBezTo>
                  <a:cubicBezTo>
                    <a:pt x="10657" y="1004"/>
                    <a:pt x="10562" y="1003"/>
                    <a:pt x="10467" y="1001"/>
                  </a:cubicBezTo>
                  <a:cubicBezTo>
                    <a:pt x="8333" y="901"/>
                    <a:pt x="6364" y="1135"/>
                    <a:pt x="5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031;p67">
              <a:extLst>
                <a:ext uri="{FF2B5EF4-FFF2-40B4-BE49-F238E27FC236}">
                  <a16:creationId xmlns:a16="http://schemas.microsoft.com/office/drawing/2014/main" id="{4E8C1250-4187-5B5D-538C-D834A626F31A}"/>
                </a:ext>
              </a:extLst>
            </p:cNvPr>
            <p:cNvSpPr/>
            <p:nvPr/>
          </p:nvSpPr>
          <p:spPr>
            <a:xfrm>
              <a:off x="2677075" y="3780925"/>
              <a:ext cx="325275" cy="172175"/>
            </a:xfrm>
            <a:custGeom>
              <a:avLst/>
              <a:gdLst/>
              <a:ahLst/>
              <a:cxnLst/>
              <a:rect l="l" t="t" r="r" b="b"/>
              <a:pathLst>
                <a:path w="13011" h="6887" extrusionOk="0">
                  <a:moveTo>
                    <a:pt x="4550" y="0"/>
                  </a:moveTo>
                  <a:cubicBezTo>
                    <a:pt x="4033" y="0"/>
                    <a:pt x="3172" y="445"/>
                    <a:pt x="2403" y="490"/>
                  </a:cubicBezTo>
                  <a:cubicBezTo>
                    <a:pt x="68" y="557"/>
                    <a:pt x="1" y="890"/>
                    <a:pt x="1" y="890"/>
                  </a:cubicBezTo>
                  <a:cubicBezTo>
                    <a:pt x="1" y="890"/>
                    <a:pt x="434" y="4760"/>
                    <a:pt x="434" y="4826"/>
                  </a:cubicBezTo>
                  <a:cubicBezTo>
                    <a:pt x="489" y="6623"/>
                    <a:pt x="3054" y="6887"/>
                    <a:pt x="5192" y="6887"/>
                  </a:cubicBezTo>
                  <a:cubicBezTo>
                    <a:pt x="5674" y="6887"/>
                    <a:pt x="6134" y="6873"/>
                    <a:pt x="6539" y="6861"/>
                  </a:cubicBezTo>
                  <a:cubicBezTo>
                    <a:pt x="8373" y="6828"/>
                    <a:pt x="10342" y="6694"/>
                    <a:pt x="11676" y="5927"/>
                  </a:cubicBezTo>
                  <a:cubicBezTo>
                    <a:pt x="13010" y="5193"/>
                    <a:pt x="11943" y="4326"/>
                    <a:pt x="10842" y="4226"/>
                  </a:cubicBezTo>
                  <a:lnTo>
                    <a:pt x="9708" y="4226"/>
                  </a:lnTo>
                  <a:cubicBezTo>
                    <a:pt x="7573" y="4159"/>
                    <a:pt x="5605" y="4359"/>
                    <a:pt x="5205" y="3225"/>
                  </a:cubicBezTo>
                  <a:cubicBezTo>
                    <a:pt x="5205" y="3225"/>
                    <a:pt x="5104" y="1324"/>
                    <a:pt x="5004" y="390"/>
                  </a:cubicBezTo>
                  <a:cubicBezTo>
                    <a:pt x="4961" y="100"/>
                    <a:pt x="4794" y="0"/>
                    <a:pt x="45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032;p67">
              <a:extLst>
                <a:ext uri="{FF2B5EF4-FFF2-40B4-BE49-F238E27FC236}">
                  <a16:creationId xmlns:a16="http://schemas.microsoft.com/office/drawing/2014/main" id="{99843D9D-9904-A7C8-0F76-9CCDC516B92E}"/>
                </a:ext>
              </a:extLst>
            </p:cNvPr>
            <p:cNvSpPr/>
            <p:nvPr/>
          </p:nvSpPr>
          <p:spPr>
            <a:xfrm>
              <a:off x="2623700" y="3241100"/>
              <a:ext cx="201025" cy="613400"/>
            </a:xfrm>
            <a:custGeom>
              <a:avLst/>
              <a:gdLst/>
              <a:ahLst/>
              <a:cxnLst/>
              <a:rect l="l" t="t" r="r" b="b"/>
              <a:pathLst>
                <a:path w="8041" h="24536" extrusionOk="0">
                  <a:moveTo>
                    <a:pt x="7873" y="0"/>
                  </a:moveTo>
                  <a:lnTo>
                    <a:pt x="1" y="2335"/>
                  </a:lnTo>
                  <a:lnTo>
                    <a:pt x="2169" y="23984"/>
                  </a:lnTo>
                  <a:cubicBezTo>
                    <a:pt x="3390" y="24403"/>
                    <a:pt x="4432" y="24535"/>
                    <a:pt x="5262" y="24535"/>
                  </a:cubicBezTo>
                  <a:cubicBezTo>
                    <a:pt x="6677" y="24535"/>
                    <a:pt x="7473" y="24151"/>
                    <a:pt x="7473" y="24151"/>
                  </a:cubicBezTo>
                  <a:cubicBezTo>
                    <a:pt x="7473" y="24151"/>
                    <a:pt x="8040" y="4237"/>
                    <a:pt x="78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033;p67">
              <a:extLst>
                <a:ext uri="{FF2B5EF4-FFF2-40B4-BE49-F238E27FC236}">
                  <a16:creationId xmlns:a16="http://schemas.microsoft.com/office/drawing/2014/main" id="{B9872C0F-7895-1D2A-AF0D-8196A0700DD8}"/>
                </a:ext>
              </a:extLst>
            </p:cNvPr>
            <p:cNvSpPr/>
            <p:nvPr/>
          </p:nvSpPr>
          <p:spPr>
            <a:xfrm>
              <a:off x="2623700" y="3241100"/>
              <a:ext cx="201025" cy="613400"/>
            </a:xfrm>
            <a:custGeom>
              <a:avLst/>
              <a:gdLst/>
              <a:ahLst/>
              <a:cxnLst/>
              <a:rect l="l" t="t" r="r" b="b"/>
              <a:pathLst>
                <a:path w="8041" h="24536" extrusionOk="0">
                  <a:moveTo>
                    <a:pt x="7873" y="0"/>
                  </a:moveTo>
                  <a:lnTo>
                    <a:pt x="1" y="2335"/>
                  </a:lnTo>
                  <a:lnTo>
                    <a:pt x="2169" y="23984"/>
                  </a:lnTo>
                  <a:cubicBezTo>
                    <a:pt x="3390" y="24403"/>
                    <a:pt x="4432" y="24535"/>
                    <a:pt x="5262" y="24535"/>
                  </a:cubicBezTo>
                  <a:cubicBezTo>
                    <a:pt x="6677" y="24535"/>
                    <a:pt x="7473" y="24151"/>
                    <a:pt x="7473" y="24151"/>
                  </a:cubicBezTo>
                  <a:cubicBezTo>
                    <a:pt x="7473" y="24151"/>
                    <a:pt x="8040" y="4237"/>
                    <a:pt x="7873" y="0"/>
                  </a:cubicBezTo>
                  <a:close/>
                </a:path>
              </a:pathLst>
            </a:custGeom>
            <a:solidFill>
              <a:srgbClr val="2C6D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034;p67">
              <a:extLst>
                <a:ext uri="{FF2B5EF4-FFF2-40B4-BE49-F238E27FC236}">
                  <a16:creationId xmlns:a16="http://schemas.microsoft.com/office/drawing/2014/main" id="{FBE3BFB7-0116-3C7B-AF23-302C71C28EFC}"/>
                </a:ext>
              </a:extLst>
            </p:cNvPr>
            <p:cNvSpPr/>
            <p:nvPr/>
          </p:nvSpPr>
          <p:spPr>
            <a:xfrm>
              <a:off x="2927425" y="4083375"/>
              <a:ext cx="410150" cy="178950"/>
            </a:xfrm>
            <a:custGeom>
              <a:avLst/>
              <a:gdLst/>
              <a:ahLst/>
              <a:cxnLst/>
              <a:rect l="l" t="t" r="r" b="b"/>
              <a:pathLst>
                <a:path w="16406" h="7158" extrusionOk="0">
                  <a:moveTo>
                    <a:pt x="5932" y="0"/>
                  </a:moveTo>
                  <a:cubicBezTo>
                    <a:pt x="5932" y="0"/>
                    <a:pt x="5932" y="1101"/>
                    <a:pt x="3997" y="1101"/>
                  </a:cubicBezTo>
                  <a:cubicBezTo>
                    <a:pt x="1095" y="1101"/>
                    <a:pt x="1195" y="1234"/>
                    <a:pt x="1195" y="1234"/>
                  </a:cubicBezTo>
                  <a:cubicBezTo>
                    <a:pt x="1170" y="1226"/>
                    <a:pt x="1146" y="1222"/>
                    <a:pt x="1122" y="1222"/>
                  </a:cubicBezTo>
                  <a:cubicBezTo>
                    <a:pt x="370" y="1222"/>
                    <a:pt x="0" y="5156"/>
                    <a:pt x="194" y="5738"/>
                  </a:cubicBezTo>
                  <a:cubicBezTo>
                    <a:pt x="394" y="6305"/>
                    <a:pt x="1528" y="7005"/>
                    <a:pt x="3496" y="7139"/>
                  </a:cubicBezTo>
                  <a:cubicBezTo>
                    <a:pt x="3646" y="7152"/>
                    <a:pt x="3790" y="7158"/>
                    <a:pt x="3931" y="7158"/>
                  </a:cubicBezTo>
                  <a:cubicBezTo>
                    <a:pt x="5203" y="7158"/>
                    <a:pt x="6164" y="6665"/>
                    <a:pt x="7666" y="6605"/>
                  </a:cubicBezTo>
                  <a:cubicBezTo>
                    <a:pt x="9334" y="6505"/>
                    <a:pt x="12269" y="6805"/>
                    <a:pt x="14571" y="5004"/>
                  </a:cubicBezTo>
                  <a:cubicBezTo>
                    <a:pt x="16406" y="3569"/>
                    <a:pt x="16206" y="2235"/>
                    <a:pt x="15171" y="1635"/>
                  </a:cubicBezTo>
                  <a:cubicBezTo>
                    <a:pt x="14104" y="1068"/>
                    <a:pt x="12103" y="1301"/>
                    <a:pt x="10401" y="1168"/>
                  </a:cubicBezTo>
                  <a:cubicBezTo>
                    <a:pt x="8333" y="1001"/>
                    <a:pt x="6332" y="1168"/>
                    <a:pt x="5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035;p67">
              <a:extLst>
                <a:ext uri="{FF2B5EF4-FFF2-40B4-BE49-F238E27FC236}">
                  <a16:creationId xmlns:a16="http://schemas.microsoft.com/office/drawing/2014/main" id="{33E91DD3-EB51-877E-FF8F-97A6030A14C9}"/>
                </a:ext>
              </a:extLst>
            </p:cNvPr>
            <p:cNvSpPr/>
            <p:nvPr/>
          </p:nvSpPr>
          <p:spPr>
            <a:xfrm>
              <a:off x="2948100" y="4002475"/>
              <a:ext cx="320275" cy="174325"/>
            </a:xfrm>
            <a:custGeom>
              <a:avLst/>
              <a:gdLst/>
              <a:ahLst/>
              <a:cxnLst/>
              <a:rect l="l" t="t" r="r" b="b"/>
              <a:pathLst>
                <a:path w="12811" h="6973" extrusionOk="0">
                  <a:moveTo>
                    <a:pt x="4537" y="0"/>
                  </a:moveTo>
                  <a:cubicBezTo>
                    <a:pt x="4019" y="0"/>
                    <a:pt x="3159" y="401"/>
                    <a:pt x="2403" y="401"/>
                  </a:cubicBezTo>
                  <a:cubicBezTo>
                    <a:pt x="68" y="401"/>
                    <a:pt x="1" y="734"/>
                    <a:pt x="1" y="734"/>
                  </a:cubicBezTo>
                  <a:cubicBezTo>
                    <a:pt x="1" y="734"/>
                    <a:pt x="334" y="4670"/>
                    <a:pt x="334" y="4704"/>
                  </a:cubicBezTo>
                  <a:cubicBezTo>
                    <a:pt x="334" y="6872"/>
                    <a:pt x="4171" y="6972"/>
                    <a:pt x="6372" y="6972"/>
                  </a:cubicBezTo>
                  <a:cubicBezTo>
                    <a:pt x="8173" y="6972"/>
                    <a:pt x="10175" y="6972"/>
                    <a:pt x="11509" y="6205"/>
                  </a:cubicBezTo>
                  <a:cubicBezTo>
                    <a:pt x="12810" y="5471"/>
                    <a:pt x="11809" y="4570"/>
                    <a:pt x="10709" y="4470"/>
                  </a:cubicBezTo>
                  <a:lnTo>
                    <a:pt x="10675" y="4470"/>
                  </a:lnTo>
                  <a:cubicBezTo>
                    <a:pt x="10275" y="4470"/>
                    <a:pt x="9941" y="4470"/>
                    <a:pt x="9574" y="4404"/>
                  </a:cubicBezTo>
                  <a:cubicBezTo>
                    <a:pt x="7506" y="4237"/>
                    <a:pt x="5505" y="4404"/>
                    <a:pt x="5105" y="3236"/>
                  </a:cubicBezTo>
                  <a:cubicBezTo>
                    <a:pt x="5105" y="3236"/>
                    <a:pt x="5071" y="1335"/>
                    <a:pt x="5004" y="401"/>
                  </a:cubicBezTo>
                  <a:cubicBezTo>
                    <a:pt x="4971" y="101"/>
                    <a:pt x="4797" y="0"/>
                    <a:pt x="45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036;p67">
              <a:extLst>
                <a:ext uri="{FF2B5EF4-FFF2-40B4-BE49-F238E27FC236}">
                  <a16:creationId xmlns:a16="http://schemas.microsoft.com/office/drawing/2014/main" id="{B9BC7C4F-F236-83C7-8CB9-FE131E2374B5}"/>
                </a:ext>
              </a:extLst>
            </p:cNvPr>
            <p:cNvSpPr/>
            <p:nvPr/>
          </p:nvSpPr>
          <p:spPr>
            <a:xfrm>
              <a:off x="2850550" y="3428725"/>
              <a:ext cx="230175" cy="618400"/>
            </a:xfrm>
            <a:custGeom>
              <a:avLst/>
              <a:gdLst/>
              <a:ahLst/>
              <a:cxnLst/>
              <a:rect l="l" t="t" r="r" b="b"/>
              <a:pathLst>
                <a:path w="9207" h="24736" extrusionOk="0">
                  <a:moveTo>
                    <a:pt x="8740" y="1"/>
                  </a:moveTo>
                  <a:cubicBezTo>
                    <a:pt x="8740" y="1"/>
                    <a:pt x="434" y="1068"/>
                    <a:pt x="300" y="3303"/>
                  </a:cubicBezTo>
                  <a:cubicBezTo>
                    <a:pt x="0" y="7973"/>
                    <a:pt x="3803" y="24418"/>
                    <a:pt x="3803" y="24418"/>
                  </a:cubicBezTo>
                  <a:cubicBezTo>
                    <a:pt x="4655" y="24627"/>
                    <a:pt x="5523" y="24736"/>
                    <a:pt x="6388" y="24736"/>
                  </a:cubicBezTo>
                  <a:cubicBezTo>
                    <a:pt x="7317" y="24736"/>
                    <a:pt x="8242" y="24611"/>
                    <a:pt x="9140" y="24351"/>
                  </a:cubicBezTo>
                  <a:cubicBezTo>
                    <a:pt x="9107" y="19648"/>
                    <a:pt x="9207" y="4404"/>
                    <a:pt x="8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037;p67">
              <a:extLst>
                <a:ext uri="{FF2B5EF4-FFF2-40B4-BE49-F238E27FC236}">
                  <a16:creationId xmlns:a16="http://schemas.microsoft.com/office/drawing/2014/main" id="{7C68D7F8-4E0B-3CB4-0299-3201D1CE5B49}"/>
                </a:ext>
              </a:extLst>
            </p:cNvPr>
            <p:cNvSpPr/>
            <p:nvPr/>
          </p:nvSpPr>
          <p:spPr>
            <a:xfrm>
              <a:off x="2378525" y="3830375"/>
              <a:ext cx="25900" cy="832600"/>
            </a:xfrm>
            <a:custGeom>
              <a:avLst/>
              <a:gdLst/>
              <a:ahLst/>
              <a:cxnLst/>
              <a:rect l="l" t="t" r="r" b="b"/>
              <a:pathLst>
                <a:path w="1036" h="33304" extrusionOk="0">
                  <a:moveTo>
                    <a:pt x="431" y="0"/>
                  </a:moveTo>
                  <a:cubicBezTo>
                    <a:pt x="203" y="0"/>
                    <a:pt x="1" y="185"/>
                    <a:pt x="1" y="447"/>
                  </a:cubicBezTo>
                  <a:lnTo>
                    <a:pt x="1" y="547"/>
                  </a:lnTo>
                  <a:lnTo>
                    <a:pt x="1" y="32803"/>
                  </a:lnTo>
                  <a:cubicBezTo>
                    <a:pt x="1" y="33070"/>
                    <a:pt x="201" y="33303"/>
                    <a:pt x="501" y="33303"/>
                  </a:cubicBezTo>
                  <a:cubicBezTo>
                    <a:pt x="802" y="33303"/>
                    <a:pt x="1002" y="33103"/>
                    <a:pt x="1002" y="32803"/>
                  </a:cubicBezTo>
                  <a:lnTo>
                    <a:pt x="1002" y="547"/>
                  </a:lnTo>
                  <a:cubicBezTo>
                    <a:pt x="1035" y="246"/>
                    <a:pt x="835" y="13"/>
                    <a:pt x="535" y="13"/>
                  </a:cubicBezTo>
                  <a:cubicBezTo>
                    <a:pt x="500" y="4"/>
                    <a:pt x="465" y="0"/>
                    <a:pt x="43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038;p67">
              <a:extLst>
                <a:ext uri="{FF2B5EF4-FFF2-40B4-BE49-F238E27FC236}">
                  <a16:creationId xmlns:a16="http://schemas.microsoft.com/office/drawing/2014/main" id="{C42CEF3F-EFD8-A47C-C144-7095AA2E52A7}"/>
                </a:ext>
              </a:extLst>
            </p:cNvPr>
            <p:cNvSpPr/>
            <p:nvPr/>
          </p:nvSpPr>
          <p:spPr>
            <a:xfrm>
              <a:off x="1877350" y="3716850"/>
              <a:ext cx="275225" cy="652575"/>
            </a:xfrm>
            <a:custGeom>
              <a:avLst/>
              <a:gdLst/>
              <a:ahLst/>
              <a:cxnLst/>
              <a:rect l="l" t="t" r="r" b="b"/>
              <a:pathLst>
                <a:path w="11009" h="26103" extrusionOk="0">
                  <a:moveTo>
                    <a:pt x="10500" y="0"/>
                  </a:moveTo>
                  <a:cubicBezTo>
                    <a:pt x="10276" y="0"/>
                    <a:pt x="10057" y="125"/>
                    <a:pt x="9974" y="318"/>
                  </a:cubicBezTo>
                  <a:lnTo>
                    <a:pt x="67" y="25402"/>
                  </a:lnTo>
                  <a:cubicBezTo>
                    <a:pt x="0" y="25636"/>
                    <a:pt x="100" y="25936"/>
                    <a:pt x="367" y="26069"/>
                  </a:cubicBezTo>
                  <a:cubicBezTo>
                    <a:pt x="467" y="26103"/>
                    <a:pt x="501" y="26103"/>
                    <a:pt x="567" y="26103"/>
                  </a:cubicBezTo>
                  <a:cubicBezTo>
                    <a:pt x="801" y="26103"/>
                    <a:pt x="968" y="25969"/>
                    <a:pt x="1034" y="25769"/>
                  </a:cubicBezTo>
                  <a:lnTo>
                    <a:pt x="10908" y="718"/>
                  </a:lnTo>
                  <a:cubicBezTo>
                    <a:pt x="11008" y="451"/>
                    <a:pt x="10875" y="151"/>
                    <a:pt x="10641" y="17"/>
                  </a:cubicBezTo>
                  <a:cubicBezTo>
                    <a:pt x="10595" y="6"/>
                    <a:pt x="10547" y="0"/>
                    <a:pt x="105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039;p67">
              <a:extLst>
                <a:ext uri="{FF2B5EF4-FFF2-40B4-BE49-F238E27FC236}">
                  <a16:creationId xmlns:a16="http://schemas.microsoft.com/office/drawing/2014/main" id="{C1C25FBD-4766-072E-B524-E2A4AF7F9602}"/>
                </a:ext>
              </a:extLst>
            </p:cNvPr>
            <p:cNvSpPr/>
            <p:nvPr/>
          </p:nvSpPr>
          <p:spPr>
            <a:xfrm>
              <a:off x="1908200" y="3772300"/>
              <a:ext cx="965725" cy="522075"/>
            </a:xfrm>
            <a:custGeom>
              <a:avLst/>
              <a:gdLst/>
              <a:ahLst/>
              <a:cxnLst/>
              <a:rect l="l" t="t" r="r" b="b"/>
              <a:pathLst>
                <a:path w="38629" h="20883" extrusionOk="0">
                  <a:moveTo>
                    <a:pt x="19314" y="1"/>
                  </a:moveTo>
                  <a:cubicBezTo>
                    <a:pt x="19181" y="1"/>
                    <a:pt x="19081" y="34"/>
                    <a:pt x="18947" y="168"/>
                  </a:cubicBezTo>
                  <a:lnTo>
                    <a:pt x="167" y="20049"/>
                  </a:lnTo>
                  <a:cubicBezTo>
                    <a:pt x="1" y="20249"/>
                    <a:pt x="1" y="20582"/>
                    <a:pt x="201" y="20749"/>
                  </a:cubicBezTo>
                  <a:cubicBezTo>
                    <a:pt x="301" y="20849"/>
                    <a:pt x="434" y="20882"/>
                    <a:pt x="501" y="20882"/>
                  </a:cubicBezTo>
                  <a:cubicBezTo>
                    <a:pt x="634" y="20882"/>
                    <a:pt x="801" y="20849"/>
                    <a:pt x="901" y="20716"/>
                  </a:cubicBezTo>
                  <a:lnTo>
                    <a:pt x="19314" y="1235"/>
                  </a:lnTo>
                  <a:lnTo>
                    <a:pt x="37694" y="20616"/>
                  </a:lnTo>
                  <a:cubicBezTo>
                    <a:pt x="37821" y="20742"/>
                    <a:pt x="37957" y="20800"/>
                    <a:pt x="38093" y="20800"/>
                  </a:cubicBezTo>
                  <a:cubicBezTo>
                    <a:pt x="38207" y="20800"/>
                    <a:pt x="38321" y="20759"/>
                    <a:pt x="38428" y="20682"/>
                  </a:cubicBezTo>
                  <a:cubicBezTo>
                    <a:pt x="38628" y="20449"/>
                    <a:pt x="38628" y="20182"/>
                    <a:pt x="38461" y="19948"/>
                  </a:cubicBezTo>
                  <a:lnTo>
                    <a:pt x="19681" y="168"/>
                  </a:lnTo>
                  <a:cubicBezTo>
                    <a:pt x="19615" y="68"/>
                    <a:pt x="19481" y="1"/>
                    <a:pt x="19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040;p67">
              <a:extLst>
                <a:ext uri="{FF2B5EF4-FFF2-40B4-BE49-F238E27FC236}">
                  <a16:creationId xmlns:a16="http://schemas.microsoft.com/office/drawing/2014/main" id="{E34A29E5-96F1-8A90-8355-469D0C1E66C8}"/>
                </a:ext>
              </a:extLst>
            </p:cNvPr>
            <p:cNvSpPr/>
            <p:nvPr/>
          </p:nvSpPr>
          <p:spPr>
            <a:xfrm>
              <a:off x="2628725" y="3717275"/>
              <a:ext cx="274375" cy="652150"/>
            </a:xfrm>
            <a:custGeom>
              <a:avLst/>
              <a:gdLst/>
              <a:ahLst/>
              <a:cxnLst/>
              <a:rect l="l" t="t" r="r" b="b"/>
              <a:pathLst>
                <a:path w="10975" h="26086" extrusionOk="0">
                  <a:moveTo>
                    <a:pt x="571" y="0"/>
                  </a:moveTo>
                  <a:cubicBezTo>
                    <a:pt x="505" y="0"/>
                    <a:pt x="436" y="11"/>
                    <a:pt x="367" y="34"/>
                  </a:cubicBezTo>
                  <a:cubicBezTo>
                    <a:pt x="134" y="100"/>
                    <a:pt x="0" y="401"/>
                    <a:pt x="100" y="701"/>
                  </a:cubicBezTo>
                  <a:lnTo>
                    <a:pt x="10007" y="25752"/>
                  </a:lnTo>
                  <a:cubicBezTo>
                    <a:pt x="10074" y="25952"/>
                    <a:pt x="10274" y="26086"/>
                    <a:pt x="10474" y="26086"/>
                  </a:cubicBezTo>
                  <a:cubicBezTo>
                    <a:pt x="10741" y="26086"/>
                    <a:pt x="10975" y="25885"/>
                    <a:pt x="10975" y="25585"/>
                  </a:cubicBezTo>
                  <a:cubicBezTo>
                    <a:pt x="10975" y="25485"/>
                    <a:pt x="10975" y="25452"/>
                    <a:pt x="10941" y="25385"/>
                  </a:cubicBezTo>
                  <a:lnTo>
                    <a:pt x="1034" y="301"/>
                  </a:lnTo>
                  <a:cubicBezTo>
                    <a:pt x="983" y="121"/>
                    <a:pt x="793" y="0"/>
                    <a:pt x="57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041;p67">
              <a:extLst>
                <a:ext uri="{FF2B5EF4-FFF2-40B4-BE49-F238E27FC236}">
                  <a16:creationId xmlns:a16="http://schemas.microsoft.com/office/drawing/2014/main" id="{0DF7ADC7-D1B4-C39D-9355-1BACF1175185}"/>
                </a:ext>
              </a:extLst>
            </p:cNvPr>
            <p:cNvSpPr/>
            <p:nvPr/>
          </p:nvSpPr>
          <p:spPr>
            <a:xfrm>
              <a:off x="1883175" y="3278300"/>
              <a:ext cx="1021600" cy="585375"/>
            </a:xfrm>
            <a:custGeom>
              <a:avLst/>
              <a:gdLst/>
              <a:ahLst/>
              <a:cxnLst/>
              <a:rect l="l" t="t" r="r" b="b"/>
              <a:pathLst>
                <a:path w="40864" h="23415" extrusionOk="0">
                  <a:moveTo>
                    <a:pt x="23679" y="1"/>
                  </a:moveTo>
                  <a:cubicBezTo>
                    <a:pt x="22100" y="1"/>
                    <a:pt x="20415" y="464"/>
                    <a:pt x="18514" y="1414"/>
                  </a:cubicBezTo>
                  <a:cubicBezTo>
                    <a:pt x="13911" y="3783"/>
                    <a:pt x="1" y="12189"/>
                    <a:pt x="1" y="12189"/>
                  </a:cubicBezTo>
                  <a:cubicBezTo>
                    <a:pt x="1" y="12189"/>
                    <a:pt x="19869" y="23414"/>
                    <a:pt x="24494" y="23414"/>
                  </a:cubicBezTo>
                  <a:cubicBezTo>
                    <a:pt x="24599" y="23414"/>
                    <a:pt x="24696" y="23409"/>
                    <a:pt x="24785" y="23397"/>
                  </a:cubicBezTo>
                  <a:cubicBezTo>
                    <a:pt x="28788" y="22896"/>
                    <a:pt x="38795" y="16392"/>
                    <a:pt x="39529" y="14123"/>
                  </a:cubicBezTo>
                  <a:cubicBezTo>
                    <a:pt x="40296" y="11822"/>
                    <a:pt x="40496" y="11522"/>
                    <a:pt x="40496" y="11522"/>
                  </a:cubicBezTo>
                  <a:cubicBezTo>
                    <a:pt x="40863" y="9487"/>
                    <a:pt x="39195" y="7952"/>
                    <a:pt x="36127" y="5818"/>
                  </a:cubicBezTo>
                  <a:cubicBezTo>
                    <a:pt x="33225" y="3950"/>
                    <a:pt x="30256" y="2248"/>
                    <a:pt x="27120" y="781"/>
                  </a:cubicBezTo>
                  <a:cubicBezTo>
                    <a:pt x="26001" y="264"/>
                    <a:pt x="24870" y="1"/>
                    <a:pt x="23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042;p67">
              <a:extLst>
                <a:ext uri="{FF2B5EF4-FFF2-40B4-BE49-F238E27FC236}">
                  <a16:creationId xmlns:a16="http://schemas.microsoft.com/office/drawing/2014/main" id="{E55520C5-D497-17D5-A723-CEC674134D41}"/>
                </a:ext>
              </a:extLst>
            </p:cNvPr>
            <p:cNvSpPr/>
            <p:nvPr/>
          </p:nvSpPr>
          <p:spPr>
            <a:xfrm>
              <a:off x="2453600" y="3566325"/>
              <a:ext cx="442825" cy="323600"/>
            </a:xfrm>
            <a:custGeom>
              <a:avLst/>
              <a:gdLst/>
              <a:ahLst/>
              <a:cxnLst/>
              <a:rect l="l" t="t" r="r" b="b"/>
              <a:pathLst>
                <a:path w="17713" h="12944" extrusionOk="0">
                  <a:moveTo>
                    <a:pt x="17713" y="1"/>
                  </a:moveTo>
                  <a:lnTo>
                    <a:pt x="17713" y="1"/>
                  </a:lnTo>
                  <a:cubicBezTo>
                    <a:pt x="17713" y="1"/>
                    <a:pt x="16645" y="2970"/>
                    <a:pt x="11041" y="6605"/>
                  </a:cubicBezTo>
                  <a:cubicBezTo>
                    <a:pt x="7622" y="8824"/>
                    <a:pt x="5066" y="10626"/>
                    <a:pt x="2832" y="10626"/>
                  </a:cubicBezTo>
                  <a:cubicBezTo>
                    <a:pt x="1840" y="10626"/>
                    <a:pt x="912" y="10271"/>
                    <a:pt x="0" y="9441"/>
                  </a:cubicBezTo>
                  <a:lnTo>
                    <a:pt x="0" y="9441"/>
                  </a:lnTo>
                  <a:lnTo>
                    <a:pt x="200" y="12643"/>
                  </a:lnTo>
                  <a:lnTo>
                    <a:pt x="2335" y="12943"/>
                  </a:lnTo>
                  <a:cubicBezTo>
                    <a:pt x="5037" y="12443"/>
                    <a:pt x="7972" y="11042"/>
                    <a:pt x="11975" y="8273"/>
                  </a:cubicBezTo>
                  <a:cubicBezTo>
                    <a:pt x="15978" y="5471"/>
                    <a:pt x="16879" y="4304"/>
                    <a:pt x="17312" y="3270"/>
                  </a:cubicBezTo>
                  <a:cubicBezTo>
                    <a:pt x="17713" y="2202"/>
                    <a:pt x="17713" y="1"/>
                    <a:pt x="177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043;p67">
              <a:extLst>
                <a:ext uri="{FF2B5EF4-FFF2-40B4-BE49-F238E27FC236}">
                  <a16:creationId xmlns:a16="http://schemas.microsoft.com/office/drawing/2014/main" id="{8325CA82-0B08-5309-7068-D39E1BB56B22}"/>
                </a:ext>
              </a:extLst>
            </p:cNvPr>
            <p:cNvSpPr/>
            <p:nvPr/>
          </p:nvSpPr>
          <p:spPr>
            <a:xfrm>
              <a:off x="1876500" y="4274325"/>
              <a:ext cx="59250" cy="97600"/>
            </a:xfrm>
            <a:custGeom>
              <a:avLst/>
              <a:gdLst/>
              <a:ahLst/>
              <a:cxnLst/>
              <a:rect l="l" t="t" r="r" b="b"/>
              <a:pathLst>
                <a:path w="2370" h="3904" extrusionOk="0">
                  <a:moveTo>
                    <a:pt x="1269" y="1"/>
                  </a:moveTo>
                  <a:lnTo>
                    <a:pt x="1" y="3470"/>
                  </a:lnTo>
                  <a:lnTo>
                    <a:pt x="1" y="3537"/>
                  </a:lnTo>
                  <a:lnTo>
                    <a:pt x="1" y="3603"/>
                  </a:lnTo>
                  <a:cubicBezTo>
                    <a:pt x="34" y="3670"/>
                    <a:pt x="101" y="3770"/>
                    <a:pt x="201" y="3804"/>
                  </a:cubicBezTo>
                  <a:cubicBezTo>
                    <a:pt x="318" y="3870"/>
                    <a:pt x="451" y="3904"/>
                    <a:pt x="589" y="3904"/>
                  </a:cubicBezTo>
                  <a:cubicBezTo>
                    <a:pt x="726" y="3904"/>
                    <a:pt x="868" y="3870"/>
                    <a:pt x="1002" y="3804"/>
                  </a:cubicBezTo>
                  <a:cubicBezTo>
                    <a:pt x="1068" y="3770"/>
                    <a:pt x="1102" y="3704"/>
                    <a:pt x="1168" y="3637"/>
                  </a:cubicBezTo>
                  <a:lnTo>
                    <a:pt x="1168" y="3603"/>
                  </a:lnTo>
                  <a:lnTo>
                    <a:pt x="2369" y="334"/>
                  </a:lnTo>
                  <a:lnTo>
                    <a:pt x="12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044;p67">
              <a:extLst>
                <a:ext uri="{FF2B5EF4-FFF2-40B4-BE49-F238E27FC236}">
                  <a16:creationId xmlns:a16="http://schemas.microsoft.com/office/drawing/2014/main" id="{DEA2A363-D751-383D-1341-DE34989EB049}"/>
                </a:ext>
              </a:extLst>
            </p:cNvPr>
            <p:cNvSpPr/>
            <p:nvPr/>
          </p:nvSpPr>
          <p:spPr>
            <a:xfrm>
              <a:off x="2845525" y="4274325"/>
              <a:ext cx="59250" cy="97600"/>
            </a:xfrm>
            <a:custGeom>
              <a:avLst/>
              <a:gdLst/>
              <a:ahLst/>
              <a:cxnLst/>
              <a:rect l="l" t="t" r="r" b="b"/>
              <a:pathLst>
                <a:path w="2370" h="3904" extrusionOk="0">
                  <a:moveTo>
                    <a:pt x="1102" y="1"/>
                  </a:moveTo>
                  <a:lnTo>
                    <a:pt x="1" y="334"/>
                  </a:lnTo>
                  <a:lnTo>
                    <a:pt x="1202" y="3603"/>
                  </a:lnTo>
                  <a:lnTo>
                    <a:pt x="1202" y="3637"/>
                  </a:lnTo>
                  <a:cubicBezTo>
                    <a:pt x="1235" y="3704"/>
                    <a:pt x="1302" y="3770"/>
                    <a:pt x="1369" y="3804"/>
                  </a:cubicBezTo>
                  <a:cubicBezTo>
                    <a:pt x="1502" y="3870"/>
                    <a:pt x="1644" y="3904"/>
                    <a:pt x="1781" y="3904"/>
                  </a:cubicBezTo>
                  <a:cubicBezTo>
                    <a:pt x="1919" y="3904"/>
                    <a:pt x="2052" y="3870"/>
                    <a:pt x="2169" y="3804"/>
                  </a:cubicBezTo>
                  <a:cubicBezTo>
                    <a:pt x="2303" y="3770"/>
                    <a:pt x="2369" y="3670"/>
                    <a:pt x="2369" y="3603"/>
                  </a:cubicBezTo>
                  <a:lnTo>
                    <a:pt x="2369" y="3537"/>
                  </a:lnTo>
                  <a:lnTo>
                    <a:pt x="2369" y="3470"/>
                  </a:lnTo>
                  <a:lnTo>
                    <a:pt x="11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045;p67">
              <a:extLst>
                <a:ext uri="{FF2B5EF4-FFF2-40B4-BE49-F238E27FC236}">
                  <a16:creationId xmlns:a16="http://schemas.microsoft.com/office/drawing/2014/main" id="{FCC46D91-6333-2DFD-7B5F-C7234E9C58ED}"/>
                </a:ext>
              </a:extLst>
            </p:cNvPr>
            <p:cNvSpPr/>
            <p:nvPr/>
          </p:nvSpPr>
          <p:spPr>
            <a:xfrm>
              <a:off x="2376875" y="4584150"/>
              <a:ext cx="29200" cy="84650"/>
            </a:xfrm>
            <a:custGeom>
              <a:avLst/>
              <a:gdLst/>
              <a:ahLst/>
              <a:cxnLst/>
              <a:rect l="l" t="t" r="r" b="b"/>
              <a:pathLst>
                <a:path w="1168" h="3386" extrusionOk="0">
                  <a:moveTo>
                    <a:pt x="571" y="0"/>
                  </a:moveTo>
                  <a:cubicBezTo>
                    <a:pt x="376" y="0"/>
                    <a:pt x="184" y="50"/>
                    <a:pt x="0" y="150"/>
                  </a:cubicBezTo>
                  <a:lnTo>
                    <a:pt x="0" y="3052"/>
                  </a:lnTo>
                  <a:cubicBezTo>
                    <a:pt x="0" y="3119"/>
                    <a:pt x="67" y="3252"/>
                    <a:pt x="167" y="3286"/>
                  </a:cubicBezTo>
                  <a:cubicBezTo>
                    <a:pt x="284" y="3353"/>
                    <a:pt x="426" y="3386"/>
                    <a:pt x="571" y="3386"/>
                  </a:cubicBezTo>
                  <a:cubicBezTo>
                    <a:pt x="717" y="3386"/>
                    <a:pt x="868" y="3353"/>
                    <a:pt x="1001" y="3286"/>
                  </a:cubicBezTo>
                  <a:cubicBezTo>
                    <a:pt x="1068" y="3252"/>
                    <a:pt x="1168" y="3152"/>
                    <a:pt x="1168" y="3052"/>
                  </a:cubicBezTo>
                  <a:lnTo>
                    <a:pt x="1168" y="150"/>
                  </a:lnTo>
                  <a:cubicBezTo>
                    <a:pt x="968" y="50"/>
                    <a:pt x="767"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046;p67">
              <a:extLst>
                <a:ext uri="{FF2B5EF4-FFF2-40B4-BE49-F238E27FC236}">
                  <a16:creationId xmlns:a16="http://schemas.microsoft.com/office/drawing/2014/main" id="{684D597D-FD77-6F63-34EA-A5223C33B9D4}"/>
                </a:ext>
              </a:extLst>
            </p:cNvPr>
            <p:cNvSpPr/>
            <p:nvPr/>
          </p:nvSpPr>
          <p:spPr>
            <a:xfrm>
              <a:off x="2022450" y="3179350"/>
              <a:ext cx="848125" cy="241900"/>
            </a:xfrm>
            <a:custGeom>
              <a:avLst/>
              <a:gdLst/>
              <a:ahLst/>
              <a:cxnLst/>
              <a:rect l="l" t="t" r="r" b="b"/>
              <a:pathLst>
                <a:path w="33925" h="9676" extrusionOk="0">
                  <a:moveTo>
                    <a:pt x="29605" y="0"/>
                  </a:moveTo>
                  <a:cubicBezTo>
                    <a:pt x="27135" y="0"/>
                    <a:pt x="22959" y="1041"/>
                    <a:pt x="20548" y="1703"/>
                  </a:cubicBezTo>
                  <a:cubicBezTo>
                    <a:pt x="17513" y="2537"/>
                    <a:pt x="0" y="7807"/>
                    <a:pt x="0" y="7807"/>
                  </a:cubicBezTo>
                  <a:cubicBezTo>
                    <a:pt x="0" y="7807"/>
                    <a:pt x="11575" y="9675"/>
                    <a:pt x="18480" y="9675"/>
                  </a:cubicBezTo>
                  <a:cubicBezTo>
                    <a:pt x="25419" y="9675"/>
                    <a:pt x="33891" y="7074"/>
                    <a:pt x="33891" y="7074"/>
                  </a:cubicBezTo>
                  <a:cubicBezTo>
                    <a:pt x="33891" y="7074"/>
                    <a:pt x="33925" y="4805"/>
                    <a:pt x="33891" y="4338"/>
                  </a:cubicBezTo>
                  <a:cubicBezTo>
                    <a:pt x="33725" y="1903"/>
                    <a:pt x="32857" y="1003"/>
                    <a:pt x="31123" y="235"/>
                  </a:cubicBezTo>
                  <a:cubicBezTo>
                    <a:pt x="30772" y="70"/>
                    <a:pt x="30246" y="0"/>
                    <a:pt x="29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047;p67">
              <a:extLst>
                <a:ext uri="{FF2B5EF4-FFF2-40B4-BE49-F238E27FC236}">
                  <a16:creationId xmlns:a16="http://schemas.microsoft.com/office/drawing/2014/main" id="{289196B4-F005-5BE0-59FC-6728485B0782}"/>
                </a:ext>
              </a:extLst>
            </p:cNvPr>
            <p:cNvSpPr/>
            <p:nvPr/>
          </p:nvSpPr>
          <p:spPr>
            <a:xfrm>
              <a:off x="2022450" y="3179350"/>
              <a:ext cx="848125" cy="241900"/>
            </a:xfrm>
            <a:custGeom>
              <a:avLst/>
              <a:gdLst/>
              <a:ahLst/>
              <a:cxnLst/>
              <a:rect l="l" t="t" r="r" b="b"/>
              <a:pathLst>
                <a:path w="33925" h="9676" extrusionOk="0">
                  <a:moveTo>
                    <a:pt x="29605" y="0"/>
                  </a:moveTo>
                  <a:cubicBezTo>
                    <a:pt x="27135" y="0"/>
                    <a:pt x="22959" y="1041"/>
                    <a:pt x="20548" y="1703"/>
                  </a:cubicBezTo>
                  <a:cubicBezTo>
                    <a:pt x="17513" y="2537"/>
                    <a:pt x="0" y="7807"/>
                    <a:pt x="0" y="7807"/>
                  </a:cubicBezTo>
                  <a:cubicBezTo>
                    <a:pt x="0" y="7807"/>
                    <a:pt x="11575" y="9675"/>
                    <a:pt x="18480" y="9675"/>
                  </a:cubicBezTo>
                  <a:cubicBezTo>
                    <a:pt x="25419" y="9675"/>
                    <a:pt x="33891" y="7074"/>
                    <a:pt x="33891" y="7074"/>
                  </a:cubicBezTo>
                  <a:cubicBezTo>
                    <a:pt x="33891" y="7074"/>
                    <a:pt x="33925" y="4805"/>
                    <a:pt x="33891" y="4338"/>
                  </a:cubicBezTo>
                  <a:cubicBezTo>
                    <a:pt x="33725" y="1903"/>
                    <a:pt x="32857" y="1003"/>
                    <a:pt x="31123" y="235"/>
                  </a:cubicBezTo>
                  <a:cubicBezTo>
                    <a:pt x="30772" y="70"/>
                    <a:pt x="30246" y="0"/>
                    <a:pt x="29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048;p67">
              <a:extLst>
                <a:ext uri="{FF2B5EF4-FFF2-40B4-BE49-F238E27FC236}">
                  <a16:creationId xmlns:a16="http://schemas.microsoft.com/office/drawing/2014/main" id="{2DE1F334-3902-47E3-B3C7-622D7A0C2677}"/>
                </a:ext>
              </a:extLst>
            </p:cNvPr>
            <p:cNvSpPr/>
            <p:nvPr/>
          </p:nvSpPr>
          <p:spPr>
            <a:xfrm>
              <a:off x="1984925" y="3273100"/>
              <a:ext cx="1086625" cy="485700"/>
            </a:xfrm>
            <a:custGeom>
              <a:avLst/>
              <a:gdLst/>
              <a:ahLst/>
              <a:cxnLst/>
              <a:rect l="l" t="t" r="r" b="b"/>
              <a:pathLst>
                <a:path w="43465" h="19428" extrusionOk="0">
                  <a:moveTo>
                    <a:pt x="36180" y="1"/>
                  </a:moveTo>
                  <a:cubicBezTo>
                    <a:pt x="30361" y="1"/>
                    <a:pt x="16912" y="3524"/>
                    <a:pt x="16912" y="3524"/>
                  </a:cubicBezTo>
                  <a:lnTo>
                    <a:pt x="1435" y="1856"/>
                  </a:lnTo>
                  <a:lnTo>
                    <a:pt x="1435" y="1856"/>
                  </a:lnTo>
                  <a:cubicBezTo>
                    <a:pt x="367" y="5625"/>
                    <a:pt x="0" y="9295"/>
                    <a:pt x="2602" y="11996"/>
                  </a:cubicBezTo>
                  <a:cubicBezTo>
                    <a:pt x="4464" y="13890"/>
                    <a:pt x="7684" y="19428"/>
                    <a:pt x="17285" y="19428"/>
                  </a:cubicBezTo>
                  <a:cubicBezTo>
                    <a:pt x="17663" y="19428"/>
                    <a:pt x="18050" y="19419"/>
                    <a:pt x="18447" y="19402"/>
                  </a:cubicBezTo>
                  <a:cubicBezTo>
                    <a:pt x="23217" y="19202"/>
                    <a:pt x="36460" y="9962"/>
                    <a:pt x="36460" y="9962"/>
                  </a:cubicBezTo>
                  <a:cubicBezTo>
                    <a:pt x="36460" y="9962"/>
                    <a:pt x="42931" y="8994"/>
                    <a:pt x="42964" y="7226"/>
                  </a:cubicBezTo>
                  <a:cubicBezTo>
                    <a:pt x="42964" y="6826"/>
                    <a:pt x="43465" y="6693"/>
                    <a:pt x="43398" y="6226"/>
                  </a:cubicBezTo>
                  <a:cubicBezTo>
                    <a:pt x="42698" y="2390"/>
                    <a:pt x="40262" y="221"/>
                    <a:pt x="36893" y="21"/>
                  </a:cubicBezTo>
                  <a:cubicBezTo>
                    <a:pt x="36671" y="7"/>
                    <a:pt x="36432" y="1"/>
                    <a:pt x="36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049;p67">
              <a:extLst>
                <a:ext uri="{FF2B5EF4-FFF2-40B4-BE49-F238E27FC236}">
                  <a16:creationId xmlns:a16="http://schemas.microsoft.com/office/drawing/2014/main" id="{37DDB1DA-A0FB-18FD-2B19-7F7CBBCAD96E}"/>
                </a:ext>
              </a:extLst>
            </p:cNvPr>
            <p:cNvSpPr/>
            <p:nvPr/>
          </p:nvSpPr>
          <p:spPr>
            <a:xfrm>
              <a:off x="2166725" y="2519750"/>
              <a:ext cx="193500" cy="236850"/>
            </a:xfrm>
            <a:custGeom>
              <a:avLst/>
              <a:gdLst/>
              <a:ahLst/>
              <a:cxnLst/>
              <a:rect l="l" t="t" r="r" b="b"/>
              <a:pathLst>
                <a:path w="7740" h="9474" extrusionOk="0">
                  <a:moveTo>
                    <a:pt x="1635" y="0"/>
                  </a:moveTo>
                  <a:lnTo>
                    <a:pt x="0" y="8506"/>
                  </a:lnTo>
                  <a:lnTo>
                    <a:pt x="6005" y="9474"/>
                  </a:lnTo>
                  <a:lnTo>
                    <a:pt x="7739" y="1735"/>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050;p67">
              <a:extLst>
                <a:ext uri="{FF2B5EF4-FFF2-40B4-BE49-F238E27FC236}">
                  <a16:creationId xmlns:a16="http://schemas.microsoft.com/office/drawing/2014/main" id="{B92627B2-6715-EF8F-66CC-E743EFFEB3FC}"/>
                </a:ext>
              </a:extLst>
            </p:cNvPr>
            <p:cNvSpPr/>
            <p:nvPr/>
          </p:nvSpPr>
          <p:spPr>
            <a:xfrm>
              <a:off x="1833250" y="2621350"/>
              <a:ext cx="314325" cy="784925"/>
            </a:xfrm>
            <a:custGeom>
              <a:avLst/>
              <a:gdLst/>
              <a:ahLst/>
              <a:cxnLst/>
              <a:rect l="l" t="t" r="r" b="b"/>
              <a:pathLst>
                <a:path w="12573" h="31397" extrusionOk="0">
                  <a:moveTo>
                    <a:pt x="12279" y="1"/>
                  </a:moveTo>
                  <a:cubicBezTo>
                    <a:pt x="9634" y="1"/>
                    <a:pt x="7782" y="1341"/>
                    <a:pt x="6334" y="5009"/>
                  </a:cubicBezTo>
                  <a:cubicBezTo>
                    <a:pt x="4833" y="8779"/>
                    <a:pt x="197" y="17919"/>
                    <a:pt x="130" y="20521"/>
                  </a:cubicBezTo>
                  <a:cubicBezTo>
                    <a:pt x="1" y="23133"/>
                    <a:pt x="7981" y="30986"/>
                    <a:pt x="8267" y="31381"/>
                  </a:cubicBezTo>
                  <a:lnTo>
                    <a:pt x="8267" y="31381"/>
                  </a:lnTo>
                  <a:cubicBezTo>
                    <a:pt x="8323" y="31093"/>
                    <a:pt x="10971" y="26458"/>
                    <a:pt x="10971" y="26458"/>
                  </a:cubicBezTo>
                  <a:lnTo>
                    <a:pt x="6735" y="20120"/>
                  </a:lnTo>
                  <a:lnTo>
                    <a:pt x="9236" y="13182"/>
                  </a:lnTo>
                  <a:lnTo>
                    <a:pt x="12572" y="6"/>
                  </a:lnTo>
                  <a:cubicBezTo>
                    <a:pt x="12473" y="2"/>
                    <a:pt x="12376" y="1"/>
                    <a:pt x="12279" y="1"/>
                  </a:cubicBezTo>
                  <a:close/>
                  <a:moveTo>
                    <a:pt x="8267" y="31381"/>
                  </a:moveTo>
                  <a:cubicBezTo>
                    <a:pt x="8266" y="31389"/>
                    <a:pt x="8266" y="31394"/>
                    <a:pt x="8269" y="31395"/>
                  </a:cubicBezTo>
                  <a:cubicBezTo>
                    <a:pt x="8271" y="31396"/>
                    <a:pt x="8273" y="31397"/>
                    <a:pt x="8274" y="31397"/>
                  </a:cubicBezTo>
                  <a:cubicBezTo>
                    <a:pt x="8277" y="31397"/>
                    <a:pt x="8275" y="31391"/>
                    <a:pt x="8267" y="3138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051;p67">
              <a:extLst>
                <a:ext uri="{FF2B5EF4-FFF2-40B4-BE49-F238E27FC236}">
                  <a16:creationId xmlns:a16="http://schemas.microsoft.com/office/drawing/2014/main" id="{9DA508EE-0846-807B-5BFB-C0AA01C24760}"/>
                </a:ext>
              </a:extLst>
            </p:cNvPr>
            <p:cNvSpPr/>
            <p:nvPr/>
          </p:nvSpPr>
          <p:spPr>
            <a:xfrm>
              <a:off x="1915700" y="2619775"/>
              <a:ext cx="254375" cy="375325"/>
            </a:xfrm>
            <a:custGeom>
              <a:avLst/>
              <a:gdLst/>
              <a:ahLst/>
              <a:cxnLst/>
              <a:rect l="l" t="t" r="r" b="b"/>
              <a:pathLst>
                <a:path w="10175" h="15013" extrusionOk="0">
                  <a:moveTo>
                    <a:pt x="8538" y="0"/>
                  </a:moveTo>
                  <a:cubicBezTo>
                    <a:pt x="7067" y="0"/>
                    <a:pt x="5630" y="680"/>
                    <a:pt x="4671" y="1837"/>
                  </a:cubicBezTo>
                  <a:cubicBezTo>
                    <a:pt x="2903" y="3905"/>
                    <a:pt x="1" y="11344"/>
                    <a:pt x="1" y="11344"/>
                  </a:cubicBezTo>
                  <a:cubicBezTo>
                    <a:pt x="1" y="11344"/>
                    <a:pt x="1368" y="15013"/>
                    <a:pt x="6005" y="15013"/>
                  </a:cubicBezTo>
                  <a:lnTo>
                    <a:pt x="10175" y="6073"/>
                  </a:lnTo>
                  <a:lnTo>
                    <a:pt x="9341" y="69"/>
                  </a:lnTo>
                  <a:cubicBezTo>
                    <a:pt x="9074" y="23"/>
                    <a:pt x="8805" y="0"/>
                    <a:pt x="8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052;p67">
              <a:extLst>
                <a:ext uri="{FF2B5EF4-FFF2-40B4-BE49-F238E27FC236}">
                  <a16:creationId xmlns:a16="http://schemas.microsoft.com/office/drawing/2014/main" id="{465E4DD2-5AF5-1754-0DCE-3DA2BC5D6747}"/>
                </a:ext>
              </a:extLst>
            </p:cNvPr>
            <p:cNvSpPr/>
            <p:nvPr/>
          </p:nvSpPr>
          <p:spPr>
            <a:xfrm>
              <a:off x="1973250" y="2618825"/>
              <a:ext cx="626300" cy="880425"/>
            </a:xfrm>
            <a:custGeom>
              <a:avLst/>
              <a:gdLst/>
              <a:ahLst/>
              <a:cxnLst/>
              <a:rect l="l" t="t" r="r" b="b"/>
              <a:pathLst>
                <a:path w="25052" h="35217" extrusionOk="0">
                  <a:moveTo>
                    <a:pt x="6468" y="1"/>
                  </a:moveTo>
                  <a:cubicBezTo>
                    <a:pt x="4182" y="1"/>
                    <a:pt x="2673" y="2511"/>
                    <a:pt x="2269" y="4877"/>
                  </a:cubicBezTo>
                  <a:cubicBezTo>
                    <a:pt x="1668" y="8713"/>
                    <a:pt x="2502" y="12049"/>
                    <a:pt x="4370" y="20321"/>
                  </a:cubicBezTo>
                  <a:cubicBezTo>
                    <a:pt x="3136" y="22390"/>
                    <a:pt x="2035" y="24524"/>
                    <a:pt x="1135" y="26793"/>
                  </a:cubicBezTo>
                  <a:cubicBezTo>
                    <a:pt x="668" y="27994"/>
                    <a:pt x="301" y="29228"/>
                    <a:pt x="0" y="30395"/>
                  </a:cubicBezTo>
                  <a:cubicBezTo>
                    <a:pt x="0" y="30395"/>
                    <a:pt x="1068" y="34065"/>
                    <a:pt x="9674" y="35032"/>
                  </a:cubicBezTo>
                  <a:cubicBezTo>
                    <a:pt x="10798" y="35160"/>
                    <a:pt x="11821" y="35217"/>
                    <a:pt x="12750" y="35217"/>
                  </a:cubicBezTo>
                  <a:cubicBezTo>
                    <a:pt x="19790" y="35217"/>
                    <a:pt x="21482" y="31963"/>
                    <a:pt x="21482" y="31963"/>
                  </a:cubicBezTo>
                  <a:cubicBezTo>
                    <a:pt x="21549" y="25859"/>
                    <a:pt x="21683" y="22323"/>
                    <a:pt x="21516" y="18987"/>
                  </a:cubicBezTo>
                  <a:cubicBezTo>
                    <a:pt x="21516" y="18987"/>
                    <a:pt x="25052" y="16519"/>
                    <a:pt x="24351" y="12516"/>
                  </a:cubicBezTo>
                  <a:cubicBezTo>
                    <a:pt x="23651" y="8646"/>
                    <a:pt x="19481" y="2308"/>
                    <a:pt x="18313" y="1875"/>
                  </a:cubicBezTo>
                  <a:cubicBezTo>
                    <a:pt x="18313" y="1875"/>
                    <a:pt x="15545" y="1508"/>
                    <a:pt x="14644" y="1308"/>
                  </a:cubicBezTo>
                  <a:cubicBezTo>
                    <a:pt x="13978" y="1727"/>
                    <a:pt x="13069" y="1900"/>
                    <a:pt x="12155" y="1900"/>
                  </a:cubicBezTo>
                  <a:cubicBezTo>
                    <a:pt x="10231" y="1900"/>
                    <a:pt x="8280" y="1133"/>
                    <a:pt x="8506" y="274"/>
                  </a:cubicBezTo>
                  <a:cubicBezTo>
                    <a:pt x="7873" y="140"/>
                    <a:pt x="7639" y="174"/>
                    <a:pt x="6972" y="40"/>
                  </a:cubicBezTo>
                  <a:cubicBezTo>
                    <a:pt x="6800" y="13"/>
                    <a:pt x="6632" y="1"/>
                    <a:pt x="6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053;p67">
              <a:extLst>
                <a:ext uri="{FF2B5EF4-FFF2-40B4-BE49-F238E27FC236}">
                  <a16:creationId xmlns:a16="http://schemas.microsoft.com/office/drawing/2014/main" id="{60DDAA24-CDBB-93E0-11CD-20F129C8939C}"/>
                </a:ext>
              </a:extLst>
            </p:cNvPr>
            <p:cNvSpPr/>
            <p:nvPr/>
          </p:nvSpPr>
          <p:spPr>
            <a:xfrm>
              <a:off x="2350175" y="2667350"/>
              <a:ext cx="950700" cy="560425"/>
            </a:xfrm>
            <a:custGeom>
              <a:avLst/>
              <a:gdLst/>
              <a:ahLst/>
              <a:cxnLst/>
              <a:rect l="l" t="t" r="r" b="b"/>
              <a:pathLst>
                <a:path w="38028" h="22417" extrusionOk="0">
                  <a:moveTo>
                    <a:pt x="2069" y="1"/>
                  </a:moveTo>
                  <a:lnTo>
                    <a:pt x="2069" y="1"/>
                  </a:lnTo>
                  <a:cubicBezTo>
                    <a:pt x="1" y="7239"/>
                    <a:pt x="5938" y="12643"/>
                    <a:pt x="5938" y="12643"/>
                  </a:cubicBezTo>
                  <a:cubicBezTo>
                    <a:pt x="5938" y="12643"/>
                    <a:pt x="10842" y="17747"/>
                    <a:pt x="13944" y="20015"/>
                  </a:cubicBezTo>
                  <a:cubicBezTo>
                    <a:pt x="15912" y="21449"/>
                    <a:pt x="17080" y="22417"/>
                    <a:pt x="18114" y="22417"/>
                  </a:cubicBezTo>
                  <a:cubicBezTo>
                    <a:pt x="19148" y="22417"/>
                    <a:pt x="20015" y="21883"/>
                    <a:pt x="20849" y="21249"/>
                  </a:cubicBezTo>
                  <a:cubicBezTo>
                    <a:pt x="22850" y="19748"/>
                    <a:pt x="28921" y="13710"/>
                    <a:pt x="29589" y="13010"/>
                  </a:cubicBezTo>
                  <a:cubicBezTo>
                    <a:pt x="30689" y="11809"/>
                    <a:pt x="31924" y="10775"/>
                    <a:pt x="33024" y="9607"/>
                  </a:cubicBezTo>
                  <a:lnTo>
                    <a:pt x="36694" y="5771"/>
                  </a:lnTo>
                  <a:cubicBezTo>
                    <a:pt x="37027" y="5438"/>
                    <a:pt x="37294" y="5104"/>
                    <a:pt x="37528" y="4737"/>
                  </a:cubicBezTo>
                  <a:cubicBezTo>
                    <a:pt x="38028" y="3970"/>
                    <a:pt x="37861" y="3003"/>
                    <a:pt x="37127" y="2469"/>
                  </a:cubicBezTo>
                  <a:cubicBezTo>
                    <a:pt x="36827" y="2269"/>
                    <a:pt x="36460" y="2202"/>
                    <a:pt x="36093" y="2202"/>
                  </a:cubicBezTo>
                  <a:cubicBezTo>
                    <a:pt x="35326" y="2202"/>
                    <a:pt x="34592" y="2402"/>
                    <a:pt x="33925" y="2769"/>
                  </a:cubicBezTo>
                  <a:lnTo>
                    <a:pt x="33491" y="3003"/>
                  </a:lnTo>
                  <a:cubicBezTo>
                    <a:pt x="32691" y="3403"/>
                    <a:pt x="31957" y="3903"/>
                    <a:pt x="31323" y="4570"/>
                  </a:cubicBezTo>
                  <a:cubicBezTo>
                    <a:pt x="31291" y="4602"/>
                    <a:pt x="30718" y="5176"/>
                    <a:pt x="30460" y="5176"/>
                  </a:cubicBezTo>
                  <a:cubicBezTo>
                    <a:pt x="30447" y="5176"/>
                    <a:pt x="30434" y="5174"/>
                    <a:pt x="30423" y="5171"/>
                  </a:cubicBezTo>
                  <a:cubicBezTo>
                    <a:pt x="30322" y="5104"/>
                    <a:pt x="30256" y="5037"/>
                    <a:pt x="30256" y="4937"/>
                  </a:cubicBezTo>
                  <a:cubicBezTo>
                    <a:pt x="30156" y="4604"/>
                    <a:pt x="30623" y="3670"/>
                    <a:pt x="30656" y="3336"/>
                  </a:cubicBezTo>
                  <a:cubicBezTo>
                    <a:pt x="30688" y="3015"/>
                    <a:pt x="30504" y="2601"/>
                    <a:pt x="30192" y="2601"/>
                  </a:cubicBezTo>
                  <a:cubicBezTo>
                    <a:pt x="30180" y="2601"/>
                    <a:pt x="30168" y="2601"/>
                    <a:pt x="30156" y="2602"/>
                  </a:cubicBezTo>
                  <a:cubicBezTo>
                    <a:pt x="30022" y="2669"/>
                    <a:pt x="29956" y="2702"/>
                    <a:pt x="29855" y="2836"/>
                  </a:cubicBezTo>
                  <a:cubicBezTo>
                    <a:pt x="29088" y="3703"/>
                    <a:pt x="28488" y="4737"/>
                    <a:pt x="28188" y="5871"/>
                  </a:cubicBezTo>
                  <a:cubicBezTo>
                    <a:pt x="28021" y="6572"/>
                    <a:pt x="27821" y="7239"/>
                    <a:pt x="27587" y="7906"/>
                  </a:cubicBezTo>
                  <a:cubicBezTo>
                    <a:pt x="27087" y="9007"/>
                    <a:pt x="17980" y="15412"/>
                    <a:pt x="17814" y="15545"/>
                  </a:cubicBezTo>
                  <a:cubicBezTo>
                    <a:pt x="17814" y="15545"/>
                    <a:pt x="12343" y="9040"/>
                    <a:pt x="9274" y="4904"/>
                  </a:cubicBezTo>
                  <a:cubicBezTo>
                    <a:pt x="5938" y="434"/>
                    <a:pt x="4671" y="701"/>
                    <a:pt x="2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054;p67">
              <a:extLst>
                <a:ext uri="{FF2B5EF4-FFF2-40B4-BE49-F238E27FC236}">
                  <a16:creationId xmlns:a16="http://schemas.microsoft.com/office/drawing/2014/main" id="{7684C61C-5197-22B4-CCBF-177563A94605}"/>
                </a:ext>
              </a:extLst>
            </p:cNvPr>
            <p:cNvSpPr/>
            <p:nvPr/>
          </p:nvSpPr>
          <p:spPr>
            <a:xfrm>
              <a:off x="2347675" y="2659850"/>
              <a:ext cx="377800" cy="435325"/>
            </a:xfrm>
            <a:custGeom>
              <a:avLst/>
              <a:gdLst/>
              <a:ahLst/>
              <a:cxnLst/>
              <a:rect l="l" t="t" r="r" b="b"/>
              <a:pathLst>
                <a:path w="15112" h="17413" extrusionOk="0">
                  <a:moveTo>
                    <a:pt x="1392" y="0"/>
                  </a:moveTo>
                  <a:cubicBezTo>
                    <a:pt x="1376" y="0"/>
                    <a:pt x="1368" y="0"/>
                    <a:pt x="1368" y="0"/>
                  </a:cubicBezTo>
                  <a:cubicBezTo>
                    <a:pt x="1" y="5671"/>
                    <a:pt x="3336" y="10575"/>
                    <a:pt x="3336" y="10575"/>
                  </a:cubicBezTo>
                  <a:lnTo>
                    <a:pt x="9874" y="17413"/>
                  </a:lnTo>
                  <a:cubicBezTo>
                    <a:pt x="15112" y="15145"/>
                    <a:pt x="14745" y="11575"/>
                    <a:pt x="14745" y="11575"/>
                  </a:cubicBezTo>
                  <a:cubicBezTo>
                    <a:pt x="14745" y="11575"/>
                    <a:pt x="6939" y="2035"/>
                    <a:pt x="5772" y="1168"/>
                  </a:cubicBezTo>
                  <a:cubicBezTo>
                    <a:pt x="4318" y="30"/>
                    <a:pt x="1667" y="0"/>
                    <a:pt x="13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055;p67">
              <a:extLst>
                <a:ext uri="{FF2B5EF4-FFF2-40B4-BE49-F238E27FC236}">
                  <a16:creationId xmlns:a16="http://schemas.microsoft.com/office/drawing/2014/main" id="{EC89DFD4-F5B8-A67B-0526-082D17AB1ACF}"/>
                </a:ext>
              </a:extLst>
            </p:cNvPr>
            <p:cNvSpPr/>
            <p:nvPr/>
          </p:nvSpPr>
          <p:spPr>
            <a:xfrm>
              <a:off x="2041625" y="2120275"/>
              <a:ext cx="502900" cy="427850"/>
            </a:xfrm>
            <a:custGeom>
              <a:avLst/>
              <a:gdLst/>
              <a:ahLst/>
              <a:cxnLst/>
              <a:rect l="l" t="t" r="r" b="b"/>
              <a:pathLst>
                <a:path w="20116" h="17114" extrusionOk="0">
                  <a:moveTo>
                    <a:pt x="10665" y="1"/>
                  </a:moveTo>
                  <a:cubicBezTo>
                    <a:pt x="9695" y="1"/>
                    <a:pt x="8671" y="101"/>
                    <a:pt x="7606" y="301"/>
                  </a:cubicBezTo>
                  <a:cubicBezTo>
                    <a:pt x="5138" y="768"/>
                    <a:pt x="1168" y="3103"/>
                    <a:pt x="501" y="7740"/>
                  </a:cubicBezTo>
                  <a:cubicBezTo>
                    <a:pt x="1" y="11309"/>
                    <a:pt x="9808" y="14645"/>
                    <a:pt x="9407" y="17113"/>
                  </a:cubicBezTo>
                  <a:lnTo>
                    <a:pt x="17947" y="10876"/>
                  </a:lnTo>
                  <a:cubicBezTo>
                    <a:pt x="17947" y="10876"/>
                    <a:pt x="20115" y="7073"/>
                    <a:pt x="18514" y="4104"/>
                  </a:cubicBezTo>
                  <a:cubicBezTo>
                    <a:pt x="17046" y="1352"/>
                    <a:pt x="14220" y="1"/>
                    <a:pt x="106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056;p67">
              <a:extLst>
                <a:ext uri="{FF2B5EF4-FFF2-40B4-BE49-F238E27FC236}">
                  <a16:creationId xmlns:a16="http://schemas.microsoft.com/office/drawing/2014/main" id="{E41255A4-2CBC-6FE0-19AB-4430A6E8539F}"/>
                </a:ext>
              </a:extLst>
            </p:cNvPr>
            <p:cNvSpPr/>
            <p:nvPr/>
          </p:nvSpPr>
          <p:spPr>
            <a:xfrm>
              <a:off x="2041625" y="2120275"/>
              <a:ext cx="502900" cy="427850"/>
            </a:xfrm>
            <a:custGeom>
              <a:avLst/>
              <a:gdLst/>
              <a:ahLst/>
              <a:cxnLst/>
              <a:rect l="l" t="t" r="r" b="b"/>
              <a:pathLst>
                <a:path w="20116" h="17114" extrusionOk="0">
                  <a:moveTo>
                    <a:pt x="10665" y="1"/>
                  </a:moveTo>
                  <a:cubicBezTo>
                    <a:pt x="9695" y="1"/>
                    <a:pt x="8671" y="101"/>
                    <a:pt x="7606" y="301"/>
                  </a:cubicBezTo>
                  <a:cubicBezTo>
                    <a:pt x="5138" y="768"/>
                    <a:pt x="1168" y="3103"/>
                    <a:pt x="501" y="7740"/>
                  </a:cubicBezTo>
                  <a:cubicBezTo>
                    <a:pt x="1" y="11309"/>
                    <a:pt x="9808" y="14645"/>
                    <a:pt x="9407" y="17113"/>
                  </a:cubicBezTo>
                  <a:lnTo>
                    <a:pt x="17947" y="10876"/>
                  </a:lnTo>
                  <a:cubicBezTo>
                    <a:pt x="17947" y="10876"/>
                    <a:pt x="20115" y="7073"/>
                    <a:pt x="18514" y="4104"/>
                  </a:cubicBezTo>
                  <a:cubicBezTo>
                    <a:pt x="17046" y="1352"/>
                    <a:pt x="14220" y="1"/>
                    <a:pt x="10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057;p67">
              <a:extLst>
                <a:ext uri="{FF2B5EF4-FFF2-40B4-BE49-F238E27FC236}">
                  <a16:creationId xmlns:a16="http://schemas.microsoft.com/office/drawing/2014/main" id="{2A4ECFE7-EF4C-0833-4942-ABAFF3B08E57}"/>
                </a:ext>
              </a:extLst>
            </p:cNvPr>
            <p:cNvSpPr/>
            <p:nvPr/>
          </p:nvSpPr>
          <p:spPr>
            <a:xfrm>
              <a:off x="2497800" y="2383825"/>
              <a:ext cx="38375" cy="75900"/>
            </a:xfrm>
            <a:custGeom>
              <a:avLst/>
              <a:gdLst/>
              <a:ahLst/>
              <a:cxnLst/>
              <a:rect l="l" t="t" r="r" b="b"/>
              <a:pathLst>
                <a:path w="1535" h="3036" extrusionOk="0">
                  <a:moveTo>
                    <a:pt x="100" y="0"/>
                  </a:moveTo>
                  <a:lnTo>
                    <a:pt x="0" y="3036"/>
                  </a:lnTo>
                  <a:cubicBezTo>
                    <a:pt x="0" y="3036"/>
                    <a:pt x="1101" y="2902"/>
                    <a:pt x="1334" y="2702"/>
                  </a:cubicBezTo>
                  <a:cubicBezTo>
                    <a:pt x="1534" y="2502"/>
                    <a:pt x="100" y="0"/>
                    <a:pt x="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058;p67">
              <a:extLst>
                <a:ext uri="{FF2B5EF4-FFF2-40B4-BE49-F238E27FC236}">
                  <a16:creationId xmlns:a16="http://schemas.microsoft.com/office/drawing/2014/main" id="{7E85C88A-CE25-756F-2E6B-ABFB9AF338F5}"/>
                </a:ext>
              </a:extLst>
            </p:cNvPr>
            <p:cNvSpPr/>
            <p:nvPr/>
          </p:nvSpPr>
          <p:spPr>
            <a:xfrm>
              <a:off x="2148375" y="2180725"/>
              <a:ext cx="354450" cy="407125"/>
            </a:xfrm>
            <a:custGeom>
              <a:avLst/>
              <a:gdLst/>
              <a:ahLst/>
              <a:cxnLst/>
              <a:rect l="l" t="t" r="r" b="b"/>
              <a:pathLst>
                <a:path w="14178" h="16285" extrusionOk="0">
                  <a:moveTo>
                    <a:pt x="6681" y="0"/>
                  </a:moveTo>
                  <a:cubicBezTo>
                    <a:pt x="5353" y="0"/>
                    <a:pt x="3838" y="294"/>
                    <a:pt x="2369" y="1152"/>
                  </a:cubicBezTo>
                  <a:cubicBezTo>
                    <a:pt x="0" y="2553"/>
                    <a:pt x="0" y="6823"/>
                    <a:pt x="1568" y="10159"/>
                  </a:cubicBezTo>
                  <a:cubicBezTo>
                    <a:pt x="2902" y="12994"/>
                    <a:pt x="6038" y="15396"/>
                    <a:pt x="7639" y="15996"/>
                  </a:cubicBezTo>
                  <a:cubicBezTo>
                    <a:pt x="8116" y="16184"/>
                    <a:pt x="9246" y="16284"/>
                    <a:pt x="10309" y="16284"/>
                  </a:cubicBezTo>
                  <a:cubicBezTo>
                    <a:pt x="11326" y="16284"/>
                    <a:pt x="12282" y="16192"/>
                    <a:pt x="12543" y="15996"/>
                  </a:cubicBezTo>
                  <a:cubicBezTo>
                    <a:pt x="13310" y="15396"/>
                    <a:pt x="14177" y="13661"/>
                    <a:pt x="14044" y="8391"/>
                  </a:cubicBezTo>
                  <a:cubicBezTo>
                    <a:pt x="13977" y="3287"/>
                    <a:pt x="11709" y="1720"/>
                    <a:pt x="10408" y="886"/>
                  </a:cubicBezTo>
                  <a:cubicBezTo>
                    <a:pt x="9806" y="491"/>
                    <a:pt x="8398" y="0"/>
                    <a:pt x="66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059;p67">
              <a:extLst>
                <a:ext uri="{FF2B5EF4-FFF2-40B4-BE49-F238E27FC236}">
                  <a16:creationId xmlns:a16="http://schemas.microsoft.com/office/drawing/2014/main" id="{A71DD6D1-46C9-3BA7-4DDB-2B22304C35AE}"/>
                </a:ext>
              </a:extLst>
            </p:cNvPr>
            <p:cNvSpPr/>
            <p:nvPr/>
          </p:nvSpPr>
          <p:spPr>
            <a:xfrm>
              <a:off x="1916550" y="2147650"/>
              <a:ext cx="533725" cy="490550"/>
            </a:xfrm>
            <a:custGeom>
              <a:avLst/>
              <a:gdLst/>
              <a:ahLst/>
              <a:cxnLst/>
              <a:rect l="l" t="t" r="r" b="b"/>
              <a:pathLst>
                <a:path w="21349" h="19622" extrusionOk="0">
                  <a:moveTo>
                    <a:pt x="13492" y="1"/>
                  </a:moveTo>
                  <a:cubicBezTo>
                    <a:pt x="12655" y="1"/>
                    <a:pt x="11811" y="91"/>
                    <a:pt x="10975" y="274"/>
                  </a:cubicBezTo>
                  <a:cubicBezTo>
                    <a:pt x="9474" y="607"/>
                    <a:pt x="8106" y="1441"/>
                    <a:pt x="7139" y="2609"/>
                  </a:cubicBezTo>
                  <a:lnTo>
                    <a:pt x="7239" y="1008"/>
                  </a:lnTo>
                  <a:cubicBezTo>
                    <a:pt x="6638" y="1008"/>
                    <a:pt x="6104" y="1475"/>
                    <a:pt x="6104" y="2109"/>
                  </a:cubicBezTo>
                  <a:cubicBezTo>
                    <a:pt x="6104" y="2442"/>
                    <a:pt x="6238" y="2776"/>
                    <a:pt x="6505" y="2976"/>
                  </a:cubicBezTo>
                  <a:lnTo>
                    <a:pt x="5971" y="2976"/>
                  </a:lnTo>
                  <a:cubicBezTo>
                    <a:pt x="2669" y="2976"/>
                    <a:pt x="0" y="5644"/>
                    <a:pt x="0" y="8947"/>
                  </a:cubicBezTo>
                  <a:lnTo>
                    <a:pt x="0" y="19621"/>
                  </a:lnTo>
                  <a:cubicBezTo>
                    <a:pt x="3302" y="19621"/>
                    <a:pt x="5971" y="16952"/>
                    <a:pt x="5971" y="13650"/>
                  </a:cubicBezTo>
                  <a:lnTo>
                    <a:pt x="6171" y="11382"/>
                  </a:lnTo>
                  <a:cubicBezTo>
                    <a:pt x="6471" y="12082"/>
                    <a:pt x="6838" y="12783"/>
                    <a:pt x="7305" y="13350"/>
                  </a:cubicBezTo>
                  <a:cubicBezTo>
                    <a:pt x="9510" y="16231"/>
                    <a:pt x="12073" y="16837"/>
                    <a:pt x="13839" y="16837"/>
                  </a:cubicBezTo>
                  <a:cubicBezTo>
                    <a:pt x="15118" y="16837"/>
                    <a:pt x="15978" y="16519"/>
                    <a:pt x="15978" y="16519"/>
                  </a:cubicBezTo>
                  <a:cubicBezTo>
                    <a:pt x="18313" y="15685"/>
                    <a:pt x="18613" y="13083"/>
                    <a:pt x="18613" y="13083"/>
                  </a:cubicBezTo>
                  <a:lnTo>
                    <a:pt x="18613" y="13083"/>
                  </a:lnTo>
                  <a:cubicBezTo>
                    <a:pt x="18412" y="13145"/>
                    <a:pt x="18204" y="13175"/>
                    <a:pt x="17997" y="13175"/>
                  </a:cubicBezTo>
                  <a:cubicBezTo>
                    <a:pt x="17316" y="13175"/>
                    <a:pt x="16639" y="12853"/>
                    <a:pt x="16178" y="12316"/>
                  </a:cubicBezTo>
                  <a:cubicBezTo>
                    <a:pt x="15011" y="11082"/>
                    <a:pt x="15111" y="8980"/>
                    <a:pt x="16779" y="8580"/>
                  </a:cubicBezTo>
                  <a:cubicBezTo>
                    <a:pt x="16916" y="8548"/>
                    <a:pt x="17049" y="8534"/>
                    <a:pt x="17176" y="8534"/>
                  </a:cubicBezTo>
                  <a:cubicBezTo>
                    <a:pt x="18129" y="8534"/>
                    <a:pt x="18790" y="9361"/>
                    <a:pt x="19114" y="10214"/>
                  </a:cubicBezTo>
                  <a:cubicBezTo>
                    <a:pt x="19180" y="10381"/>
                    <a:pt x="19281" y="10548"/>
                    <a:pt x="19447" y="10581"/>
                  </a:cubicBezTo>
                  <a:cubicBezTo>
                    <a:pt x="19479" y="10595"/>
                    <a:pt x="19511" y="10601"/>
                    <a:pt x="19542" y="10601"/>
                  </a:cubicBezTo>
                  <a:cubicBezTo>
                    <a:pt x="19741" y="10601"/>
                    <a:pt x="19923" y="10349"/>
                    <a:pt x="19981" y="10148"/>
                  </a:cubicBezTo>
                  <a:cubicBezTo>
                    <a:pt x="20682" y="8647"/>
                    <a:pt x="21115" y="7045"/>
                    <a:pt x="21282" y="5411"/>
                  </a:cubicBezTo>
                  <a:cubicBezTo>
                    <a:pt x="21349" y="4777"/>
                    <a:pt x="21282" y="4043"/>
                    <a:pt x="21115" y="3376"/>
                  </a:cubicBezTo>
                  <a:cubicBezTo>
                    <a:pt x="21082" y="3209"/>
                    <a:pt x="21015" y="2809"/>
                    <a:pt x="20848" y="2642"/>
                  </a:cubicBezTo>
                  <a:cubicBezTo>
                    <a:pt x="18766" y="916"/>
                    <a:pt x="16162" y="1"/>
                    <a:pt x="13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060;p67">
              <a:extLst>
                <a:ext uri="{FF2B5EF4-FFF2-40B4-BE49-F238E27FC236}">
                  <a16:creationId xmlns:a16="http://schemas.microsoft.com/office/drawing/2014/main" id="{C6BCFB19-4AA1-C9AE-A03E-EA3C004BCC81}"/>
                </a:ext>
              </a:extLst>
            </p:cNvPr>
            <p:cNvSpPr/>
            <p:nvPr/>
          </p:nvSpPr>
          <p:spPr>
            <a:xfrm>
              <a:off x="1916550" y="2147650"/>
              <a:ext cx="533725" cy="490550"/>
            </a:xfrm>
            <a:custGeom>
              <a:avLst/>
              <a:gdLst/>
              <a:ahLst/>
              <a:cxnLst/>
              <a:rect l="l" t="t" r="r" b="b"/>
              <a:pathLst>
                <a:path w="21349" h="19622" extrusionOk="0">
                  <a:moveTo>
                    <a:pt x="13492" y="1"/>
                  </a:moveTo>
                  <a:cubicBezTo>
                    <a:pt x="12655" y="1"/>
                    <a:pt x="11811" y="91"/>
                    <a:pt x="10975" y="274"/>
                  </a:cubicBezTo>
                  <a:cubicBezTo>
                    <a:pt x="9474" y="607"/>
                    <a:pt x="8106" y="1441"/>
                    <a:pt x="7139" y="2609"/>
                  </a:cubicBezTo>
                  <a:lnTo>
                    <a:pt x="7239" y="1008"/>
                  </a:lnTo>
                  <a:cubicBezTo>
                    <a:pt x="6638" y="1008"/>
                    <a:pt x="6104" y="1475"/>
                    <a:pt x="6104" y="2109"/>
                  </a:cubicBezTo>
                  <a:cubicBezTo>
                    <a:pt x="6104" y="2442"/>
                    <a:pt x="6238" y="2776"/>
                    <a:pt x="6505" y="2976"/>
                  </a:cubicBezTo>
                  <a:lnTo>
                    <a:pt x="5971" y="2976"/>
                  </a:lnTo>
                  <a:cubicBezTo>
                    <a:pt x="2669" y="2976"/>
                    <a:pt x="0" y="5644"/>
                    <a:pt x="0" y="8947"/>
                  </a:cubicBezTo>
                  <a:lnTo>
                    <a:pt x="0" y="19621"/>
                  </a:lnTo>
                  <a:cubicBezTo>
                    <a:pt x="3302" y="19621"/>
                    <a:pt x="5971" y="16952"/>
                    <a:pt x="5971" y="13650"/>
                  </a:cubicBezTo>
                  <a:lnTo>
                    <a:pt x="6171" y="11382"/>
                  </a:lnTo>
                  <a:cubicBezTo>
                    <a:pt x="6471" y="12082"/>
                    <a:pt x="6838" y="12783"/>
                    <a:pt x="7305" y="13350"/>
                  </a:cubicBezTo>
                  <a:cubicBezTo>
                    <a:pt x="9510" y="16231"/>
                    <a:pt x="12073" y="16837"/>
                    <a:pt x="13839" y="16837"/>
                  </a:cubicBezTo>
                  <a:cubicBezTo>
                    <a:pt x="15118" y="16837"/>
                    <a:pt x="15978" y="16519"/>
                    <a:pt x="15978" y="16519"/>
                  </a:cubicBezTo>
                  <a:cubicBezTo>
                    <a:pt x="18313" y="15685"/>
                    <a:pt x="18613" y="13083"/>
                    <a:pt x="18613" y="13083"/>
                  </a:cubicBezTo>
                  <a:lnTo>
                    <a:pt x="18613" y="13083"/>
                  </a:lnTo>
                  <a:cubicBezTo>
                    <a:pt x="18412" y="13145"/>
                    <a:pt x="18204" y="13175"/>
                    <a:pt x="17997" y="13175"/>
                  </a:cubicBezTo>
                  <a:cubicBezTo>
                    <a:pt x="17316" y="13175"/>
                    <a:pt x="16639" y="12853"/>
                    <a:pt x="16178" y="12316"/>
                  </a:cubicBezTo>
                  <a:cubicBezTo>
                    <a:pt x="15011" y="11082"/>
                    <a:pt x="15111" y="8980"/>
                    <a:pt x="16779" y="8580"/>
                  </a:cubicBezTo>
                  <a:cubicBezTo>
                    <a:pt x="16916" y="8548"/>
                    <a:pt x="17049" y="8534"/>
                    <a:pt x="17176" y="8534"/>
                  </a:cubicBezTo>
                  <a:cubicBezTo>
                    <a:pt x="18129" y="8534"/>
                    <a:pt x="18790" y="9361"/>
                    <a:pt x="19114" y="10214"/>
                  </a:cubicBezTo>
                  <a:cubicBezTo>
                    <a:pt x="19180" y="10381"/>
                    <a:pt x="19281" y="10548"/>
                    <a:pt x="19447" y="10581"/>
                  </a:cubicBezTo>
                  <a:cubicBezTo>
                    <a:pt x="19479" y="10595"/>
                    <a:pt x="19511" y="10601"/>
                    <a:pt x="19542" y="10601"/>
                  </a:cubicBezTo>
                  <a:cubicBezTo>
                    <a:pt x="19741" y="10601"/>
                    <a:pt x="19923" y="10349"/>
                    <a:pt x="19981" y="10148"/>
                  </a:cubicBezTo>
                  <a:cubicBezTo>
                    <a:pt x="20682" y="8647"/>
                    <a:pt x="21115" y="7045"/>
                    <a:pt x="21282" y="5411"/>
                  </a:cubicBezTo>
                  <a:cubicBezTo>
                    <a:pt x="21349" y="4777"/>
                    <a:pt x="21282" y="4043"/>
                    <a:pt x="21115" y="3376"/>
                  </a:cubicBezTo>
                  <a:cubicBezTo>
                    <a:pt x="21082" y="3209"/>
                    <a:pt x="21015" y="2809"/>
                    <a:pt x="20848" y="2642"/>
                  </a:cubicBezTo>
                  <a:cubicBezTo>
                    <a:pt x="18766" y="916"/>
                    <a:pt x="16162" y="1"/>
                    <a:pt x="134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061;p67">
              <a:extLst>
                <a:ext uri="{FF2B5EF4-FFF2-40B4-BE49-F238E27FC236}">
                  <a16:creationId xmlns:a16="http://schemas.microsoft.com/office/drawing/2014/main" id="{C64F12E5-0DD7-2810-C6C5-3EA7F421C255}"/>
                </a:ext>
              </a:extLst>
            </p:cNvPr>
            <p:cNvSpPr/>
            <p:nvPr/>
          </p:nvSpPr>
          <p:spPr>
            <a:xfrm>
              <a:off x="1810625" y="2984100"/>
              <a:ext cx="647150" cy="898325"/>
            </a:xfrm>
            <a:custGeom>
              <a:avLst/>
              <a:gdLst/>
              <a:ahLst/>
              <a:cxnLst/>
              <a:rect l="l" t="t" r="r" b="b"/>
              <a:pathLst>
                <a:path w="25886" h="35933" extrusionOk="0">
                  <a:moveTo>
                    <a:pt x="3245" y="0"/>
                  </a:moveTo>
                  <a:cubicBezTo>
                    <a:pt x="2669" y="0"/>
                    <a:pt x="2138" y="145"/>
                    <a:pt x="1702" y="507"/>
                  </a:cubicBezTo>
                  <a:lnTo>
                    <a:pt x="334" y="1674"/>
                  </a:lnTo>
                  <a:lnTo>
                    <a:pt x="868" y="1741"/>
                  </a:lnTo>
                  <a:cubicBezTo>
                    <a:pt x="668" y="2275"/>
                    <a:pt x="534" y="2842"/>
                    <a:pt x="501" y="3375"/>
                  </a:cubicBezTo>
                  <a:cubicBezTo>
                    <a:pt x="1" y="8246"/>
                    <a:pt x="1502" y="19520"/>
                    <a:pt x="3637" y="23423"/>
                  </a:cubicBezTo>
                  <a:cubicBezTo>
                    <a:pt x="5738" y="27359"/>
                    <a:pt x="11376" y="29861"/>
                    <a:pt x="18814" y="32930"/>
                  </a:cubicBezTo>
                  <a:cubicBezTo>
                    <a:pt x="22850" y="34598"/>
                    <a:pt x="24185" y="35865"/>
                    <a:pt x="25886" y="35932"/>
                  </a:cubicBezTo>
                  <a:lnTo>
                    <a:pt x="25719" y="32663"/>
                  </a:lnTo>
                  <a:cubicBezTo>
                    <a:pt x="22550" y="29227"/>
                    <a:pt x="21049" y="22856"/>
                    <a:pt x="18814" y="15818"/>
                  </a:cubicBezTo>
                  <a:cubicBezTo>
                    <a:pt x="15812" y="6544"/>
                    <a:pt x="11976" y="3942"/>
                    <a:pt x="7072" y="1274"/>
                  </a:cubicBezTo>
                  <a:cubicBezTo>
                    <a:pt x="5914" y="660"/>
                    <a:pt x="4476" y="0"/>
                    <a:pt x="32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062;p67">
              <a:extLst>
                <a:ext uri="{FF2B5EF4-FFF2-40B4-BE49-F238E27FC236}">
                  <a16:creationId xmlns:a16="http://schemas.microsoft.com/office/drawing/2014/main" id="{39D5FFBE-5113-3E28-DE2C-BFB9BE38B368}"/>
                </a:ext>
              </a:extLst>
            </p:cNvPr>
            <p:cNvSpPr/>
            <p:nvPr/>
          </p:nvSpPr>
          <p:spPr>
            <a:xfrm>
              <a:off x="1777275" y="3014775"/>
              <a:ext cx="734725" cy="878975"/>
            </a:xfrm>
            <a:custGeom>
              <a:avLst/>
              <a:gdLst/>
              <a:ahLst/>
              <a:cxnLst/>
              <a:rect l="l" t="t" r="r" b="b"/>
              <a:pathLst>
                <a:path w="29389" h="35159" extrusionOk="0">
                  <a:moveTo>
                    <a:pt x="3200" y="1"/>
                  </a:moveTo>
                  <a:cubicBezTo>
                    <a:pt x="1859" y="1"/>
                    <a:pt x="762" y="807"/>
                    <a:pt x="501" y="3349"/>
                  </a:cubicBezTo>
                  <a:cubicBezTo>
                    <a:pt x="0" y="8219"/>
                    <a:pt x="1468" y="19527"/>
                    <a:pt x="3636" y="23397"/>
                  </a:cubicBezTo>
                  <a:cubicBezTo>
                    <a:pt x="4003" y="24097"/>
                    <a:pt x="6505" y="25999"/>
                    <a:pt x="10575" y="28267"/>
                  </a:cubicBezTo>
                  <a:cubicBezTo>
                    <a:pt x="12676" y="29435"/>
                    <a:pt x="15845" y="31503"/>
                    <a:pt x="18480" y="32570"/>
                  </a:cubicBezTo>
                  <a:cubicBezTo>
                    <a:pt x="23599" y="34746"/>
                    <a:pt x="26568" y="35158"/>
                    <a:pt x="28082" y="35158"/>
                  </a:cubicBezTo>
                  <a:cubicBezTo>
                    <a:pt x="29005" y="35158"/>
                    <a:pt x="29388" y="35005"/>
                    <a:pt x="29388" y="35005"/>
                  </a:cubicBezTo>
                  <a:cubicBezTo>
                    <a:pt x="23417" y="33404"/>
                    <a:pt x="21749" y="25165"/>
                    <a:pt x="18747" y="15858"/>
                  </a:cubicBezTo>
                  <a:cubicBezTo>
                    <a:pt x="15745" y="6552"/>
                    <a:pt x="11909" y="3983"/>
                    <a:pt x="7039" y="1314"/>
                  </a:cubicBezTo>
                  <a:cubicBezTo>
                    <a:pt x="5859" y="677"/>
                    <a:pt x="4428" y="1"/>
                    <a:pt x="3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063;p67">
              <a:extLst>
                <a:ext uri="{FF2B5EF4-FFF2-40B4-BE49-F238E27FC236}">
                  <a16:creationId xmlns:a16="http://schemas.microsoft.com/office/drawing/2014/main" id="{06908A6A-289D-461D-E390-63C67867DA24}"/>
                </a:ext>
              </a:extLst>
            </p:cNvPr>
            <p:cNvSpPr/>
            <p:nvPr/>
          </p:nvSpPr>
          <p:spPr>
            <a:xfrm>
              <a:off x="3125725" y="1443150"/>
              <a:ext cx="672825" cy="401250"/>
            </a:xfrm>
            <a:custGeom>
              <a:avLst/>
              <a:gdLst/>
              <a:ahLst/>
              <a:cxnLst/>
              <a:rect l="l" t="t" r="r" b="b"/>
              <a:pathLst>
                <a:path w="26913" h="16050" extrusionOk="0">
                  <a:moveTo>
                    <a:pt x="4271" y="0"/>
                  </a:moveTo>
                  <a:cubicBezTo>
                    <a:pt x="3604" y="2035"/>
                    <a:pt x="2002" y="3669"/>
                    <a:pt x="1" y="4437"/>
                  </a:cubicBezTo>
                  <a:cubicBezTo>
                    <a:pt x="1969" y="7205"/>
                    <a:pt x="3804" y="9640"/>
                    <a:pt x="4304" y="9941"/>
                  </a:cubicBezTo>
                  <a:cubicBezTo>
                    <a:pt x="6772" y="11275"/>
                    <a:pt x="8674" y="11875"/>
                    <a:pt x="12510" y="13510"/>
                  </a:cubicBezTo>
                  <a:cubicBezTo>
                    <a:pt x="14144" y="14177"/>
                    <a:pt x="16012" y="14844"/>
                    <a:pt x="17347" y="15244"/>
                  </a:cubicBezTo>
                  <a:cubicBezTo>
                    <a:pt x="19140" y="15799"/>
                    <a:pt x="20539" y="16050"/>
                    <a:pt x="21650" y="16050"/>
                  </a:cubicBezTo>
                  <a:cubicBezTo>
                    <a:pt x="23412" y="16050"/>
                    <a:pt x="24449" y="15420"/>
                    <a:pt x="25186" y="14377"/>
                  </a:cubicBezTo>
                  <a:cubicBezTo>
                    <a:pt x="26912" y="11966"/>
                    <a:pt x="26274" y="11175"/>
                    <a:pt x="24268" y="11175"/>
                  </a:cubicBezTo>
                  <a:cubicBezTo>
                    <a:pt x="24026" y="11175"/>
                    <a:pt x="23764" y="11187"/>
                    <a:pt x="23484" y="11208"/>
                  </a:cubicBezTo>
                  <a:cubicBezTo>
                    <a:pt x="23226" y="11230"/>
                    <a:pt x="22969" y="11241"/>
                    <a:pt x="22715" y="11241"/>
                  </a:cubicBezTo>
                  <a:cubicBezTo>
                    <a:pt x="21818" y="11241"/>
                    <a:pt x="20947" y="11108"/>
                    <a:pt x="20115" y="10875"/>
                  </a:cubicBezTo>
                  <a:cubicBezTo>
                    <a:pt x="20716" y="10708"/>
                    <a:pt x="21283" y="10441"/>
                    <a:pt x="21817" y="10107"/>
                  </a:cubicBezTo>
                  <a:cubicBezTo>
                    <a:pt x="22317" y="9774"/>
                    <a:pt x="22484" y="9140"/>
                    <a:pt x="22217" y="8606"/>
                  </a:cubicBezTo>
                  <a:cubicBezTo>
                    <a:pt x="22180" y="8555"/>
                    <a:pt x="22131" y="8534"/>
                    <a:pt x="22065" y="8534"/>
                  </a:cubicBezTo>
                  <a:cubicBezTo>
                    <a:pt x="21832" y="8534"/>
                    <a:pt x="21396" y="8795"/>
                    <a:pt x="20616" y="8873"/>
                  </a:cubicBezTo>
                  <a:cubicBezTo>
                    <a:pt x="19348" y="9040"/>
                    <a:pt x="18481" y="9007"/>
                    <a:pt x="17180" y="9507"/>
                  </a:cubicBezTo>
                  <a:cubicBezTo>
                    <a:pt x="16918" y="9612"/>
                    <a:pt x="16657" y="9662"/>
                    <a:pt x="16395" y="9662"/>
                  </a:cubicBezTo>
                  <a:cubicBezTo>
                    <a:pt x="16156" y="9662"/>
                    <a:pt x="15918" y="9620"/>
                    <a:pt x="15679" y="9540"/>
                  </a:cubicBezTo>
                  <a:cubicBezTo>
                    <a:pt x="12977" y="8573"/>
                    <a:pt x="8574" y="5838"/>
                    <a:pt x="7940" y="5371"/>
                  </a:cubicBezTo>
                  <a:lnTo>
                    <a:pt x="42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064;p67">
              <a:extLst>
                <a:ext uri="{FF2B5EF4-FFF2-40B4-BE49-F238E27FC236}">
                  <a16:creationId xmlns:a16="http://schemas.microsoft.com/office/drawing/2014/main" id="{14347EA8-BC4F-2357-24FF-4FFCBAD153B8}"/>
                </a:ext>
              </a:extLst>
            </p:cNvPr>
            <p:cNvSpPr/>
            <p:nvPr/>
          </p:nvSpPr>
          <p:spPr>
            <a:xfrm>
              <a:off x="4055575" y="1562400"/>
              <a:ext cx="495375" cy="393000"/>
            </a:xfrm>
            <a:custGeom>
              <a:avLst/>
              <a:gdLst/>
              <a:ahLst/>
              <a:cxnLst/>
              <a:rect l="l" t="t" r="r" b="b"/>
              <a:pathLst>
                <a:path w="19815" h="15720" extrusionOk="0">
                  <a:moveTo>
                    <a:pt x="16879" y="0"/>
                  </a:moveTo>
                  <a:cubicBezTo>
                    <a:pt x="15144" y="868"/>
                    <a:pt x="13443" y="1768"/>
                    <a:pt x="11675" y="2669"/>
                  </a:cubicBezTo>
                  <a:cubicBezTo>
                    <a:pt x="9941" y="3536"/>
                    <a:pt x="8206" y="4437"/>
                    <a:pt x="6505" y="5337"/>
                  </a:cubicBezTo>
                  <a:cubicBezTo>
                    <a:pt x="5004" y="6105"/>
                    <a:pt x="3269" y="6705"/>
                    <a:pt x="2102" y="8006"/>
                  </a:cubicBezTo>
                  <a:cubicBezTo>
                    <a:pt x="1334" y="8706"/>
                    <a:pt x="767" y="9540"/>
                    <a:pt x="334" y="10441"/>
                  </a:cubicBezTo>
                  <a:cubicBezTo>
                    <a:pt x="0" y="11375"/>
                    <a:pt x="67" y="12376"/>
                    <a:pt x="434" y="13276"/>
                  </a:cubicBezTo>
                  <a:cubicBezTo>
                    <a:pt x="801" y="14210"/>
                    <a:pt x="1435" y="14944"/>
                    <a:pt x="2268" y="15445"/>
                  </a:cubicBezTo>
                  <a:cubicBezTo>
                    <a:pt x="2493" y="15641"/>
                    <a:pt x="2765" y="15720"/>
                    <a:pt x="3044" y="15720"/>
                  </a:cubicBezTo>
                  <a:cubicBezTo>
                    <a:pt x="3097" y="15720"/>
                    <a:pt x="3150" y="15717"/>
                    <a:pt x="3202" y="15712"/>
                  </a:cubicBezTo>
                  <a:cubicBezTo>
                    <a:pt x="3303" y="15712"/>
                    <a:pt x="3336" y="15678"/>
                    <a:pt x="3369" y="15578"/>
                  </a:cubicBezTo>
                  <a:cubicBezTo>
                    <a:pt x="3436" y="15511"/>
                    <a:pt x="3469" y="15411"/>
                    <a:pt x="3436" y="15345"/>
                  </a:cubicBezTo>
                  <a:cubicBezTo>
                    <a:pt x="3469" y="14677"/>
                    <a:pt x="3436" y="14010"/>
                    <a:pt x="3436" y="13343"/>
                  </a:cubicBezTo>
                  <a:cubicBezTo>
                    <a:pt x="3436" y="12762"/>
                    <a:pt x="3467" y="11304"/>
                    <a:pt x="4227" y="11304"/>
                  </a:cubicBezTo>
                  <a:cubicBezTo>
                    <a:pt x="4252" y="11304"/>
                    <a:pt x="4277" y="11305"/>
                    <a:pt x="4303" y="11308"/>
                  </a:cubicBezTo>
                  <a:lnTo>
                    <a:pt x="6238" y="10541"/>
                  </a:lnTo>
                  <a:cubicBezTo>
                    <a:pt x="6271" y="9640"/>
                    <a:pt x="6672" y="9741"/>
                    <a:pt x="7405" y="9474"/>
                  </a:cubicBezTo>
                  <a:lnTo>
                    <a:pt x="8773" y="9040"/>
                  </a:lnTo>
                  <a:cubicBezTo>
                    <a:pt x="10007" y="8606"/>
                    <a:pt x="11275" y="8239"/>
                    <a:pt x="12476" y="7806"/>
                  </a:cubicBezTo>
                  <a:cubicBezTo>
                    <a:pt x="14077" y="7272"/>
                    <a:pt x="15645" y="6738"/>
                    <a:pt x="17246" y="6138"/>
                  </a:cubicBezTo>
                  <a:cubicBezTo>
                    <a:pt x="18013" y="5871"/>
                    <a:pt x="19147" y="5604"/>
                    <a:pt x="19814" y="5037"/>
                  </a:cubicBezTo>
                  <a:lnTo>
                    <a:pt x="168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065;p67">
              <a:extLst>
                <a:ext uri="{FF2B5EF4-FFF2-40B4-BE49-F238E27FC236}">
                  <a16:creationId xmlns:a16="http://schemas.microsoft.com/office/drawing/2014/main" id="{AED5022E-D557-43F3-B745-F8CC0780B0CB}"/>
                </a:ext>
              </a:extLst>
            </p:cNvPr>
            <p:cNvSpPr/>
            <p:nvPr/>
          </p:nvSpPr>
          <p:spPr>
            <a:xfrm>
              <a:off x="4150625" y="1967675"/>
              <a:ext cx="50075" cy="75925"/>
            </a:xfrm>
            <a:custGeom>
              <a:avLst/>
              <a:gdLst/>
              <a:ahLst/>
              <a:cxnLst/>
              <a:rect l="l" t="t" r="r" b="b"/>
              <a:pathLst>
                <a:path w="2003" h="3037" extrusionOk="0">
                  <a:moveTo>
                    <a:pt x="2002" y="1"/>
                  </a:moveTo>
                  <a:lnTo>
                    <a:pt x="1" y="568"/>
                  </a:lnTo>
                  <a:lnTo>
                    <a:pt x="1702" y="3003"/>
                  </a:lnTo>
                  <a:cubicBezTo>
                    <a:pt x="1769" y="3036"/>
                    <a:pt x="1802" y="3036"/>
                    <a:pt x="1836" y="3036"/>
                  </a:cubicBezTo>
                  <a:cubicBezTo>
                    <a:pt x="1869" y="3036"/>
                    <a:pt x="1869" y="3003"/>
                    <a:pt x="1869" y="2970"/>
                  </a:cubicBezTo>
                  <a:lnTo>
                    <a:pt x="2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066;p67">
              <a:extLst>
                <a:ext uri="{FF2B5EF4-FFF2-40B4-BE49-F238E27FC236}">
                  <a16:creationId xmlns:a16="http://schemas.microsoft.com/office/drawing/2014/main" id="{1E7BAAAB-5C64-83FE-7BB2-A443CC72E4D5}"/>
                </a:ext>
              </a:extLst>
            </p:cNvPr>
            <p:cNvSpPr/>
            <p:nvPr/>
          </p:nvSpPr>
          <p:spPr>
            <a:xfrm>
              <a:off x="4173975" y="1967675"/>
              <a:ext cx="25875" cy="74250"/>
            </a:xfrm>
            <a:custGeom>
              <a:avLst/>
              <a:gdLst/>
              <a:ahLst/>
              <a:cxnLst/>
              <a:rect l="l" t="t" r="r" b="b"/>
              <a:pathLst>
                <a:path w="1035" h="2970" extrusionOk="0">
                  <a:moveTo>
                    <a:pt x="1035" y="1"/>
                  </a:moveTo>
                  <a:lnTo>
                    <a:pt x="1" y="334"/>
                  </a:lnTo>
                  <a:lnTo>
                    <a:pt x="68" y="668"/>
                  </a:lnTo>
                  <a:lnTo>
                    <a:pt x="768" y="2970"/>
                  </a:lnTo>
                  <a:lnTo>
                    <a:pt x="902" y="2970"/>
                  </a:lnTo>
                  <a:lnTo>
                    <a:pt x="10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067;p67">
              <a:extLst>
                <a:ext uri="{FF2B5EF4-FFF2-40B4-BE49-F238E27FC236}">
                  <a16:creationId xmlns:a16="http://schemas.microsoft.com/office/drawing/2014/main" id="{1F73675E-C48C-7BE2-7935-E58E3F3571C2}"/>
                </a:ext>
              </a:extLst>
            </p:cNvPr>
            <p:cNvSpPr/>
            <p:nvPr/>
          </p:nvSpPr>
          <p:spPr>
            <a:xfrm>
              <a:off x="4184000" y="2026050"/>
              <a:ext cx="13350" cy="17550"/>
            </a:xfrm>
            <a:custGeom>
              <a:avLst/>
              <a:gdLst/>
              <a:ahLst/>
              <a:cxnLst/>
              <a:rect l="l" t="t" r="r" b="b"/>
              <a:pathLst>
                <a:path w="534" h="702" extrusionOk="0">
                  <a:moveTo>
                    <a:pt x="534" y="1"/>
                  </a:moveTo>
                  <a:lnTo>
                    <a:pt x="501" y="34"/>
                  </a:lnTo>
                  <a:cubicBezTo>
                    <a:pt x="390" y="145"/>
                    <a:pt x="234" y="210"/>
                    <a:pt x="88" y="210"/>
                  </a:cubicBezTo>
                  <a:cubicBezTo>
                    <a:pt x="58" y="210"/>
                    <a:pt x="29" y="207"/>
                    <a:pt x="0" y="201"/>
                  </a:cubicBezTo>
                  <a:lnTo>
                    <a:pt x="0" y="201"/>
                  </a:lnTo>
                  <a:lnTo>
                    <a:pt x="334" y="668"/>
                  </a:lnTo>
                  <a:cubicBezTo>
                    <a:pt x="367" y="701"/>
                    <a:pt x="367" y="701"/>
                    <a:pt x="434" y="701"/>
                  </a:cubicBezTo>
                  <a:cubicBezTo>
                    <a:pt x="467" y="701"/>
                    <a:pt x="501" y="668"/>
                    <a:pt x="501" y="635"/>
                  </a:cubicBezTo>
                  <a:lnTo>
                    <a:pt x="5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068;p67">
              <a:extLst>
                <a:ext uri="{FF2B5EF4-FFF2-40B4-BE49-F238E27FC236}">
                  <a16:creationId xmlns:a16="http://schemas.microsoft.com/office/drawing/2014/main" id="{35EB1438-6B87-1C70-6C99-ED254A01A6A2}"/>
                </a:ext>
              </a:extLst>
            </p:cNvPr>
            <p:cNvSpPr/>
            <p:nvPr/>
          </p:nvSpPr>
          <p:spPr>
            <a:xfrm>
              <a:off x="4063075" y="1668300"/>
              <a:ext cx="136775" cy="318550"/>
            </a:xfrm>
            <a:custGeom>
              <a:avLst/>
              <a:gdLst/>
              <a:ahLst/>
              <a:cxnLst/>
              <a:rect l="l" t="t" r="r" b="b"/>
              <a:pathLst>
                <a:path w="5471" h="12742" extrusionOk="0">
                  <a:moveTo>
                    <a:pt x="1968" y="1"/>
                  </a:moveTo>
                  <a:lnTo>
                    <a:pt x="1973" y="15"/>
                  </a:lnTo>
                  <a:lnTo>
                    <a:pt x="1973" y="15"/>
                  </a:lnTo>
                  <a:cubicBezTo>
                    <a:pt x="1972" y="10"/>
                    <a:pt x="1970" y="6"/>
                    <a:pt x="1968" y="1"/>
                  </a:cubicBezTo>
                  <a:close/>
                  <a:moveTo>
                    <a:pt x="1973" y="15"/>
                  </a:moveTo>
                  <a:cubicBezTo>
                    <a:pt x="2033" y="301"/>
                    <a:pt x="887" y="716"/>
                    <a:pt x="312" y="716"/>
                  </a:cubicBezTo>
                  <a:cubicBezTo>
                    <a:pt x="147" y="716"/>
                    <a:pt x="30" y="682"/>
                    <a:pt x="0" y="601"/>
                  </a:cubicBezTo>
                  <a:lnTo>
                    <a:pt x="0" y="601"/>
                  </a:lnTo>
                  <a:lnTo>
                    <a:pt x="167" y="1168"/>
                  </a:lnTo>
                  <a:lnTo>
                    <a:pt x="3503" y="12543"/>
                  </a:lnTo>
                  <a:cubicBezTo>
                    <a:pt x="3707" y="12673"/>
                    <a:pt x="3943" y="12741"/>
                    <a:pt x="4187" y="12741"/>
                  </a:cubicBezTo>
                  <a:cubicBezTo>
                    <a:pt x="4380" y="12741"/>
                    <a:pt x="4579" y="12698"/>
                    <a:pt x="4770" y="12610"/>
                  </a:cubicBezTo>
                  <a:cubicBezTo>
                    <a:pt x="5037" y="12510"/>
                    <a:pt x="5304" y="12276"/>
                    <a:pt x="5471" y="11976"/>
                  </a:cubicBezTo>
                  <a:lnTo>
                    <a:pt x="2135" y="601"/>
                  </a:lnTo>
                  <a:lnTo>
                    <a:pt x="2035" y="234"/>
                  </a:lnTo>
                  <a:lnTo>
                    <a:pt x="1973" y="1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069;p67">
              <a:extLst>
                <a:ext uri="{FF2B5EF4-FFF2-40B4-BE49-F238E27FC236}">
                  <a16:creationId xmlns:a16="http://schemas.microsoft.com/office/drawing/2014/main" id="{4F25FC99-F60E-4106-F89F-9F1B35669CA6}"/>
                </a:ext>
              </a:extLst>
            </p:cNvPr>
            <p:cNvSpPr/>
            <p:nvPr/>
          </p:nvSpPr>
          <p:spPr>
            <a:xfrm>
              <a:off x="4085600" y="1668300"/>
              <a:ext cx="114250" cy="316925"/>
            </a:xfrm>
            <a:custGeom>
              <a:avLst/>
              <a:gdLst/>
              <a:ahLst/>
              <a:cxnLst/>
              <a:rect l="l" t="t" r="r" b="b"/>
              <a:pathLst>
                <a:path w="4570" h="12677" extrusionOk="0">
                  <a:moveTo>
                    <a:pt x="1067" y="1"/>
                  </a:moveTo>
                  <a:lnTo>
                    <a:pt x="1070" y="9"/>
                  </a:lnTo>
                  <a:lnTo>
                    <a:pt x="1070" y="9"/>
                  </a:lnTo>
                  <a:cubicBezTo>
                    <a:pt x="1069" y="6"/>
                    <a:pt x="1068" y="4"/>
                    <a:pt x="1067" y="1"/>
                  </a:cubicBezTo>
                  <a:close/>
                  <a:moveTo>
                    <a:pt x="1070" y="9"/>
                  </a:moveTo>
                  <a:cubicBezTo>
                    <a:pt x="1118" y="209"/>
                    <a:pt x="559" y="503"/>
                    <a:pt x="0" y="634"/>
                  </a:cubicBezTo>
                  <a:cubicBezTo>
                    <a:pt x="0" y="668"/>
                    <a:pt x="0" y="668"/>
                    <a:pt x="67" y="668"/>
                  </a:cubicBezTo>
                  <a:lnTo>
                    <a:pt x="3636" y="12676"/>
                  </a:lnTo>
                  <a:cubicBezTo>
                    <a:pt x="4003" y="12610"/>
                    <a:pt x="4370" y="12343"/>
                    <a:pt x="4570" y="11976"/>
                  </a:cubicBezTo>
                  <a:lnTo>
                    <a:pt x="1234" y="601"/>
                  </a:lnTo>
                  <a:lnTo>
                    <a:pt x="1134" y="234"/>
                  </a:lnTo>
                  <a:lnTo>
                    <a:pt x="1070" y="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070;p67">
              <a:extLst>
                <a:ext uri="{FF2B5EF4-FFF2-40B4-BE49-F238E27FC236}">
                  <a16:creationId xmlns:a16="http://schemas.microsoft.com/office/drawing/2014/main" id="{A6EF0948-2ED2-579E-BDEC-77BB1EA34B3B}"/>
                </a:ext>
              </a:extLst>
            </p:cNvPr>
            <p:cNvSpPr/>
            <p:nvPr/>
          </p:nvSpPr>
          <p:spPr>
            <a:xfrm>
              <a:off x="4070575" y="1693325"/>
              <a:ext cx="54225" cy="32575"/>
            </a:xfrm>
            <a:custGeom>
              <a:avLst/>
              <a:gdLst/>
              <a:ahLst/>
              <a:cxnLst/>
              <a:rect l="l" t="t" r="r" b="b"/>
              <a:pathLst>
                <a:path w="2169" h="1303" extrusionOk="0">
                  <a:moveTo>
                    <a:pt x="1969" y="0"/>
                  </a:moveTo>
                  <a:lnTo>
                    <a:pt x="1969" y="0"/>
                  </a:lnTo>
                  <a:cubicBezTo>
                    <a:pt x="2002" y="200"/>
                    <a:pt x="1668" y="434"/>
                    <a:pt x="1268" y="534"/>
                  </a:cubicBezTo>
                  <a:cubicBezTo>
                    <a:pt x="989" y="664"/>
                    <a:pt x="648" y="732"/>
                    <a:pt x="389" y="732"/>
                  </a:cubicBezTo>
                  <a:cubicBezTo>
                    <a:pt x="184" y="732"/>
                    <a:pt x="30" y="689"/>
                    <a:pt x="1" y="601"/>
                  </a:cubicBezTo>
                  <a:lnTo>
                    <a:pt x="1" y="601"/>
                  </a:lnTo>
                  <a:lnTo>
                    <a:pt x="34" y="768"/>
                  </a:lnTo>
                  <a:lnTo>
                    <a:pt x="167" y="1168"/>
                  </a:lnTo>
                  <a:cubicBezTo>
                    <a:pt x="183" y="1260"/>
                    <a:pt x="338" y="1302"/>
                    <a:pt x="554" y="1302"/>
                  </a:cubicBezTo>
                  <a:cubicBezTo>
                    <a:pt x="808" y="1302"/>
                    <a:pt x="1146" y="1243"/>
                    <a:pt x="1435" y="1134"/>
                  </a:cubicBezTo>
                  <a:cubicBezTo>
                    <a:pt x="1835" y="968"/>
                    <a:pt x="2169" y="768"/>
                    <a:pt x="2102" y="601"/>
                  </a:cubicBezTo>
                  <a:lnTo>
                    <a:pt x="19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071;p67">
              <a:extLst>
                <a:ext uri="{FF2B5EF4-FFF2-40B4-BE49-F238E27FC236}">
                  <a16:creationId xmlns:a16="http://schemas.microsoft.com/office/drawing/2014/main" id="{54206FA0-CE39-817D-2E5E-23BB0672779C}"/>
                </a:ext>
              </a:extLst>
            </p:cNvPr>
            <p:cNvSpPr/>
            <p:nvPr/>
          </p:nvSpPr>
          <p:spPr>
            <a:xfrm>
              <a:off x="4066400" y="1681650"/>
              <a:ext cx="56800" cy="32525"/>
            </a:xfrm>
            <a:custGeom>
              <a:avLst/>
              <a:gdLst/>
              <a:ahLst/>
              <a:cxnLst/>
              <a:rect l="l" t="t" r="r" b="b"/>
              <a:pathLst>
                <a:path w="2272" h="1301" extrusionOk="0">
                  <a:moveTo>
                    <a:pt x="2002" y="0"/>
                  </a:moveTo>
                  <a:lnTo>
                    <a:pt x="2004" y="8"/>
                  </a:lnTo>
                  <a:lnTo>
                    <a:pt x="2004" y="8"/>
                  </a:lnTo>
                  <a:cubicBezTo>
                    <a:pt x="2004" y="6"/>
                    <a:pt x="2003" y="3"/>
                    <a:pt x="2002" y="0"/>
                  </a:cubicBezTo>
                  <a:close/>
                  <a:moveTo>
                    <a:pt x="2004" y="8"/>
                  </a:moveTo>
                  <a:lnTo>
                    <a:pt x="2004" y="8"/>
                  </a:lnTo>
                  <a:cubicBezTo>
                    <a:pt x="2086" y="339"/>
                    <a:pt x="950" y="723"/>
                    <a:pt x="350" y="723"/>
                  </a:cubicBezTo>
                  <a:cubicBezTo>
                    <a:pt x="166" y="723"/>
                    <a:pt x="32" y="687"/>
                    <a:pt x="1" y="601"/>
                  </a:cubicBezTo>
                  <a:lnTo>
                    <a:pt x="1" y="601"/>
                  </a:lnTo>
                  <a:lnTo>
                    <a:pt x="168" y="1168"/>
                  </a:lnTo>
                  <a:cubicBezTo>
                    <a:pt x="199" y="1261"/>
                    <a:pt x="332" y="1300"/>
                    <a:pt x="516" y="1300"/>
                  </a:cubicBezTo>
                  <a:cubicBezTo>
                    <a:pt x="1120" y="1300"/>
                    <a:pt x="2271" y="882"/>
                    <a:pt x="2169" y="601"/>
                  </a:cubicBezTo>
                  <a:lnTo>
                    <a:pt x="2004" y="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072;p67">
              <a:extLst>
                <a:ext uri="{FF2B5EF4-FFF2-40B4-BE49-F238E27FC236}">
                  <a16:creationId xmlns:a16="http://schemas.microsoft.com/office/drawing/2014/main" id="{AC75D08C-59C4-4D0F-0AFC-80CE565CDE30}"/>
                </a:ext>
              </a:extLst>
            </p:cNvPr>
            <p:cNvSpPr/>
            <p:nvPr/>
          </p:nvSpPr>
          <p:spPr>
            <a:xfrm>
              <a:off x="4062250" y="1668300"/>
              <a:ext cx="56800" cy="32175"/>
            </a:xfrm>
            <a:custGeom>
              <a:avLst/>
              <a:gdLst/>
              <a:ahLst/>
              <a:cxnLst/>
              <a:rect l="l" t="t" r="r" b="b"/>
              <a:pathLst>
                <a:path w="2272" h="1287" extrusionOk="0">
                  <a:moveTo>
                    <a:pt x="2001" y="1"/>
                  </a:moveTo>
                  <a:lnTo>
                    <a:pt x="2006" y="17"/>
                  </a:lnTo>
                  <a:lnTo>
                    <a:pt x="2006" y="17"/>
                  </a:lnTo>
                  <a:cubicBezTo>
                    <a:pt x="2005" y="11"/>
                    <a:pt x="2003" y="6"/>
                    <a:pt x="2001" y="1"/>
                  </a:cubicBezTo>
                  <a:close/>
                  <a:moveTo>
                    <a:pt x="2006" y="17"/>
                  </a:moveTo>
                  <a:lnTo>
                    <a:pt x="2006" y="17"/>
                  </a:lnTo>
                  <a:cubicBezTo>
                    <a:pt x="2060" y="293"/>
                    <a:pt x="999" y="686"/>
                    <a:pt x="395" y="686"/>
                  </a:cubicBezTo>
                  <a:cubicBezTo>
                    <a:pt x="192" y="686"/>
                    <a:pt x="41" y="641"/>
                    <a:pt x="0" y="534"/>
                  </a:cubicBezTo>
                  <a:lnTo>
                    <a:pt x="0" y="534"/>
                  </a:lnTo>
                  <a:lnTo>
                    <a:pt x="167" y="1135"/>
                  </a:lnTo>
                  <a:lnTo>
                    <a:pt x="167" y="1168"/>
                  </a:lnTo>
                  <a:cubicBezTo>
                    <a:pt x="212" y="1252"/>
                    <a:pt x="348" y="1287"/>
                    <a:pt x="529" y="1287"/>
                  </a:cubicBezTo>
                  <a:cubicBezTo>
                    <a:pt x="1142" y="1287"/>
                    <a:pt x="2271" y="884"/>
                    <a:pt x="2168" y="601"/>
                  </a:cubicBezTo>
                  <a:lnTo>
                    <a:pt x="2006" y="1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073;p67">
              <a:extLst>
                <a:ext uri="{FF2B5EF4-FFF2-40B4-BE49-F238E27FC236}">
                  <a16:creationId xmlns:a16="http://schemas.microsoft.com/office/drawing/2014/main" id="{E51AF0A4-8DA5-5A37-4EC2-8B1D424D5DAF}"/>
                </a:ext>
              </a:extLst>
            </p:cNvPr>
            <p:cNvSpPr/>
            <p:nvPr/>
          </p:nvSpPr>
          <p:spPr>
            <a:xfrm>
              <a:off x="4195675" y="2042750"/>
              <a:ext cx="850" cy="850"/>
            </a:xfrm>
            <a:custGeom>
              <a:avLst/>
              <a:gdLst/>
              <a:ahLst/>
              <a:cxnLst/>
              <a:rect l="l" t="t" r="r" b="b"/>
              <a:pathLst>
                <a:path w="34" h="34" extrusionOk="0">
                  <a:moveTo>
                    <a:pt x="34" y="0"/>
                  </a:moveTo>
                  <a:lnTo>
                    <a:pt x="0" y="33"/>
                  </a:lnTo>
                  <a:cubicBezTo>
                    <a:pt x="34" y="33"/>
                    <a:pt x="34" y="0"/>
                    <a:pt x="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074;p67">
              <a:extLst>
                <a:ext uri="{FF2B5EF4-FFF2-40B4-BE49-F238E27FC236}">
                  <a16:creationId xmlns:a16="http://schemas.microsoft.com/office/drawing/2014/main" id="{93AE9D3F-4BF0-153E-8B11-0710ADAF8C86}"/>
                </a:ext>
              </a:extLst>
            </p:cNvPr>
            <p:cNvSpPr/>
            <p:nvPr/>
          </p:nvSpPr>
          <p:spPr>
            <a:xfrm>
              <a:off x="4041675" y="1599475"/>
              <a:ext cx="71450" cy="87150"/>
            </a:xfrm>
            <a:custGeom>
              <a:avLst/>
              <a:gdLst/>
              <a:ahLst/>
              <a:cxnLst/>
              <a:rect l="l" t="t" r="r" b="b"/>
              <a:pathLst>
                <a:path w="2858" h="3486" extrusionOk="0">
                  <a:moveTo>
                    <a:pt x="1708" y="1"/>
                  </a:moveTo>
                  <a:cubicBezTo>
                    <a:pt x="1671" y="1"/>
                    <a:pt x="1632" y="7"/>
                    <a:pt x="1590" y="18"/>
                  </a:cubicBezTo>
                  <a:cubicBezTo>
                    <a:pt x="1549" y="14"/>
                    <a:pt x="1506" y="12"/>
                    <a:pt x="1461" y="12"/>
                  </a:cubicBezTo>
                  <a:cubicBezTo>
                    <a:pt x="858" y="12"/>
                    <a:pt x="1" y="420"/>
                    <a:pt x="156" y="886"/>
                  </a:cubicBezTo>
                  <a:lnTo>
                    <a:pt x="856" y="3354"/>
                  </a:lnTo>
                  <a:cubicBezTo>
                    <a:pt x="871" y="3443"/>
                    <a:pt x="1017" y="3485"/>
                    <a:pt x="1223" y="3485"/>
                  </a:cubicBezTo>
                  <a:cubicBezTo>
                    <a:pt x="1484" y="3485"/>
                    <a:pt x="1841" y="3417"/>
                    <a:pt x="2157" y="3287"/>
                  </a:cubicBezTo>
                  <a:cubicBezTo>
                    <a:pt x="2558" y="3121"/>
                    <a:pt x="2858" y="2920"/>
                    <a:pt x="2824" y="2754"/>
                  </a:cubicBezTo>
                  <a:lnTo>
                    <a:pt x="2124" y="285"/>
                  </a:lnTo>
                  <a:cubicBezTo>
                    <a:pt x="2014" y="120"/>
                    <a:pt x="1882" y="1"/>
                    <a:pt x="17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075;p67">
              <a:extLst>
                <a:ext uri="{FF2B5EF4-FFF2-40B4-BE49-F238E27FC236}">
                  <a16:creationId xmlns:a16="http://schemas.microsoft.com/office/drawing/2014/main" id="{D4B7B394-ACF0-BACA-3314-399BED855529}"/>
                </a:ext>
              </a:extLst>
            </p:cNvPr>
            <p:cNvSpPr/>
            <p:nvPr/>
          </p:nvSpPr>
          <p:spPr>
            <a:xfrm>
              <a:off x="4043175" y="1599750"/>
              <a:ext cx="52450" cy="28325"/>
            </a:xfrm>
            <a:custGeom>
              <a:avLst/>
              <a:gdLst/>
              <a:ahLst/>
              <a:cxnLst/>
              <a:rect l="l" t="t" r="r" b="b"/>
              <a:pathLst>
                <a:path w="2098" h="1133" extrusionOk="0">
                  <a:moveTo>
                    <a:pt x="1419" y="0"/>
                  </a:moveTo>
                  <a:cubicBezTo>
                    <a:pt x="797" y="0"/>
                    <a:pt x="1" y="373"/>
                    <a:pt x="63" y="775"/>
                  </a:cubicBezTo>
                  <a:cubicBezTo>
                    <a:pt x="63" y="875"/>
                    <a:pt x="129" y="1008"/>
                    <a:pt x="263" y="1041"/>
                  </a:cubicBezTo>
                  <a:cubicBezTo>
                    <a:pt x="422" y="1103"/>
                    <a:pt x="599" y="1132"/>
                    <a:pt x="779" y="1132"/>
                  </a:cubicBezTo>
                  <a:cubicBezTo>
                    <a:pt x="1090" y="1132"/>
                    <a:pt x="1410" y="1044"/>
                    <a:pt x="1664" y="875"/>
                  </a:cubicBezTo>
                  <a:cubicBezTo>
                    <a:pt x="1964" y="708"/>
                    <a:pt x="2097" y="441"/>
                    <a:pt x="2064" y="274"/>
                  </a:cubicBezTo>
                  <a:cubicBezTo>
                    <a:pt x="1964" y="74"/>
                    <a:pt x="1764" y="7"/>
                    <a:pt x="1564" y="7"/>
                  </a:cubicBezTo>
                  <a:cubicBezTo>
                    <a:pt x="1517" y="2"/>
                    <a:pt x="1468" y="0"/>
                    <a:pt x="14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076;p67">
              <a:extLst>
                <a:ext uri="{FF2B5EF4-FFF2-40B4-BE49-F238E27FC236}">
                  <a16:creationId xmlns:a16="http://schemas.microsoft.com/office/drawing/2014/main" id="{502DAC1E-BB01-9CF6-FA28-1B9BB7B5B9E9}"/>
                </a:ext>
              </a:extLst>
            </p:cNvPr>
            <p:cNvSpPr/>
            <p:nvPr/>
          </p:nvSpPr>
          <p:spPr>
            <a:xfrm>
              <a:off x="4161475" y="1827575"/>
              <a:ext cx="51725" cy="99075"/>
            </a:xfrm>
            <a:custGeom>
              <a:avLst/>
              <a:gdLst/>
              <a:ahLst/>
              <a:cxnLst/>
              <a:rect l="l" t="t" r="r" b="b"/>
              <a:pathLst>
                <a:path w="2069" h="3963" extrusionOk="0">
                  <a:moveTo>
                    <a:pt x="2069" y="1"/>
                  </a:moveTo>
                  <a:lnTo>
                    <a:pt x="134" y="801"/>
                  </a:lnTo>
                  <a:cubicBezTo>
                    <a:pt x="101" y="1268"/>
                    <a:pt x="1" y="2002"/>
                    <a:pt x="34" y="2469"/>
                  </a:cubicBezTo>
                  <a:cubicBezTo>
                    <a:pt x="34" y="2936"/>
                    <a:pt x="201" y="3403"/>
                    <a:pt x="501" y="3737"/>
                  </a:cubicBezTo>
                  <a:cubicBezTo>
                    <a:pt x="601" y="3887"/>
                    <a:pt x="814" y="3962"/>
                    <a:pt x="1026" y="3962"/>
                  </a:cubicBezTo>
                  <a:cubicBezTo>
                    <a:pt x="1097" y="3962"/>
                    <a:pt x="1168" y="3954"/>
                    <a:pt x="1235" y="3937"/>
                  </a:cubicBezTo>
                  <a:cubicBezTo>
                    <a:pt x="1435" y="3804"/>
                    <a:pt x="1568" y="3570"/>
                    <a:pt x="1602" y="3337"/>
                  </a:cubicBezTo>
                  <a:cubicBezTo>
                    <a:pt x="1902" y="2269"/>
                    <a:pt x="2035" y="1168"/>
                    <a:pt x="2069" y="68"/>
                  </a:cubicBezTo>
                  <a:lnTo>
                    <a:pt x="20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077;p67">
              <a:extLst>
                <a:ext uri="{FF2B5EF4-FFF2-40B4-BE49-F238E27FC236}">
                  <a16:creationId xmlns:a16="http://schemas.microsoft.com/office/drawing/2014/main" id="{BD0612D7-2947-404D-FD70-14FCA300205D}"/>
                </a:ext>
              </a:extLst>
            </p:cNvPr>
            <p:cNvSpPr/>
            <p:nvPr/>
          </p:nvSpPr>
          <p:spPr>
            <a:xfrm>
              <a:off x="3566875" y="3050125"/>
              <a:ext cx="256875" cy="157650"/>
            </a:xfrm>
            <a:custGeom>
              <a:avLst/>
              <a:gdLst/>
              <a:ahLst/>
              <a:cxnLst/>
              <a:rect l="l" t="t" r="r" b="b"/>
              <a:pathLst>
                <a:path w="10275" h="6306" extrusionOk="0">
                  <a:moveTo>
                    <a:pt x="1" y="1"/>
                  </a:moveTo>
                  <a:lnTo>
                    <a:pt x="1" y="434"/>
                  </a:lnTo>
                  <a:cubicBezTo>
                    <a:pt x="34" y="568"/>
                    <a:pt x="101" y="668"/>
                    <a:pt x="201" y="734"/>
                  </a:cubicBezTo>
                  <a:lnTo>
                    <a:pt x="9775" y="6172"/>
                  </a:lnTo>
                  <a:cubicBezTo>
                    <a:pt x="9941" y="6272"/>
                    <a:pt x="10108" y="6305"/>
                    <a:pt x="10275" y="6305"/>
                  </a:cubicBezTo>
                  <a:lnTo>
                    <a:pt x="10275" y="5905"/>
                  </a:lnTo>
                  <a:cubicBezTo>
                    <a:pt x="10108" y="5905"/>
                    <a:pt x="9941" y="5871"/>
                    <a:pt x="9775" y="5805"/>
                  </a:cubicBezTo>
                  <a:lnTo>
                    <a:pt x="201" y="301"/>
                  </a:lnTo>
                  <a:cubicBezTo>
                    <a:pt x="101" y="234"/>
                    <a:pt x="1" y="1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29"/>
                                        </p:tgtEl>
                                        <p:attrNameLst>
                                          <p:attrName>style.visibility</p:attrName>
                                        </p:attrNameLst>
                                      </p:cBhvr>
                                      <p:to>
                                        <p:strVal val="visible"/>
                                      </p:to>
                                    </p:set>
                                    <p:animEffect transition="in" filter="fade">
                                      <p:cBhvr>
                                        <p:cTn id="7" dur="1000"/>
                                        <p:tgtEl>
                                          <p:spTgt spid="1329"/>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1299"/>
                                        </p:tgtEl>
                                        <p:attrNameLst>
                                          <p:attrName>style.visibility</p:attrName>
                                        </p:attrNameLst>
                                      </p:cBhvr>
                                      <p:to>
                                        <p:strVal val="visible"/>
                                      </p:to>
                                    </p:set>
                                    <p:anim calcmode="lin" valueType="num">
                                      <p:cBhvr additive="base">
                                        <p:cTn id="11" dur="1000"/>
                                        <p:tgtEl>
                                          <p:spTgt spid="129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67"/>
          <p:cNvSpPr/>
          <p:nvPr/>
        </p:nvSpPr>
        <p:spPr>
          <a:xfrm>
            <a:off x="2025811" y="1165491"/>
            <a:ext cx="24105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7"/>
          <p:cNvSpPr txBox="1">
            <a:spLocks noGrp="1"/>
          </p:cNvSpPr>
          <p:nvPr>
            <p:ph type="title"/>
          </p:nvPr>
        </p:nvSpPr>
        <p:spPr>
          <a:xfrm>
            <a:off x="1919806" y="760454"/>
            <a:ext cx="39606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Used Technologies</a:t>
            </a:r>
            <a:endParaRPr dirty="0"/>
          </a:p>
        </p:txBody>
      </p:sp>
      <p:sp>
        <p:nvSpPr>
          <p:cNvPr id="807" name="Google Shape;807;p67"/>
          <p:cNvSpPr txBox="1">
            <a:spLocks noGrp="1"/>
          </p:cNvSpPr>
          <p:nvPr>
            <p:ph type="subTitle" idx="1"/>
          </p:nvPr>
        </p:nvSpPr>
        <p:spPr>
          <a:xfrm>
            <a:off x="1665772" y="1725122"/>
            <a:ext cx="6213784" cy="15087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 Flutter</a:t>
            </a:r>
          </a:p>
          <a:p>
            <a:pPr marL="0" lvl="0" indent="0"/>
            <a:r>
              <a:rPr lang="en" sz="2800" dirty="0"/>
              <a:t>- Langchain</a:t>
            </a:r>
          </a:p>
          <a:p>
            <a:pPr marL="0" lvl="0" indent="0"/>
            <a:r>
              <a:rPr lang="en" sz="2800" dirty="0"/>
              <a:t>-</a:t>
            </a:r>
            <a:r>
              <a:rPr lang="en" dirty="0"/>
              <a:t> </a:t>
            </a:r>
            <a:r>
              <a:rPr lang="en" sz="2800" dirty="0"/>
              <a:t>Machine Learning (sklearn, tenserflow)</a:t>
            </a:r>
            <a:endParaRP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73"/>
          <p:cNvSpPr txBox="1">
            <a:spLocks noGrp="1"/>
          </p:cNvSpPr>
          <p:nvPr>
            <p:ph type="title"/>
          </p:nvPr>
        </p:nvSpPr>
        <p:spPr>
          <a:xfrm>
            <a:off x="752433" y="2804689"/>
            <a:ext cx="7692068" cy="5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06. </a:t>
            </a:r>
            <a:r>
              <a:rPr lang="en-US" sz="4400" dirty="0" err="1"/>
              <a:t>Healtha</a:t>
            </a:r>
            <a:r>
              <a:rPr lang="en-US" sz="4400" dirty="0"/>
              <a:t> pages </a:t>
            </a:r>
            <a:endParaRPr sz="4400" dirty="0"/>
          </a:p>
        </p:txBody>
      </p:sp>
      <p:grpSp>
        <p:nvGrpSpPr>
          <p:cNvPr id="1299" name="Google Shape;808;p67">
            <a:extLst>
              <a:ext uri="{FF2B5EF4-FFF2-40B4-BE49-F238E27FC236}">
                <a16:creationId xmlns:a16="http://schemas.microsoft.com/office/drawing/2014/main" id="{FE72F317-7AE7-E339-0B4A-75121A14A649}"/>
              </a:ext>
            </a:extLst>
          </p:cNvPr>
          <p:cNvGrpSpPr/>
          <p:nvPr/>
        </p:nvGrpSpPr>
        <p:grpSpPr>
          <a:xfrm>
            <a:off x="3456225" y="96089"/>
            <a:ext cx="2231549" cy="1967173"/>
            <a:chOff x="1336125" y="611125"/>
            <a:chExt cx="4922700" cy="4554700"/>
          </a:xfrm>
        </p:grpSpPr>
        <p:sp>
          <p:nvSpPr>
            <p:cNvPr id="1300" name="Google Shape;809;p67">
              <a:extLst>
                <a:ext uri="{FF2B5EF4-FFF2-40B4-BE49-F238E27FC236}">
                  <a16:creationId xmlns:a16="http://schemas.microsoft.com/office/drawing/2014/main" id="{A8FCA568-9DC9-015B-DE87-BC29851F1A4E}"/>
                </a:ext>
              </a:extLst>
            </p:cNvPr>
            <p:cNvSpPr/>
            <p:nvPr/>
          </p:nvSpPr>
          <p:spPr>
            <a:xfrm>
              <a:off x="1336125" y="2448850"/>
              <a:ext cx="4922700" cy="2716975"/>
            </a:xfrm>
            <a:custGeom>
              <a:avLst/>
              <a:gdLst/>
              <a:ahLst/>
              <a:cxnLst/>
              <a:rect l="l" t="t" r="r" b="b"/>
              <a:pathLst>
                <a:path w="196908" h="108679" extrusionOk="0">
                  <a:moveTo>
                    <a:pt x="98437" y="1"/>
                  </a:moveTo>
                  <a:cubicBezTo>
                    <a:pt x="44065" y="1"/>
                    <a:pt x="1" y="24318"/>
                    <a:pt x="1" y="54340"/>
                  </a:cubicBezTo>
                  <a:cubicBezTo>
                    <a:pt x="1" y="84361"/>
                    <a:pt x="44065" y="108679"/>
                    <a:pt x="98437" y="108679"/>
                  </a:cubicBezTo>
                  <a:cubicBezTo>
                    <a:pt x="152810" y="108679"/>
                    <a:pt x="196908" y="84361"/>
                    <a:pt x="196908" y="54340"/>
                  </a:cubicBezTo>
                  <a:cubicBezTo>
                    <a:pt x="196908" y="24318"/>
                    <a:pt x="152810" y="1"/>
                    <a:pt x="98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810;p67">
              <a:extLst>
                <a:ext uri="{FF2B5EF4-FFF2-40B4-BE49-F238E27FC236}">
                  <a16:creationId xmlns:a16="http://schemas.microsoft.com/office/drawing/2014/main" id="{8F90CDC9-FC82-34C9-173B-CFE8001AC6D1}"/>
                </a:ext>
              </a:extLst>
            </p:cNvPr>
            <p:cNvSpPr/>
            <p:nvPr/>
          </p:nvSpPr>
          <p:spPr>
            <a:xfrm>
              <a:off x="4199825" y="3841525"/>
              <a:ext cx="1509450" cy="871475"/>
            </a:xfrm>
            <a:custGeom>
              <a:avLst/>
              <a:gdLst/>
              <a:ahLst/>
              <a:cxnLst/>
              <a:rect l="l" t="t" r="r" b="b"/>
              <a:pathLst>
                <a:path w="60378" h="34859" extrusionOk="0">
                  <a:moveTo>
                    <a:pt x="30189" y="1"/>
                  </a:moveTo>
                  <a:cubicBezTo>
                    <a:pt x="13511" y="1"/>
                    <a:pt x="1" y="7806"/>
                    <a:pt x="1" y="17446"/>
                  </a:cubicBezTo>
                  <a:cubicBezTo>
                    <a:pt x="1" y="27053"/>
                    <a:pt x="13511" y="34859"/>
                    <a:pt x="30189" y="34859"/>
                  </a:cubicBezTo>
                  <a:cubicBezTo>
                    <a:pt x="46868" y="34859"/>
                    <a:pt x="60377" y="27053"/>
                    <a:pt x="60377" y="17446"/>
                  </a:cubicBezTo>
                  <a:cubicBezTo>
                    <a:pt x="60377" y="7806"/>
                    <a:pt x="46868" y="1"/>
                    <a:pt x="30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811;p67">
              <a:extLst>
                <a:ext uri="{FF2B5EF4-FFF2-40B4-BE49-F238E27FC236}">
                  <a16:creationId xmlns:a16="http://schemas.microsoft.com/office/drawing/2014/main" id="{0F809ECB-0A4B-C77E-6D90-8DE8CB2771AC}"/>
                </a:ext>
              </a:extLst>
            </p:cNvPr>
            <p:cNvSpPr/>
            <p:nvPr/>
          </p:nvSpPr>
          <p:spPr>
            <a:xfrm>
              <a:off x="1802300" y="3841525"/>
              <a:ext cx="1509425" cy="871475"/>
            </a:xfrm>
            <a:custGeom>
              <a:avLst/>
              <a:gdLst/>
              <a:ahLst/>
              <a:cxnLst/>
              <a:rect l="l" t="t" r="r" b="b"/>
              <a:pathLst>
                <a:path w="60377" h="34859" extrusionOk="0">
                  <a:moveTo>
                    <a:pt x="30188" y="1"/>
                  </a:moveTo>
                  <a:cubicBezTo>
                    <a:pt x="13510" y="1"/>
                    <a:pt x="0" y="7806"/>
                    <a:pt x="0" y="17446"/>
                  </a:cubicBezTo>
                  <a:cubicBezTo>
                    <a:pt x="0" y="27053"/>
                    <a:pt x="13510" y="34859"/>
                    <a:pt x="30188" y="34859"/>
                  </a:cubicBezTo>
                  <a:cubicBezTo>
                    <a:pt x="46867" y="34859"/>
                    <a:pt x="60377" y="27053"/>
                    <a:pt x="60377" y="17446"/>
                  </a:cubicBezTo>
                  <a:cubicBezTo>
                    <a:pt x="60377" y="7806"/>
                    <a:pt x="46867" y="1"/>
                    <a:pt x="30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812;p67">
              <a:extLst>
                <a:ext uri="{FF2B5EF4-FFF2-40B4-BE49-F238E27FC236}">
                  <a16:creationId xmlns:a16="http://schemas.microsoft.com/office/drawing/2014/main" id="{49004D0E-481D-26FF-3A74-9931985AEED7}"/>
                </a:ext>
              </a:extLst>
            </p:cNvPr>
            <p:cNvSpPr/>
            <p:nvPr/>
          </p:nvSpPr>
          <p:spPr>
            <a:xfrm>
              <a:off x="2118350" y="2604175"/>
              <a:ext cx="3387450" cy="1955175"/>
            </a:xfrm>
            <a:custGeom>
              <a:avLst/>
              <a:gdLst/>
              <a:ahLst/>
              <a:cxnLst/>
              <a:rect l="l" t="t" r="r" b="b"/>
              <a:pathLst>
                <a:path w="135498" h="78207" extrusionOk="0">
                  <a:moveTo>
                    <a:pt x="71452" y="1"/>
                  </a:moveTo>
                  <a:cubicBezTo>
                    <a:pt x="71151" y="1"/>
                    <a:pt x="70851" y="76"/>
                    <a:pt x="70584" y="226"/>
                  </a:cubicBezTo>
                  <a:lnTo>
                    <a:pt x="401" y="40755"/>
                  </a:lnTo>
                  <a:cubicBezTo>
                    <a:pt x="101" y="40822"/>
                    <a:pt x="1" y="41155"/>
                    <a:pt x="67" y="41422"/>
                  </a:cubicBezTo>
                  <a:cubicBezTo>
                    <a:pt x="101" y="41589"/>
                    <a:pt x="234" y="41722"/>
                    <a:pt x="401" y="41756"/>
                  </a:cubicBezTo>
                  <a:lnTo>
                    <a:pt x="63112" y="77982"/>
                  </a:lnTo>
                  <a:cubicBezTo>
                    <a:pt x="63379" y="78132"/>
                    <a:pt x="63679" y="78207"/>
                    <a:pt x="63984" y="78207"/>
                  </a:cubicBezTo>
                  <a:cubicBezTo>
                    <a:pt x="64288" y="78207"/>
                    <a:pt x="64597" y="78132"/>
                    <a:pt x="64880" y="77982"/>
                  </a:cubicBezTo>
                  <a:lnTo>
                    <a:pt x="135097" y="37453"/>
                  </a:lnTo>
                  <a:cubicBezTo>
                    <a:pt x="135364" y="37386"/>
                    <a:pt x="135497" y="37052"/>
                    <a:pt x="135431" y="36785"/>
                  </a:cubicBezTo>
                  <a:cubicBezTo>
                    <a:pt x="135364" y="36619"/>
                    <a:pt x="135264" y="36485"/>
                    <a:pt x="135097" y="36452"/>
                  </a:cubicBezTo>
                  <a:lnTo>
                    <a:pt x="72319" y="226"/>
                  </a:lnTo>
                  <a:cubicBezTo>
                    <a:pt x="72052" y="76"/>
                    <a:pt x="71752" y="1"/>
                    <a:pt x="714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813;p67">
              <a:extLst>
                <a:ext uri="{FF2B5EF4-FFF2-40B4-BE49-F238E27FC236}">
                  <a16:creationId xmlns:a16="http://schemas.microsoft.com/office/drawing/2014/main" id="{43DBE46B-41C0-8C3E-1C22-ABA6953FB893}"/>
                </a:ext>
              </a:extLst>
            </p:cNvPr>
            <p:cNvSpPr/>
            <p:nvPr/>
          </p:nvSpPr>
          <p:spPr>
            <a:xfrm>
              <a:off x="4759400" y="2168575"/>
              <a:ext cx="25875" cy="833200"/>
            </a:xfrm>
            <a:custGeom>
              <a:avLst/>
              <a:gdLst/>
              <a:ahLst/>
              <a:cxnLst/>
              <a:rect l="l" t="t" r="r" b="b"/>
              <a:pathLst>
                <a:path w="1035" h="33328" extrusionOk="0">
                  <a:moveTo>
                    <a:pt x="476" y="0"/>
                  </a:moveTo>
                  <a:cubicBezTo>
                    <a:pt x="230" y="0"/>
                    <a:pt x="1" y="193"/>
                    <a:pt x="1" y="471"/>
                  </a:cubicBezTo>
                  <a:lnTo>
                    <a:pt x="1" y="538"/>
                  </a:lnTo>
                  <a:lnTo>
                    <a:pt x="1" y="32827"/>
                  </a:lnTo>
                  <a:cubicBezTo>
                    <a:pt x="1" y="33128"/>
                    <a:pt x="201" y="33328"/>
                    <a:pt x="501" y="33328"/>
                  </a:cubicBezTo>
                  <a:cubicBezTo>
                    <a:pt x="801" y="33328"/>
                    <a:pt x="1001" y="33128"/>
                    <a:pt x="1001" y="32827"/>
                  </a:cubicBezTo>
                  <a:lnTo>
                    <a:pt x="1001" y="538"/>
                  </a:lnTo>
                  <a:cubicBezTo>
                    <a:pt x="1035" y="271"/>
                    <a:pt x="835" y="4"/>
                    <a:pt x="534" y="4"/>
                  </a:cubicBezTo>
                  <a:cubicBezTo>
                    <a:pt x="515" y="2"/>
                    <a:pt x="495" y="0"/>
                    <a:pt x="47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814;p67">
              <a:extLst>
                <a:ext uri="{FF2B5EF4-FFF2-40B4-BE49-F238E27FC236}">
                  <a16:creationId xmlns:a16="http://schemas.microsoft.com/office/drawing/2014/main" id="{749C2B93-B7FA-1FD8-0C21-800C5569EE16}"/>
                </a:ext>
              </a:extLst>
            </p:cNvPr>
            <p:cNvSpPr/>
            <p:nvPr/>
          </p:nvSpPr>
          <p:spPr>
            <a:xfrm>
              <a:off x="4258200" y="2056175"/>
              <a:ext cx="275225" cy="652900"/>
            </a:xfrm>
            <a:custGeom>
              <a:avLst/>
              <a:gdLst/>
              <a:ahLst/>
              <a:cxnLst/>
              <a:rect l="l" t="t" r="r" b="b"/>
              <a:pathLst>
                <a:path w="11009" h="26116" extrusionOk="0">
                  <a:moveTo>
                    <a:pt x="10477" y="0"/>
                  </a:moveTo>
                  <a:cubicBezTo>
                    <a:pt x="10261" y="0"/>
                    <a:pt x="10055" y="144"/>
                    <a:pt x="9975" y="330"/>
                  </a:cubicBezTo>
                  <a:lnTo>
                    <a:pt x="68" y="25382"/>
                  </a:lnTo>
                  <a:cubicBezTo>
                    <a:pt x="1" y="25648"/>
                    <a:pt x="134" y="25949"/>
                    <a:pt x="368" y="26049"/>
                  </a:cubicBezTo>
                  <a:cubicBezTo>
                    <a:pt x="435" y="26115"/>
                    <a:pt x="501" y="26115"/>
                    <a:pt x="568" y="26115"/>
                  </a:cubicBezTo>
                  <a:cubicBezTo>
                    <a:pt x="802" y="26115"/>
                    <a:pt x="935" y="25982"/>
                    <a:pt x="1035" y="25782"/>
                  </a:cubicBezTo>
                  <a:lnTo>
                    <a:pt x="10909" y="697"/>
                  </a:lnTo>
                  <a:cubicBezTo>
                    <a:pt x="11009" y="464"/>
                    <a:pt x="10875" y="164"/>
                    <a:pt x="10642" y="30"/>
                  </a:cubicBezTo>
                  <a:cubicBezTo>
                    <a:pt x="10588" y="10"/>
                    <a:pt x="10532" y="0"/>
                    <a:pt x="1047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815;p67">
              <a:extLst>
                <a:ext uri="{FF2B5EF4-FFF2-40B4-BE49-F238E27FC236}">
                  <a16:creationId xmlns:a16="http://schemas.microsoft.com/office/drawing/2014/main" id="{663A9E3C-E408-7EC7-DF2B-C7AE8B61A58B}"/>
                </a:ext>
              </a:extLst>
            </p:cNvPr>
            <p:cNvSpPr/>
            <p:nvPr/>
          </p:nvSpPr>
          <p:spPr>
            <a:xfrm>
              <a:off x="4288225" y="2111125"/>
              <a:ext cx="966550" cy="522900"/>
            </a:xfrm>
            <a:custGeom>
              <a:avLst/>
              <a:gdLst/>
              <a:ahLst/>
              <a:cxnLst/>
              <a:rect l="l" t="t" r="r" b="b"/>
              <a:pathLst>
                <a:path w="38662" h="20916" extrusionOk="0">
                  <a:moveTo>
                    <a:pt x="19315" y="0"/>
                  </a:moveTo>
                  <a:cubicBezTo>
                    <a:pt x="19181" y="0"/>
                    <a:pt x="19048" y="67"/>
                    <a:pt x="18948" y="167"/>
                  </a:cubicBezTo>
                  <a:lnTo>
                    <a:pt x="168" y="20081"/>
                  </a:lnTo>
                  <a:cubicBezTo>
                    <a:pt x="1" y="20281"/>
                    <a:pt x="1" y="20615"/>
                    <a:pt x="201" y="20782"/>
                  </a:cubicBezTo>
                  <a:cubicBezTo>
                    <a:pt x="334" y="20815"/>
                    <a:pt x="468" y="20849"/>
                    <a:pt x="535" y="20915"/>
                  </a:cubicBezTo>
                  <a:cubicBezTo>
                    <a:pt x="668" y="20915"/>
                    <a:pt x="835" y="20849"/>
                    <a:pt x="901" y="20748"/>
                  </a:cubicBezTo>
                  <a:lnTo>
                    <a:pt x="19348" y="1268"/>
                  </a:lnTo>
                  <a:lnTo>
                    <a:pt x="37728" y="20648"/>
                  </a:lnTo>
                  <a:cubicBezTo>
                    <a:pt x="37815" y="20753"/>
                    <a:pt x="37948" y="20803"/>
                    <a:pt x="38088" y="20803"/>
                  </a:cubicBezTo>
                  <a:cubicBezTo>
                    <a:pt x="38216" y="20803"/>
                    <a:pt x="38350" y="20761"/>
                    <a:pt x="38462" y="20682"/>
                  </a:cubicBezTo>
                  <a:cubicBezTo>
                    <a:pt x="38662" y="20482"/>
                    <a:pt x="38662" y="20181"/>
                    <a:pt x="38462" y="19981"/>
                  </a:cubicBezTo>
                  <a:lnTo>
                    <a:pt x="19682" y="167"/>
                  </a:lnTo>
                  <a:cubicBezTo>
                    <a:pt x="19615" y="100"/>
                    <a:pt x="19481" y="0"/>
                    <a:pt x="193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816;p67">
              <a:extLst>
                <a:ext uri="{FF2B5EF4-FFF2-40B4-BE49-F238E27FC236}">
                  <a16:creationId xmlns:a16="http://schemas.microsoft.com/office/drawing/2014/main" id="{70D1547C-5F77-5DC5-5552-A351BB815FC9}"/>
                </a:ext>
              </a:extLst>
            </p:cNvPr>
            <p:cNvSpPr/>
            <p:nvPr/>
          </p:nvSpPr>
          <p:spPr>
            <a:xfrm>
              <a:off x="5009575" y="2056475"/>
              <a:ext cx="275225" cy="652600"/>
            </a:xfrm>
            <a:custGeom>
              <a:avLst/>
              <a:gdLst/>
              <a:ahLst/>
              <a:cxnLst/>
              <a:rect l="l" t="t" r="r" b="b"/>
              <a:pathLst>
                <a:path w="11009" h="26104" extrusionOk="0">
                  <a:moveTo>
                    <a:pt x="523" y="1"/>
                  </a:moveTo>
                  <a:cubicBezTo>
                    <a:pt x="472" y="1"/>
                    <a:pt x="420" y="6"/>
                    <a:pt x="368" y="18"/>
                  </a:cubicBezTo>
                  <a:cubicBezTo>
                    <a:pt x="67" y="118"/>
                    <a:pt x="1" y="418"/>
                    <a:pt x="101" y="685"/>
                  </a:cubicBezTo>
                  <a:lnTo>
                    <a:pt x="9975" y="25770"/>
                  </a:lnTo>
                  <a:cubicBezTo>
                    <a:pt x="10041" y="25970"/>
                    <a:pt x="10275" y="26103"/>
                    <a:pt x="10475" y="26103"/>
                  </a:cubicBezTo>
                  <a:cubicBezTo>
                    <a:pt x="10542" y="26103"/>
                    <a:pt x="10608" y="26103"/>
                    <a:pt x="10642" y="26037"/>
                  </a:cubicBezTo>
                  <a:cubicBezTo>
                    <a:pt x="10875" y="25970"/>
                    <a:pt x="11009" y="25670"/>
                    <a:pt x="10942" y="25370"/>
                  </a:cubicBezTo>
                  <a:lnTo>
                    <a:pt x="1035" y="318"/>
                  </a:lnTo>
                  <a:cubicBezTo>
                    <a:pt x="980" y="125"/>
                    <a:pt x="765" y="1"/>
                    <a:pt x="5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817;p67">
              <a:extLst>
                <a:ext uri="{FF2B5EF4-FFF2-40B4-BE49-F238E27FC236}">
                  <a16:creationId xmlns:a16="http://schemas.microsoft.com/office/drawing/2014/main" id="{4092B6DA-ACB3-F52F-812B-ACFA6806D147}"/>
                </a:ext>
              </a:extLst>
            </p:cNvPr>
            <p:cNvSpPr/>
            <p:nvPr/>
          </p:nvSpPr>
          <p:spPr>
            <a:xfrm>
              <a:off x="4257375" y="2613975"/>
              <a:ext cx="59225" cy="96975"/>
            </a:xfrm>
            <a:custGeom>
              <a:avLst/>
              <a:gdLst/>
              <a:ahLst/>
              <a:cxnLst/>
              <a:rect l="l" t="t" r="r" b="b"/>
              <a:pathLst>
                <a:path w="2369" h="3879" extrusionOk="0">
                  <a:moveTo>
                    <a:pt x="1268" y="1"/>
                  </a:moveTo>
                  <a:lnTo>
                    <a:pt x="1" y="3470"/>
                  </a:lnTo>
                  <a:lnTo>
                    <a:pt x="1" y="3537"/>
                  </a:lnTo>
                  <a:lnTo>
                    <a:pt x="1" y="3570"/>
                  </a:lnTo>
                  <a:cubicBezTo>
                    <a:pt x="34" y="3670"/>
                    <a:pt x="101" y="3737"/>
                    <a:pt x="201" y="3803"/>
                  </a:cubicBezTo>
                  <a:cubicBezTo>
                    <a:pt x="318" y="3853"/>
                    <a:pt x="451" y="3878"/>
                    <a:pt x="584" y="3878"/>
                  </a:cubicBezTo>
                  <a:cubicBezTo>
                    <a:pt x="718" y="3878"/>
                    <a:pt x="851" y="3853"/>
                    <a:pt x="968" y="3803"/>
                  </a:cubicBezTo>
                  <a:cubicBezTo>
                    <a:pt x="1068" y="3737"/>
                    <a:pt x="1101" y="3703"/>
                    <a:pt x="1135" y="3637"/>
                  </a:cubicBezTo>
                  <a:lnTo>
                    <a:pt x="1135" y="3570"/>
                  </a:lnTo>
                  <a:lnTo>
                    <a:pt x="2369" y="334"/>
                  </a:lnTo>
                  <a:lnTo>
                    <a:pt x="12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818;p67">
              <a:extLst>
                <a:ext uri="{FF2B5EF4-FFF2-40B4-BE49-F238E27FC236}">
                  <a16:creationId xmlns:a16="http://schemas.microsoft.com/office/drawing/2014/main" id="{BCD99335-B5AB-50E1-4708-4FE8D8BAF33F}"/>
                </a:ext>
              </a:extLst>
            </p:cNvPr>
            <p:cNvSpPr/>
            <p:nvPr/>
          </p:nvSpPr>
          <p:spPr>
            <a:xfrm>
              <a:off x="5226400" y="2613975"/>
              <a:ext cx="59225" cy="96975"/>
            </a:xfrm>
            <a:custGeom>
              <a:avLst/>
              <a:gdLst/>
              <a:ahLst/>
              <a:cxnLst/>
              <a:rect l="l" t="t" r="r" b="b"/>
              <a:pathLst>
                <a:path w="2369" h="3879" extrusionOk="0">
                  <a:moveTo>
                    <a:pt x="1101" y="1"/>
                  </a:moveTo>
                  <a:lnTo>
                    <a:pt x="1" y="334"/>
                  </a:lnTo>
                  <a:lnTo>
                    <a:pt x="1201" y="3570"/>
                  </a:lnTo>
                  <a:lnTo>
                    <a:pt x="1201" y="3637"/>
                  </a:lnTo>
                  <a:cubicBezTo>
                    <a:pt x="1268" y="3703"/>
                    <a:pt x="1302" y="3737"/>
                    <a:pt x="1368" y="3803"/>
                  </a:cubicBezTo>
                  <a:cubicBezTo>
                    <a:pt x="1502" y="3853"/>
                    <a:pt x="1643" y="3878"/>
                    <a:pt x="1781" y="3878"/>
                  </a:cubicBezTo>
                  <a:cubicBezTo>
                    <a:pt x="1919" y="3878"/>
                    <a:pt x="2052" y="3853"/>
                    <a:pt x="2169" y="3803"/>
                  </a:cubicBezTo>
                  <a:cubicBezTo>
                    <a:pt x="2269" y="3737"/>
                    <a:pt x="2336" y="3670"/>
                    <a:pt x="2369" y="3570"/>
                  </a:cubicBezTo>
                  <a:lnTo>
                    <a:pt x="2369" y="3537"/>
                  </a:lnTo>
                  <a:lnTo>
                    <a:pt x="2369" y="3470"/>
                  </a:lnTo>
                  <a:lnTo>
                    <a:pt x="11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819;p67">
              <a:extLst>
                <a:ext uri="{FF2B5EF4-FFF2-40B4-BE49-F238E27FC236}">
                  <a16:creationId xmlns:a16="http://schemas.microsoft.com/office/drawing/2014/main" id="{B78EA022-E41E-3103-048B-81403495CEA5}"/>
                </a:ext>
              </a:extLst>
            </p:cNvPr>
            <p:cNvSpPr/>
            <p:nvPr/>
          </p:nvSpPr>
          <p:spPr>
            <a:xfrm>
              <a:off x="4757725" y="2923575"/>
              <a:ext cx="28400" cy="83200"/>
            </a:xfrm>
            <a:custGeom>
              <a:avLst/>
              <a:gdLst/>
              <a:ahLst/>
              <a:cxnLst/>
              <a:rect l="l" t="t" r="r" b="b"/>
              <a:pathLst>
                <a:path w="1136" h="3328" extrusionOk="0">
                  <a:moveTo>
                    <a:pt x="568" y="1"/>
                  </a:moveTo>
                  <a:cubicBezTo>
                    <a:pt x="376" y="1"/>
                    <a:pt x="184" y="42"/>
                    <a:pt x="1" y="126"/>
                  </a:cubicBezTo>
                  <a:lnTo>
                    <a:pt x="1" y="2994"/>
                  </a:lnTo>
                  <a:cubicBezTo>
                    <a:pt x="1" y="3061"/>
                    <a:pt x="68" y="3195"/>
                    <a:pt x="168" y="3228"/>
                  </a:cubicBezTo>
                  <a:cubicBezTo>
                    <a:pt x="284" y="3295"/>
                    <a:pt x="426" y="3328"/>
                    <a:pt x="572" y="3328"/>
                  </a:cubicBezTo>
                  <a:cubicBezTo>
                    <a:pt x="718" y="3328"/>
                    <a:pt x="868" y="3295"/>
                    <a:pt x="1002" y="3228"/>
                  </a:cubicBezTo>
                  <a:cubicBezTo>
                    <a:pt x="1068" y="3195"/>
                    <a:pt x="1135" y="3128"/>
                    <a:pt x="1135" y="2994"/>
                  </a:cubicBezTo>
                  <a:lnTo>
                    <a:pt x="1135" y="126"/>
                  </a:lnTo>
                  <a:cubicBezTo>
                    <a:pt x="952" y="42"/>
                    <a:pt x="760" y="1"/>
                    <a:pt x="5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820;p67">
              <a:extLst>
                <a:ext uri="{FF2B5EF4-FFF2-40B4-BE49-F238E27FC236}">
                  <a16:creationId xmlns:a16="http://schemas.microsoft.com/office/drawing/2014/main" id="{A76678AD-29DA-733B-4124-FBBD5EE9BD3A}"/>
                </a:ext>
              </a:extLst>
            </p:cNvPr>
            <p:cNvSpPr/>
            <p:nvPr/>
          </p:nvSpPr>
          <p:spPr>
            <a:xfrm>
              <a:off x="4211500" y="1081600"/>
              <a:ext cx="1140850" cy="1233750"/>
            </a:xfrm>
            <a:custGeom>
              <a:avLst/>
              <a:gdLst/>
              <a:ahLst/>
              <a:cxnLst/>
              <a:rect l="l" t="t" r="r" b="b"/>
              <a:pathLst>
                <a:path w="45634" h="49350" extrusionOk="0">
                  <a:moveTo>
                    <a:pt x="31690" y="1"/>
                  </a:moveTo>
                  <a:cubicBezTo>
                    <a:pt x="31032" y="1"/>
                    <a:pt x="30420" y="148"/>
                    <a:pt x="29856" y="486"/>
                  </a:cubicBezTo>
                  <a:cubicBezTo>
                    <a:pt x="29589" y="619"/>
                    <a:pt x="28588" y="1153"/>
                    <a:pt x="28321" y="1319"/>
                  </a:cubicBezTo>
                  <a:cubicBezTo>
                    <a:pt x="27220" y="1987"/>
                    <a:pt x="26253" y="3388"/>
                    <a:pt x="25452" y="5889"/>
                  </a:cubicBezTo>
                  <a:cubicBezTo>
                    <a:pt x="23184" y="13128"/>
                    <a:pt x="22183" y="21734"/>
                    <a:pt x="18848" y="23735"/>
                  </a:cubicBezTo>
                  <a:cubicBezTo>
                    <a:pt x="18781" y="23735"/>
                    <a:pt x="18781" y="23769"/>
                    <a:pt x="18781" y="23769"/>
                  </a:cubicBezTo>
                  <a:cubicBezTo>
                    <a:pt x="14478" y="26137"/>
                    <a:pt x="5538" y="31141"/>
                    <a:pt x="2436" y="33142"/>
                  </a:cubicBezTo>
                  <a:cubicBezTo>
                    <a:pt x="768" y="34243"/>
                    <a:pt x="1" y="35177"/>
                    <a:pt x="1" y="36078"/>
                  </a:cubicBezTo>
                  <a:cubicBezTo>
                    <a:pt x="1" y="36345"/>
                    <a:pt x="1" y="37512"/>
                    <a:pt x="34" y="37779"/>
                  </a:cubicBezTo>
                  <a:cubicBezTo>
                    <a:pt x="34" y="38479"/>
                    <a:pt x="501" y="39147"/>
                    <a:pt x="1402" y="39814"/>
                  </a:cubicBezTo>
                  <a:cubicBezTo>
                    <a:pt x="4504" y="41949"/>
                    <a:pt x="7673" y="43850"/>
                    <a:pt x="11009" y="45518"/>
                  </a:cubicBezTo>
                  <a:cubicBezTo>
                    <a:pt x="13777" y="46902"/>
                    <a:pt x="17314" y="49350"/>
                    <a:pt x="21497" y="49350"/>
                  </a:cubicBezTo>
                  <a:cubicBezTo>
                    <a:pt x="22758" y="49350"/>
                    <a:pt x="24077" y="49127"/>
                    <a:pt x="25452" y="48587"/>
                  </a:cubicBezTo>
                  <a:cubicBezTo>
                    <a:pt x="28755" y="47286"/>
                    <a:pt x="36560" y="43516"/>
                    <a:pt x="40030" y="40848"/>
                  </a:cubicBezTo>
                  <a:cubicBezTo>
                    <a:pt x="42064" y="39313"/>
                    <a:pt x="43432" y="39313"/>
                    <a:pt x="44566" y="30007"/>
                  </a:cubicBezTo>
                  <a:cubicBezTo>
                    <a:pt x="45300" y="24469"/>
                    <a:pt x="45634" y="17131"/>
                    <a:pt x="45300" y="13295"/>
                  </a:cubicBezTo>
                  <a:cubicBezTo>
                    <a:pt x="44766" y="6990"/>
                    <a:pt x="42098" y="4622"/>
                    <a:pt x="38729" y="2787"/>
                  </a:cubicBezTo>
                  <a:cubicBezTo>
                    <a:pt x="35987" y="1291"/>
                    <a:pt x="33636" y="1"/>
                    <a:pt x="31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821;p67">
              <a:extLst>
                <a:ext uri="{FF2B5EF4-FFF2-40B4-BE49-F238E27FC236}">
                  <a16:creationId xmlns:a16="http://schemas.microsoft.com/office/drawing/2014/main" id="{8E5D92F2-DC00-3D28-0D04-F0C1920989A9}"/>
                </a:ext>
              </a:extLst>
            </p:cNvPr>
            <p:cNvSpPr/>
            <p:nvPr/>
          </p:nvSpPr>
          <p:spPr>
            <a:xfrm>
              <a:off x="4211500" y="1081600"/>
              <a:ext cx="1140850" cy="1233750"/>
            </a:xfrm>
            <a:custGeom>
              <a:avLst/>
              <a:gdLst/>
              <a:ahLst/>
              <a:cxnLst/>
              <a:rect l="l" t="t" r="r" b="b"/>
              <a:pathLst>
                <a:path w="45634" h="49350" extrusionOk="0">
                  <a:moveTo>
                    <a:pt x="31690" y="1"/>
                  </a:moveTo>
                  <a:cubicBezTo>
                    <a:pt x="31032" y="1"/>
                    <a:pt x="30420" y="148"/>
                    <a:pt x="29856" y="486"/>
                  </a:cubicBezTo>
                  <a:cubicBezTo>
                    <a:pt x="29589" y="619"/>
                    <a:pt x="28588" y="1153"/>
                    <a:pt x="28321" y="1319"/>
                  </a:cubicBezTo>
                  <a:cubicBezTo>
                    <a:pt x="27220" y="1987"/>
                    <a:pt x="26253" y="3388"/>
                    <a:pt x="25452" y="5889"/>
                  </a:cubicBezTo>
                  <a:cubicBezTo>
                    <a:pt x="23184" y="13128"/>
                    <a:pt x="22183" y="21734"/>
                    <a:pt x="18848" y="23735"/>
                  </a:cubicBezTo>
                  <a:cubicBezTo>
                    <a:pt x="18781" y="23735"/>
                    <a:pt x="18781" y="23769"/>
                    <a:pt x="18781" y="23769"/>
                  </a:cubicBezTo>
                  <a:cubicBezTo>
                    <a:pt x="14478" y="26137"/>
                    <a:pt x="5538" y="31141"/>
                    <a:pt x="2436" y="33142"/>
                  </a:cubicBezTo>
                  <a:cubicBezTo>
                    <a:pt x="768" y="34243"/>
                    <a:pt x="1" y="35177"/>
                    <a:pt x="1" y="36078"/>
                  </a:cubicBezTo>
                  <a:cubicBezTo>
                    <a:pt x="1" y="36345"/>
                    <a:pt x="1" y="37512"/>
                    <a:pt x="34" y="37779"/>
                  </a:cubicBezTo>
                  <a:cubicBezTo>
                    <a:pt x="34" y="38479"/>
                    <a:pt x="501" y="39147"/>
                    <a:pt x="1402" y="39814"/>
                  </a:cubicBezTo>
                  <a:cubicBezTo>
                    <a:pt x="4504" y="41949"/>
                    <a:pt x="7673" y="43850"/>
                    <a:pt x="11009" y="45518"/>
                  </a:cubicBezTo>
                  <a:cubicBezTo>
                    <a:pt x="13777" y="46902"/>
                    <a:pt x="17314" y="49350"/>
                    <a:pt x="21497" y="49350"/>
                  </a:cubicBezTo>
                  <a:cubicBezTo>
                    <a:pt x="22758" y="49350"/>
                    <a:pt x="24077" y="49127"/>
                    <a:pt x="25452" y="48587"/>
                  </a:cubicBezTo>
                  <a:cubicBezTo>
                    <a:pt x="28755" y="47286"/>
                    <a:pt x="36560" y="43516"/>
                    <a:pt x="40030" y="40848"/>
                  </a:cubicBezTo>
                  <a:cubicBezTo>
                    <a:pt x="42064" y="39313"/>
                    <a:pt x="43432" y="39313"/>
                    <a:pt x="44566" y="30007"/>
                  </a:cubicBezTo>
                  <a:cubicBezTo>
                    <a:pt x="45300" y="24469"/>
                    <a:pt x="45634" y="17131"/>
                    <a:pt x="45300" y="13295"/>
                  </a:cubicBezTo>
                  <a:cubicBezTo>
                    <a:pt x="44766" y="6990"/>
                    <a:pt x="42098" y="4622"/>
                    <a:pt x="38729" y="2787"/>
                  </a:cubicBezTo>
                  <a:cubicBezTo>
                    <a:pt x="35987" y="1291"/>
                    <a:pt x="33636" y="1"/>
                    <a:pt x="316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822;p67">
              <a:extLst>
                <a:ext uri="{FF2B5EF4-FFF2-40B4-BE49-F238E27FC236}">
                  <a16:creationId xmlns:a16="http://schemas.microsoft.com/office/drawing/2014/main" id="{781C54C2-8E29-9C85-0986-6E4A3FE32FB1}"/>
                </a:ext>
              </a:extLst>
            </p:cNvPr>
            <p:cNvSpPr/>
            <p:nvPr/>
          </p:nvSpPr>
          <p:spPr>
            <a:xfrm>
              <a:off x="4193175" y="1642450"/>
              <a:ext cx="1077450" cy="629175"/>
            </a:xfrm>
            <a:custGeom>
              <a:avLst/>
              <a:gdLst/>
              <a:ahLst/>
              <a:cxnLst/>
              <a:rect l="l" t="t" r="r" b="b"/>
              <a:pathLst>
                <a:path w="43098" h="25167" extrusionOk="0">
                  <a:moveTo>
                    <a:pt x="21916" y="1"/>
                  </a:moveTo>
                  <a:cubicBezTo>
                    <a:pt x="21916" y="1"/>
                    <a:pt x="7305" y="8006"/>
                    <a:pt x="3169" y="10675"/>
                  </a:cubicBezTo>
                  <a:cubicBezTo>
                    <a:pt x="234" y="12576"/>
                    <a:pt x="0" y="14144"/>
                    <a:pt x="2102" y="15645"/>
                  </a:cubicBezTo>
                  <a:cubicBezTo>
                    <a:pt x="5170" y="17747"/>
                    <a:pt x="8339" y="19681"/>
                    <a:pt x="11675" y="21349"/>
                  </a:cubicBezTo>
                  <a:cubicBezTo>
                    <a:pt x="14460" y="22729"/>
                    <a:pt x="17970" y="25166"/>
                    <a:pt x="22144" y="25166"/>
                  </a:cubicBezTo>
                  <a:cubicBezTo>
                    <a:pt x="23419" y="25166"/>
                    <a:pt x="24755" y="24939"/>
                    <a:pt x="26152" y="24385"/>
                  </a:cubicBezTo>
                  <a:cubicBezTo>
                    <a:pt x="30288" y="22750"/>
                    <a:pt x="41263" y="17079"/>
                    <a:pt x="42164" y="14811"/>
                  </a:cubicBezTo>
                  <a:cubicBezTo>
                    <a:pt x="43098" y="12510"/>
                    <a:pt x="21916" y="1"/>
                    <a:pt x="21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823;p67">
              <a:extLst>
                <a:ext uri="{FF2B5EF4-FFF2-40B4-BE49-F238E27FC236}">
                  <a16:creationId xmlns:a16="http://schemas.microsoft.com/office/drawing/2014/main" id="{2283A083-6885-CAB4-B82A-B98690F20AA8}"/>
                </a:ext>
              </a:extLst>
            </p:cNvPr>
            <p:cNvSpPr/>
            <p:nvPr/>
          </p:nvSpPr>
          <p:spPr>
            <a:xfrm>
              <a:off x="4193175" y="1642450"/>
              <a:ext cx="1077450" cy="629175"/>
            </a:xfrm>
            <a:custGeom>
              <a:avLst/>
              <a:gdLst/>
              <a:ahLst/>
              <a:cxnLst/>
              <a:rect l="l" t="t" r="r" b="b"/>
              <a:pathLst>
                <a:path w="43098" h="25167" extrusionOk="0">
                  <a:moveTo>
                    <a:pt x="21916" y="1"/>
                  </a:moveTo>
                  <a:cubicBezTo>
                    <a:pt x="21916" y="1"/>
                    <a:pt x="7305" y="8006"/>
                    <a:pt x="3169" y="10675"/>
                  </a:cubicBezTo>
                  <a:cubicBezTo>
                    <a:pt x="234" y="12576"/>
                    <a:pt x="0" y="14144"/>
                    <a:pt x="2102" y="15645"/>
                  </a:cubicBezTo>
                  <a:cubicBezTo>
                    <a:pt x="5170" y="17747"/>
                    <a:pt x="8339" y="19681"/>
                    <a:pt x="11675" y="21349"/>
                  </a:cubicBezTo>
                  <a:cubicBezTo>
                    <a:pt x="14460" y="22729"/>
                    <a:pt x="17970" y="25166"/>
                    <a:pt x="22144" y="25166"/>
                  </a:cubicBezTo>
                  <a:cubicBezTo>
                    <a:pt x="23419" y="25166"/>
                    <a:pt x="24755" y="24939"/>
                    <a:pt x="26152" y="24385"/>
                  </a:cubicBezTo>
                  <a:cubicBezTo>
                    <a:pt x="30288" y="22750"/>
                    <a:pt x="41263" y="17079"/>
                    <a:pt x="42164" y="14811"/>
                  </a:cubicBezTo>
                  <a:cubicBezTo>
                    <a:pt x="43098" y="12510"/>
                    <a:pt x="21916" y="1"/>
                    <a:pt x="219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824;p67">
              <a:extLst>
                <a:ext uri="{FF2B5EF4-FFF2-40B4-BE49-F238E27FC236}">
                  <a16:creationId xmlns:a16="http://schemas.microsoft.com/office/drawing/2014/main" id="{A93E5941-C2F8-EAED-9E28-59A4637BFBD4}"/>
                </a:ext>
              </a:extLst>
            </p:cNvPr>
            <p:cNvSpPr/>
            <p:nvPr/>
          </p:nvSpPr>
          <p:spPr>
            <a:xfrm>
              <a:off x="4922025" y="1081600"/>
              <a:ext cx="391125" cy="228975"/>
            </a:xfrm>
            <a:custGeom>
              <a:avLst/>
              <a:gdLst/>
              <a:ahLst/>
              <a:cxnLst/>
              <a:rect l="l" t="t" r="r" b="b"/>
              <a:pathLst>
                <a:path w="15645" h="9159" extrusionOk="0">
                  <a:moveTo>
                    <a:pt x="3183" y="1"/>
                  </a:moveTo>
                  <a:cubicBezTo>
                    <a:pt x="2524" y="1"/>
                    <a:pt x="1908" y="148"/>
                    <a:pt x="1335" y="486"/>
                  </a:cubicBezTo>
                  <a:lnTo>
                    <a:pt x="0" y="1253"/>
                  </a:lnTo>
                  <a:cubicBezTo>
                    <a:pt x="523" y="975"/>
                    <a:pt x="1087" y="852"/>
                    <a:pt x="1692" y="852"/>
                  </a:cubicBezTo>
                  <a:cubicBezTo>
                    <a:pt x="3632" y="852"/>
                    <a:pt x="5985" y="2120"/>
                    <a:pt x="8706" y="3621"/>
                  </a:cubicBezTo>
                  <a:cubicBezTo>
                    <a:pt x="11008" y="4889"/>
                    <a:pt x="12976" y="6390"/>
                    <a:pt x="14144" y="9158"/>
                  </a:cubicBezTo>
                  <a:lnTo>
                    <a:pt x="15645" y="8291"/>
                  </a:lnTo>
                  <a:cubicBezTo>
                    <a:pt x="14444" y="5489"/>
                    <a:pt x="12509" y="4055"/>
                    <a:pt x="10208" y="2787"/>
                  </a:cubicBezTo>
                  <a:cubicBezTo>
                    <a:pt x="7466" y="1291"/>
                    <a:pt x="5133" y="1"/>
                    <a:pt x="3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825;p67">
              <a:extLst>
                <a:ext uri="{FF2B5EF4-FFF2-40B4-BE49-F238E27FC236}">
                  <a16:creationId xmlns:a16="http://schemas.microsoft.com/office/drawing/2014/main" id="{CFA87998-BA93-9E2D-D088-1D4F232CF221}"/>
                </a:ext>
              </a:extLst>
            </p:cNvPr>
            <p:cNvSpPr/>
            <p:nvPr/>
          </p:nvSpPr>
          <p:spPr>
            <a:xfrm>
              <a:off x="4922025" y="1081600"/>
              <a:ext cx="391125" cy="228975"/>
            </a:xfrm>
            <a:custGeom>
              <a:avLst/>
              <a:gdLst/>
              <a:ahLst/>
              <a:cxnLst/>
              <a:rect l="l" t="t" r="r" b="b"/>
              <a:pathLst>
                <a:path w="15645" h="9159" extrusionOk="0">
                  <a:moveTo>
                    <a:pt x="3183" y="1"/>
                  </a:moveTo>
                  <a:cubicBezTo>
                    <a:pt x="2524" y="1"/>
                    <a:pt x="1908" y="148"/>
                    <a:pt x="1335" y="486"/>
                  </a:cubicBezTo>
                  <a:lnTo>
                    <a:pt x="0" y="1253"/>
                  </a:lnTo>
                  <a:cubicBezTo>
                    <a:pt x="523" y="975"/>
                    <a:pt x="1087" y="852"/>
                    <a:pt x="1692" y="852"/>
                  </a:cubicBezTo>
                  <a:cubicBezTo>
                    <a:pt x="3632" y="852"/>
                    <a:pt x="5985" y="2120"/>
                    <a:pt x="8706" y="3621"/>
                  </a:cubicBezTo>
                  <a:cubicBezTo>
                    <a:pt x="11008" y="4889"/>
                    <a:pt x="12976" y="6390"/>
                    <a:pt x="14144" y="9158"/>
                  </a:cubicBezTo>
                  <a:lnTo>
                    <a:pt x="15645" y="8291"/>
                  </a:lnTo>
                  <a:cubicBezTo>
                    <a:pt x="14444" y="5489"/>
                    <a:pt x="12509" y="4055"/>
                    <a:pt x="10208" y="2787"/>
                  </a:cubicBezTo>
                  <a:cubicBezTo>
                    <a:pt x="7466" y="1291"/>
                    <a:pt x="5133" y="1"/>
                    <a:pt x="31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826;p67">
              <a:extLst>
                <a:ext uri="{FF2B5EF4-FFF2-40B4-BE49-F238E27FC236}">
                  <a16:creationId xmlns:a16="http://schemas.microsoft.com/office/drawing/2014/main" id="{6564921C-600B-33B2-DE5F-A65AF1775BEE}"/>
                </a:ext>
              </a:extLst>
            </p:cNvPr>
            <p:cNvSpPr/>
            <p:nvPr/>
          </p:nvSpPr>
          <p:spPr>
            <a:xfrm>
              <a:off x="4656000" y="1102575"/>
              <a:ext cx="659650" cy="930100"/>
            </a:xfrm>
            <a:custGeom>
              <a:avLst/>
              <a:gdLst/>
              <a:ahLst/>
              <a:cxnLst/>
              <a:rect l="l" t="t" r="r" b="b"/>
              <a:pathLst>
                <a:path w="26386" h="37204" extrusionOk="0">
                  <a:moveTo>
                    <a:pt x="12333" y="1"/>
                  </a:moveTo>
                  <a:cubicBezTo>
                    <a:pt x="10373" y="1"/>
                    <a:pt x="8812" y="1313"/>
                    <a:pt x="7639" y="5050"/>
                  </a:cubicBezTo>
                  <a:cubicBezTo>
                    <a:pt x="5337" y="12289"/>
                    <a:pt x="4337" y="20895"/>
                    <a:pt x="1001" y="22930"/>
                  </a:cubicBezTo>
                  <a:cubicBezTo>
                    <a:pt x="1001" y="22930"/>
                    <a:pt x="0" y="22997"/>
                    <a:pt x="8240" y="29234"/>
                  </a:cubicBezTo>
                  <a:cubicBezTo>
                    <a:pt x="10841" y="31236"/>
                    <a:pt x="14010" y="32804"/>
                    <a:pt x="16112" y="34071"/>
                  </a:cubicBezTo>
                  <a:cubicBezTo>
                    <a:pt x="19664" y="36197"/>
                    <a:pt x="22022" y="37204"/>
                    <a:pt x="22808" y="37204"/>
                  </a:cubicBezTo>
                  <a:cubicBezTo>
                    <a:pt x="22922" y="37204"/>
                    <a:pt x="23003" y="37182"/>
                    <a:pt x="23050" y="37140"/>
                  </a:cubicBezTo>
                  <a:cubicBezTo>
                    <a:pt x="25218" y="35339"/>
                    <a:pt x="26386" y="19627"/>
                    <a:pt x="25852" y="13290"/>
                  </a:cubicBezTo>
                  <a:cubicBezTo>
                    <a:pt x="25318" y="6952"/>
                    <a:pt x="22750" y="4650"/>
                    <a:pt x="19347" y="2782"/>
                  </a:cubicBezTo>
                  <a:cubicBezTo>
                    <a:pt x="16609" y="1288"/>
                    <a:pt x="14275" y="1"/>
                    <a:pt x="123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827;p67">
              <a:extLst>
                <a:ext uri="{FF2B5EF4-FFF2-40B4-BE49-F238E27FC236}">
                  <a16:creationId xmlns:a16="http://schemas.microsoft.com/office/drawing/2014/main" id="{17E6FB1D-942E-3FAD-6804-34E3F05EFE8C}"/>
                </a:ext>
              </a:extLst>
            </p:cNvPr>
            <p:cNvSpPr/>
            <p:nvPr/>
          </p:nvSpPr>
          <p:spPr>
            <a:xfrm>
              <a:off x="4445850" y="2794100"/>
              <a:ext cx="98425" cy="168500"/>
            </a:xfrm>
            <a:custGeom>
              <a:avLst/>
              <a:gdLst/>
              <a:ahLst/>
              <a:cxnLst/>
              <a:rect l="l" t="t" r="r" b="b"/>
              <a:pathLst>
                <a:path w="3937" h="6740" extrusionOk="0">
                  <a:moveTo>
                    <a:pt x="0" y="1"/>
                  </a:moveTo>
                  <a:lnTo>
                    <a:pt x="0" y="6739"/>
                  </a:lnTo>
                  <a:lnTo>
                    <a:pt x="3936" y="6739"/>
                  </a:lnTo>
                  <a:lnTo>
                    <a:pt x="39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828;p67">
              <a:extLst>
                <a:ext uri="{FF2B5EF4-FFF2-40B4-BE49-F238E27FC236}">
                  <a16:creationId xmlns:a16="http://schemas.microsoft.com/office/drawing/2014/main" id="{B3B6B728-E7B0-564B-A51E-3C7346BA9722}"/>
                </a:ext>
              </a:extLst>
            </p:cNvPr>
            <p:cNvSpPr/>
            <p:nvPr/>
          </p:nvSpPr>
          <p:spPr>
            <a:xfrm>
              <a:off x="4169825" y="2663175"/>
              <a:ext cx="102600" cy="181825"/>
            </a:xfrm>
            <a:custGeom>
              <a:avLst/>
              <a:gdLst/>
              <a:ahLst/>
              <a:cxnLst/>
              <a:rect l="l" t="t" r="r" b="b"/>
              <a:pathLst>
                <a:path w="4104" h="7273" extrusionOk="0">
                  <a:moveTo>
                    <a:pt x="3903" y="1"/>
                  </a:moveTo>
                  <a:lnTo>
                    <a:pt x="0" y="168"/>
                  </a:lnTo>
                  <a:lnTo>
                    <a:pt x="167" y="7273"/>
                  </a:lnTo>
                  <a:lnTo>
                    <a:pt x="4103" y="7173"/>
                  </a:lnTo>
                  <a:lnTo>
                    <a:pt x="39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829;p67">
              <a:extLst>
                <a:ext uri="{FF2B5EF4-FFF2-40B4-BE49-F238E27FC236}">
                  <a16:creationId xmlns:a16="http://schemas.microsoft.com/office/drawing/2014/main" id="{3A1A9DCC-E4AF-52C6-97AA-810645A917CA}"/>
                </a:ext>
              </a:extLst>
            </p:cNvPr>
            <p:cNvSpPr/>
            <p:nvPr/>
          </p:nvSpPr>
          <p:spPr>
            <a:xfrm>
              <a:off x="3899625" y="2809850"/>
              <a:ext cx="409475" cy="200975"/>
            </a:xfrm>
            <a:custGeom>
              <a:avLst/>
              <a:gdLst/>
              <a:ahLst/>
              <a:cxnLst/>
              <a:rect l="l" t="t" r="r" b="b"/>
              <a:pathLst>
                <a:path w="16379" h="8039" extrusionOk="0">
                  <a:moveTo>
                    <a:pt x="14906" y="0"/>
                  </a:moveTo>
                  <a:cubicBezTo>
                    <a:pt x="14896" y="0"/>
                    <a:pt x="14887" y="2"/>
                    <a:pt x="14878" y="5"/>
                  </a:cubicBezTo>
                  <a:lnTo>
                    <a:pt x="14878" y="338"/>
                  </a:lnTo>
                  <a:cubicBezTo>
                    <a:pt x="14570" y="799"/>
                    <a:pt x="13424" y="1087"/>
                    <a:pt x="12382" y="1087"/>
                  </a:cubicBezTo>
                  <a:cubicBezTo>
                    <a:pt x="11841" y="1087"/>
                    <a:pt x="11328" y="1010"/>
                    <a:pt x="10975" y="839"/>
                  </a:cubicBezTo>
                  <a:lnTo>
                    <a:pt x="10908" y="205"/>
                  </a:lnTo>
                  <a:cubicBezTo>
                    <a:pt x="10708" y="205"/>
                    <a:pt x="10541" y="505"/>
                    <a:pt x="10074" y="1005"/>
                  </a:cubicBezTo>
                  <a:cubicBezTo>
                    <a:pt x="9541" y="1572"/>
                    <a:pt x="8340" y="2206"/>
                    <a:pt x="7472" y="2640"/>
                  </a:cubicBezTo>
                  <a:cubicBezTo>
                    <a:pt x="6005" y="3374"/>
                    <a:pt x="2135" y="4374"/>
                    <a:pt x="834" y="4975"/>
                  </a:cubicBezTo>
                  <a:cubicBezTo>
                    <a:pt x="0" y="5342"/>
                    <a:pt x="201" y="6576"/>
                    <a:pt x="1368" y="7310"/>
                  </a:cubicBezTo>
                  <a:cubicBezTo>
                    <a:pt x="1950" y="7682"/>
                    <a:pt x="3474" y="8038"/>
                    <a:pt x="5157" y="8038"/>
                  </a:cubicBezTo>
                  <a:cubicBezTo>
                    <a:pt x="5887" y="8038"/>
                    <a:pt x="6646" y="7972"/>
                    <a:pt x="7372" y="7810"/>
                  </a:cubicBezTo>
                  <a:cubicBezTo>
                    <a:pt x="8707" y="7510"/>
                    <a:pt x="10708" y="6576"/>
                    <a:pt x="11709" y="6409"/>
                  </a:cubicBezTo>
                  <a:cubicBezTo>
                    <a:pt x="12810" y="6242"/>
                    <a:pt x="14778" y="6042"/>
                    <a:pt x="15578" y="5509"/>
                  </a:cubicBezTo>
                  <a:cubicBezTo>
                    <a:pt x="16379" y="4975"/>
                    <a:pt x="16079" y="3741"/>
                    <a:pt x="15845" y="2740"/>
                  </a:cubicBezTo>
                  <a:cubicBezTo>
                    <a:pt x="15586" y="1670"/>
                    <a:pt x="15232" y="0"/>
                    <a:pt x="14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830;p67">
              <a:extLst>
                <a:ext uri="{FF2B5EF4-FFF2-40B4-BE49-F238E27FC236}">
                  <a16:creationId xmlns:a16="http://schemas.microsoft.com/office/drawing/2014/main" id="{BB414312-301F-DEB3-8D3B-817A61E52063}"/>
                </a:ext>
              </a:extLst>
            </p:cNvPr>
            <p:cNvSpPr/>
            <p:nvPr/>
          </p:nvSpPr>
          <p:spPr>
            <a:xfrm>
              <a:off x="4172325" y="2909925"/>
              <a:ext cx="410300" cy="200975"/>
            </a:xfrm>
            <a:custGeom>
              <a:avLst/>
              <a:gdLst/>
              <a:ahLst/>
              <a:cxnLst/>
              <a:rect l="l" t="t" r="r" b="b"/>
              <a:pathLst>
                <a:path w="16412" h="8039" extrusionOk="0">
                  <a:moveTo>
                    <a:pt x="14939" y="0"/>
                  </a:moveTo>
                  <a:cubicBezTo>
                    <a:pt x="14929" y="0"/>
                    <a:pt x="14920" y="2"/>
                    <a:pt x="14911" y="5"/>
                  </a:cubicBezTo>
                  <a:lnTo>
                    <a:pt x="14911" y="338"/>
                  </a:lnTo>
                  <a:cubicBezTo>
                    <a:pt x="14603" y="799"/>
                    <a:pt x="13443" y="1087"/>
                    <a:pt x="12391" y="1087"/>
                  </a:cubicBezTo>
                  <a:cubicBezTo>
                    <a:pt x="11845" y="1087"/>
                    <a:pt x="11328" y="1009"/>
                    <a:pt x="10975" y="838"/>
                  </a:cubicBezTo>
                  <a:lnTo>
                    <a:pt x="10941" y="205"/>
                  </a:lnTo>
                  <a:cubicBezTo>
                    <a:pt x="10741" y="205"/>
                    <a:pt x="10574" y="505"/>
                    <a:pt x="10107" y="1005"/>
                  </a:cubicBezTo>
                  <a:cubicBezTo>
                    <a:pt x="9574" y="1572"/>
                    <a:pt x="8339" y="2206"/>
                    <a:pt x="7472" y="2673"/>
                  </a:cubicBezTo>
                  <a:cubicBezTo>
                    <a:pt x="6004" y="3407"/>
                    <a:pt x="2135" y="4374"/>
                    <a:pt x="834" y="4975"/>
                  </a:cubicBezTo>
                  <a:cubicBezTo>
                    <a:pt x="0" y="5342"/>
                    <a:pt x="234" y="6576"/>
                    <a:pt x="1401" y="7310"/>
                  </a:cubicBezTo>
                  <a:cubicBezTo>
                    <a:pt x="1983" y="7682"/>
                    <a:pt x="3491" y="8038"/>
                    <a:pt x="5176" y="8038"/>
                  </a:cubicBezTo>
                  <a:cubicBezTo>
                    <a:pt x="5906" y="8038"/>
                    <a:pt x="6669" y="7971"/>
                    <a:pt x="7405" y="7810"/>
                  </a:cubicBezTo>
                  <a:cubicBezTo>
                    <a:pt x="8740" y="7510"/>
                    <a:pt x="10741" y="6576"/>
                    <a:pt x="11742" y="6409"/>
                  </a:cubicBezTo>
                  <a:cubicBezTo>
                    <a:pt x="12809" y="6242"/>
                    <a:pt x="14811" y="6042"/>
                    <a:pt x="15611" y="5508"/>
                  </a:cubicBezTo>
                  <a:cubicBezTo>
                    <a:pt x="16412" y="4975"/>
                    <a:pt x="16112" y="3741"/>
                    <a:pt x="15845" y="2740"/>
                  </a:cubicBezTo>
                  <a:cubicBezTo>
                    <a:pt x="15618" y="1670"/>
                    <a:pt x="15265" y="0"/>
                    <a:pt x="149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831;p67">
              <a:extLst>
                <a:ext uri="{FF2B5EF4-FFF2-40B4-BE49-F238E27FC236}">
                  <a16:creationId xmlns:a16="http://schemas.microsoft.com/office/drawing/2014/main" id="{E01D1452-6951-40D1-2DD6-A5918F00A006}"/>
                </a:ext>
              </a:extLst>
            </p:cNvPr>
            <p:cNvSpPr/>
            <p:nvPr/>
          </p:nvSpPr>
          <p:spPr>
            <a:xfrm>
              <a:off x="4155650" y="1780050"/>
              <a:ext cx="939850" cy="1116850"/>
            </a:xfrm>
            <a:custGeom>
              <a:avLst/>
              <a:gdLst/>
              <a:ahLst/>
              <a:cxnLst/>
              <a:rect l="l" t="t" r="r" b="b"/>
              <a:pathLst>
                <a:path w="37594" h="44674" extrusionOk="0">
                  <a:moveTo>
                    <a:pt x="20248" y="0"/>
                  </a:moveTo>
                  <a:cubicBezTo>
                    <a:pt x="20248" y="0"/>
                    <a:pt x="17246" y="1468"/>
                    <a:pt x="15011" y="2736"/>
                  </a:cubicBezTo>
                  <a:cubicBezTo>
                    <a:pt x="4570" y="8874"/>
                    <a:pt x="0" y="12076"/>
                    <a:pt x="0" y="14911"/>
                  </a:cubicBezTo>
                  <a:cubicBezTo>
                    <a:pt x="0" y="16813"/>
                    <a:pt x="300" y="39028"/>
                    <a:pt x="300" y="39028"/>
                  </a:cubicBezTo>
                  <a:cubicBezTo>
                    <a:pt x="736" y="39373"/>
                    <a:pt x="1303" y="39493"/>
                    <a:pt x="1883" y="39493"/>
                  </a:cubicBezTo>
                  <a:cubicBezTo>
                    <a:pt x="3212" y="39493"/>
                    <a:pt x="4603" y="38862"/>
                    <a:pt x="4603" y="38862"/>
                  </a:cubicBezTo>
                  <a:cubicBezTo>
                    <a:pt x="4603" y="38862"/>
                    <a:pt x="6838" y="29755"/>
                    <a:pt x="7739" y="24251"/>
                  </a:cubicBezTo>
                  <a:cubicBezTo>
                    <a:pt x="8106" y="21916"/>
                    <a:pt x="8339" y="18180"/>
                    <a:pt x="8339" y="18180"/>
                  </a:cubicBezTo>
                  <a:lnTo>
                    <a:pt x="18876" y="11483"/>
                  </a:lnTo>
                  <a:lnTo>
                    <a:pt x="18876" y="11483"/>
                  </a:lnTo>
                  <a:cubicBezTo>
                    <a:pt x="17506" y="12701"/>
                    <a:pt x="11412" y="18159"/>
                    <a:pt x="11175" y="19047"/>
                  </a:cubicBezTo>
                  <a:cubicBezTo>
                    <a:pt x="10841" y="20482"/>
                    <a:pt x="11275" y="22550"/>
                    <a:pt x="11175" y="30322"/>
                  </a:cubicBezTo>
                  <a:cubicBezTo>
                    <a:pt x="11141" y="35159"/>
                    <a:pt x="11175" y="43932"/>
                    <a:pt x="11175" y="43932"/>
                  </a:cubicBezTo>
                  <a:cubicBezTo>
                    <a:pt x="11608" y="44488"/>
                    <a:pt x="12253" y="44673"/>
                    <a:pt x="12920" y="44673"/>
                  </a:cubicBezTo>
                  <a:cubicBezTo>
                    <a:pt x="14255" y="44673"/>
                    <a:pt x="15678" y="43932"/>
                    <a:pt x="15678" y="43932"/>
                  </a:cubicBezTo>
                  <a:cubicBezTo>
                    <a:pt x="15678" y="43932"/>
                    <a:pt x="18747" y="32023"/>
                    <a:pt x="18680" y="28187"/>
                  </a:cubicBezTo>
                  <a:cubicBezTo>
                    <a:pt x="18647" y="23851"/>
                    <a:pt x="18346" y="22316"/>
                    <a:pt x="18346" y="22316"/>
                  </a:cubicBezTo>
                  <a:cubicBezTo>
                    <a:pt x="18346" y="22316"/>
                    <a:pt x="25251" y="18747"/>
                    <a:pt x="29154" y="16712"/>
                  </a:cubicBezTo>
                  <a:cubicBezTo>
                    <a:pt x="37026" y="12676"/>
                    <a:pt x="37594" y="11209"/>
                    <a:pt x="37360" y="6472"/>
                  </a:cubicBezTo>
                  <a:lnTo>
                    <a:pt x="202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832;p67">
              <a:extLst>
                <a:ext uri="{FF2B5EF4-FFF2-40B4-BE49-F238E27FC236}">
                  <a16:creationId xmlns:a16="http://schemas.microsoft.com/office/drawing/2014/main" id="{418A5B5D-84C5-1D4B-2DEE-63A0A19CD34F}"/>
                </a:ext>
              </a:extLst>
            </p:cNvPr>
            <p:cNvSpPr/>
            <p:nvPr/>
          </p:nvSpPr>
          <p:spPr>
            <a:xfrm>
              <a:off x="4365800" y="1916825"/>
              <a:ext cx="321900" cy="317750"/>
            </a:xfrm>
            <a:custGeom>
              <a:avLst/>
              <a:gdLst/>
              <a:ahLst/>
              <a:cxnLst/>
              <a:rect l="l" t="t" r="r" b="b"/>
              <a:pathLst>
                <a:path w="12876" h="12710" extrusionOk="0">
                  <a:moveTo>
                    <a:pt x="9340" y="0"/>
                  </a:moveTo>
                  <a:lnTo>
                    <a:pt x="9340" y="0"/>
                  </a:lnTo>
                  <a:cubicBezTo>
                    <a:pt x="9440" y="1268"/>
                    <a:pt x="9840" y="2535"/>
                    <a:pt x="10508" y="3669"/>
                  </a:cubicBezTo>
                  <a:cubicBezTo>
                    <a:pt x="11241" y="4837"/>
                    <a:pt x="0" y="12709"/>
                    <a:pt x="0" y="12709"/>
                  </a:cubicBezTo>
                  <a:lnTo>
                    <a:pt x="12876" y="4503"/>
                  </a:lnTo>
                  <a:cubicBezTo>
                    <a:pt x="12876" y="4503"/>
                    <a:pt x="11008" y="3569"/>
                    <a:pt x="934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833;p67">
              <a:extLst>
                <a:ext uri="{FF2B5EF4-FFF2-40B4-BE49-F238E27FC236}">
                  <a16:creationId xmlns:a16="http://schemas.microsoft.com/office/drawing/2014/main" id="{1BA290B6-3ECD-6BEB-EF16-03B440949184}"/>
                </a:ext>
              </a:extLst>
            </p:cNvPr>
            <p:cNvSpPr/>
            <p:nvPr/>
          </p:nvSpPr>
          <p:spPr>
            <a:xfrm>
              <a:off x="4466710" y="1162945"/>
              <a:ext cx="275240" cy="530734"/>
            </a:xfrm>
            <a:custGeom>
              <a:avLst/>
              <a:gdLst/>
              <a:ahLst/>
              <a:cxnLst/>
              <a:rect l="l" t="t" r="r" b="b"/>
              <a:pathLst>
                <a:path w="10576" h="21149" extrusionOk="0">
                  <a:moveTo>
                    <a:pt x="10575" y="0"/>
                  </a:moveTo>
                  <a:lnTo>
                    <a:pt x="10575" y="0"/>
                  </a:lnTo>
                  <a:cubicBezTo>
                    <a:pt x="6706" y="134"/>
                    <a:pt x="5872" y="2002"/>
                    <a:pt x="4804" y="4303"/>
                  </a:cubicBezTo>
                  <a:cubicBezTo>
                    <a:pt x="3770" y="6538"/>
                    <a:pt x="1" y="16012"/>
                    <a:pt x="1" y="16012"/>
                  </a:cubicBezTo>
                  <a:lnTo>
                    <a:pt x="3070" y="21149"/>
                  </a:lnTo>
                  <a:cubicBezTo>
                    <a:pt x="4171" y="20181"/>
                    <a:pt x="7306" y="12476"/>
                    <a:pt x="7706" y="11875"/>
                  </a:cubicBezTo>
                  <a:cubicBezTo>
                    <a:pt x="8740" y="10308"/>
                    <a:pt x="10575" y="0"/>
                    <a:pt x="105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834;p67">
              <a:extLst>
                <a:ext uri="{FF2B5EF4-FFF2-40B4-BE49-F238E27FC236}">
                  <a16:creationId xmlns:a16="http://schemas.microsoft.com/office/drawing/2014/main" id="{031F450A-E600-EB4A-59AC-CF14DEE5B55A}"/>
                </a:ext>
              </a:extLst>
            </p:cNvPr>
            <p:cNvSpPr/>
            <p:nvPr/>
          </p:nvSpPr>
          <p:spPr>
            <a:xfrm>
              <a:off x="4493375" y="1157475"/>
              <a:ext cx="336925" cy="424125"/>
            </a:xfrm>
            <a:custGeom>
              <a:avLst/>
              <a:gdLst/>
              <a:ahLst/>
              <a:cxnLst/>
              <a:rect l="l" t="t" r="r" b="b"/>
              <a:pathLst>
                <a:path w="13477" h="16965" extrusionOk="0">
                  <a:moveTo>
                    <a:pt x="9823" y="0"/>
                  </a:moveTo>
                  <a:cubicBezTo>
                    <a:pt x="7300" y="0"/>
                    <a:pt x="5737" y="993"/>
                    <a:pt x="4737" y="2621"/>
                  </a:cubicBezTo>
                  <a:cubicBezTo>
                    <a:pt x="3136" y="5189"/>
                    <a:pt x="1" y="13629"/>
                    <a:pt x="1" y="13629"/>
                  </a:cubicBezTo>
                  <a:cubicBezTo>
                    <a:pt x="1" y="13629"/>
                    <a:pt x="1935" y="16564"/>
                    <a:pt x="5505" y="16964"/>
                  </a:cubicBezTo>
                  <a:lnTo>
                    <a:pt x="11109" y="7358"/>
                  </a:lnTo>
                  <a:lnTo>
                    <a:pt x="13477" y="720"/>
                  </a:lnTo>
                  <a:cubicBezTo>
                    <a:pt x="12776" y="353"/>
                    <a:pt x="11976" y="119"/>
                    <a:pt x="11175" y="86"/>
                  </a:cubicBezTo>
                  <a:cubicBezTo>
                    <a:pt x="10696" y="28"/>
                    <a:pt x="10246" y="0"/>
                    <a:pt x="9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835;p67">
              <a:extLst>
                <a:ext uri="{FF2B5EF4-FFF2-40B4-BE49-F238E27FC236}">
                  <a16:creationId xmlns:a16="http://schemas.microsoft.com/office/drawing/2014/main" id="{EE5CAE5C-DCBD-0D3C-3D44-87BA82E3ADD7}"/>
                </a:ext>
              </a:extLst>
            </p:cNvPr>
            <p:cNvSpPr/>
            <p:nvPr/>
          </p:nvSpPr>
          <p:spPr>
            <a:xfrm>
              <a:off x="4493375" y="1157475"/>
              <a:ext cx="336925" cy="424125"/>
            </a:xfrm>
            <a:custGeom>
              <a:avLst/>
              <a:gdLst/>
              <a:ahLst/>
              <a:cxnLst/>
              <a:rect l="l" t="t" r="r" b="b"/>
              <a:pathLst>
                <a:path w="13477" h="16965" extrusionOk="0">
                  <a:moveTo>
                    <a:pt x="9823" y="0"/>
                  </a:moveTo>
                  <a:cubicBezTo>
                    <a:pt x="7300" y="0"/>
                    <a:pt x="5737" y="993"/>
                    <a:pt x="4737" y="2621"/>
                  </a:cubicBezTo>
                  <a:cubicBezTo>
                    <a:pt x="3136" y="5189"/>
                    <a:pt x="1" y="13629"/>
                    <a:pt x="1" y="13629"/>
                  </a:cubicBezTo>
                  <a:cubicBezTo>
                    <a:pt x="1" y="13629"/>
                    <a:pt x="1935" y="16564"/>
                    <a:pt x="5505" y="16964"/>
                  </a:cubicBezTo>
                  <a:lnTo>
                    <a:pt x="11109" y="7358"/>
                  </a:lnTo>
                  <a:lnTo>
                    <a:pt x="13477" y="720"/>
                  </a:lnTo>
                  <a:cubicBezTo>
                    <a:pt x="12776" y="353"/>
                    <a:pt x="11976" y="119"/>
                    <a:pt x="11175" y="86"/>
                  </a:cubicBezTo>
                  <a:cubicBezTo>
                    <a:pt x="10696" y="28"/>
                    <a:pt x="10246" y="0"/>
                    <a:pt x="9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836;p67">
              <a:extLst>
                <a:ext uri="{FF2B5EF4-FFF2-40B4-BE49-F238E27FC236}">
                  <a16:creationId xmlns:a16="http://schemas.microsoft.com/office/drawing/2014/main" id="{FB64A9F8-100B-86B4-8934-E886A0E034D9}"/>
                </a:ext>
              </a:extLst>
            </p:cNvPr>
            <p:cNvSpPr/>
            <p:nvPr/>
          </p:nvSpPr>
          <p:spPr>
            <a:xfrm>
              <a:off x="4609300" y="1159600"/>
              <a:ext cx="480375" cy="817050"/>
            </a:xfrm>
            <a:custGeom>
              <a:avLst/>
              <a:gdLst/>
              <a:ahLst/>
              <a:cxnLst/>
              <a:rect l="l" t="t" r="r" b="b"/>
              <a:pathLst>
                <a:path w="19215" h="32682" extrusionOk="0">
                  <a:moveTo>
                    <a:pt x="6538" y="1"/>
                  </a:moveTo>
                  <a:cubicBezTo>
                    <a:pt x="1802" y="234"/>
                    <a:pt x="67" y="4004"/>
                    <a:pt x="67" y="7072"/>
                  </a:cubicBezTo>
                  <a:cubicBezTo>
                    <a:pt x="67" y="10175"/>
                    <a:pt x="0" y="25919"/>
                    <a:pt x="0" y="25919"/>
                  </a:cubicBezTo>
                  <a:cubicBezTo>
                    <a:pt x="1172" y="30377"/>
                    <a:pt x="8532" y="32682"/>
                    <a:pt x="13904" y="32682"/>
                  </a:cubicBezTo>
                  <a:cubicBezTo>
                    <a:pt x="16331" y="32682"/>
                    <a:pt x="18352" y="32211"/>
                    <a:pt x="19214" y="31256"/>
                  </a:cubicBezTo>
                  <a:lnTo>
                    <a:pt x="18714" y="14711"/>
                  </a:lnTo>
                  <a:lnTo>
                    <a:pt x="18714" y="1769"/>
                  </a:lnTo>
                  <a:cubicBezTo>
                    <a:pt x="17012" y="1168"/>
                    <a:pt x="13176" y="301"/>
                    <a:pt x="12709" y="168"/>
                  </a:cubicBezTo>
                  <a:lnTo>
                    <a:pt x="65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837;p67">
              <a:extLst>
                <a:ext uri="{FF2B5EF4-FFF2-40B4-BE49-F238E27FC236}">
                  <a16:creationId xmlns:a16="http://schemas.microsoft.com/office/drawing/2014/main" id="{AE0B0295-562A-0593-90C6-A4E944D3C133}"/>
                </a:ext>
              </a:extLst>
            </p:cNvPr>
            <p:cNvSpPr/>
            <p:nvPr/>
          </p:nvSpPr>
          <p:spPr>
            <a:xfrm>
              <a:off x="4930350" y="732400"/>
              <a:ext cx="94275" cy="329650"/>
            </a:xfrm>
            <a:custGeom>
              <a:avLst/>
              <a:gdLst/>
              <a:ahLst/>
              <a:cxnLst/>
              <a:rect l="l" t="t" r="r" b="b"/>
              <a:pathLst>
                <a:path w="3771" h="13186" extrusionOk="0">
                  <a:moveTo>
                    <a:pt x="2286" y="0"/>
                  </a:moveTo>
                  <a:cubicBezTo>
                    <a:pt x="2124" y="0"/>
                    <a:pt x="1959" y="36"/>
                    <a:pt x="1802" y="110"/>
                  </a:cubicBezTo>
                  <a:cubicBezTo>
                    <a:pt x="1802" y="110"/>
                    <a:pt x="1735" y="110"/>
                    <a:pt x="1735" y="177"/>
                  </a:cubicBezTo>
                  <a:cubicBezTo>
                    <a:pt x="1202" y="510"/>
                    <a:pt x="968" y="1177"/>
                    <a:pt x="1202" y="1744"/>
                  </a:cubicBezTo>
                  <a:lnTo>
                    <a:pt x="701" y="7282"/>
                  </a:lnTo>
                  <a:lnTo>
                    <a:pt x="234" y="7248"/>
                  </a:lnTo>
                  <a:lnTo>
                    <a:pt x="34" y="10517"/>
                  </a:lnTo>
                  <a:lnTo>
                    <a:pt x="1" y="13186"/>
                  </a:lnTo>
                  <a:cubicBezTo>
                    <a:pt x="1302" y="13119"/>
                    <a:pt x="2236" y="11885"/>
                    <a:pt x="3003" y="7515"/>
                  </a:cubicBezTo>
                  <a:cubicBezTo>
                    <a:pt x="3603" y="4213"/>
                    <a:pt x="3770" y="2745"/>
                    <a:pt x="3003" y="2011"/>
                  </a:cubicBezTo>
                  <a:cubicBezTo>
                    <a:pt x="2703" y="1711"/>
                    <a:pt x="2336" y="1511"/>
                    <a:pt x="1936" y="1411"/>
                  </a:cubicBezTo>
                  <a:lnTo>
                    <a:pt x="3337" y="677"/>
                  </a:lnTo>
                  <a:cubicBezTo>
                    <a:pt x="3119" y="243"/>
                    <a:pt x="2711"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838;p67">
              <a:extLst>
                <a:ext uri="{FF2B5EF4-FFF2-40B4-BE49-F238E27FC236}">
                  <a16:creationId xmlns:a16="http://schemas.microsoft.com/office/drawing/2014/main" id="{64161B79-3739-E86E-F786-D0467CD3A1B9}"/>
                </a:ext>
              </a:extLst>
            </p:cNvPr>
            <p:cNvSpPr/>
            <p:nvPr/>
          </p:nvSpPr>
          <p:spPr>
            <a:xfrm>
              <a:off x="4930350" y="732400"/>
              <a:ext cx="94275" cy="329650"/>
            </a:xfrm>
            <a:custGeom>
              <a:avLst/>
              <a:gdLst/>
              <a:ahLst/>
              <a:cxnLst/>
              <a:rect l="l" t="t" r="r" b="b"/>
              <a:pathLst>
                <a:path w="3771" h="13186" extrusionOk="0">
                  <a:moveTo>
                    <a:pt x="2286" y="0"/>
                  </a:moveTo>
                  <a:cubicBezTo>
                    <a:pt x="2124" y="0"/>
                    <a:pt x="1959" y="36"/>
                    <a:pt x="1802" y="110"/>
                  </a:cubicBezTo>
                  <a:cubicBezTo>
                    <a:pt x="1802" y="110"/>
                    <a:pt x="1735" y="110"/>
                    <a:pt x="1735" y="177"/>
                  </a:cubicBezTo>
                  <a:cubicBezTo>
                    <a:pt x="1202" y="510"/>
                    <a:pt x="968" y="1177"/>
                    <a:pt x="1202" y="1744"/>
                  </a:cubicBezTo>
                  <a:lnTo>
                    <a:pt x="701" y="7282"/>
                  </a:lnTo>
                  <a:lnTo>
                    <a:pt x="234" y="7248"/>
                  </a:lnTo>
                  <a:lnTo>
                    <a:pt x="34" y="10517"/>
                  </a:lnTo>
                  <a:lnTo>
                    <a:pt x="1" y="13186"/>
                  </a:lnTo>
                  <a:cubicBezTo>
                    <a:pt x="1302" y="13119"/>
                    <a:pt x="2236" y="11885"/>
                    <a:pt x="3003" y="7515"/>
                  </a:cubicBezTo>
                  <a:cubicBezTo>
                    <a:pt x="3603" y="4213"/>
                    <a:pt x="3770" y="2745"/>
                    <a:pt x="3003" y="2011"/>
                  </a:cubicBezTo>
                  <a:cubicBezTo>
                    <a:pt x="2703" y="1711"/>
                    <a:pt x="2336" y="1511"/>
                    <a:pt x="1936" y="1411"/>
                  </a:cubicBezTo>
                  <a:lnTo>
                    <a:pt x="3337" y="677"/>
                  </a:lnTo>
                  <a:cubicBezTo>
                    <a:pt x="3119" y="243"/>
                    <a:pt x="2711" y="0"/>
                    <a:pt x="2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839;p67">
              <a:extLst>
                <a:ext uri="{FF2B5EF4-FFF2-40B4-BE49-F238E27FC236}">
                  <a16:creationId xmlns:a16="http://schemas.microsoft.com/office/drawing/2014/main" id="{72A7B3F1-6DA0-0134-F71B-EB26E7BF9BA4}"/>
                </a:ext>
              </a:extLst>
            </p:cNvPr>
            <p:cNvSpPr/>
            <p:nvPr/>
          </p:nvSpPr>
          <p:spPr>
            <a:xfrm>
              <a:off x="4563575" y="732525"/>
              <a:ext cx="92450" cy="76025"/>
            </a:xfrm>
            <a:custGeom>
              <a:avLst/>
              <a:gdLst/>
              <a:ahLst/>
              <a:cxnLst/>
              <a:rect l="l" t="t" r="r" b="b"/>
              <a:pathLst>
                <a:path w="3698" h="3041" extrusionOk="0">
                  <a:moveTo>
                    <a:pt x="499" y="1"/>
                  </a:moveTo>
                  <a:cubicBezTo>
                    <a:pt x="76" y="1"/>
                    <a:pt x="0" y="665"/>
                    <a:pt x="328" y="1239"/>
                  </a:cubicBezTo>
                  <a:cubicBezTo>
                    <a:pt x="862" y="2273"/>
                    <a:pt x="1863" y="2940"/>
                    <a:pt x="3030" y="3040"/>
                  </a:cubicBezTo>
                  <a:cubicBezTo>
                    <a:pt x="3030" y="2940"/>
                    <a:pt x="3697" y="1206"/>
                    <a:pt x="3697" y="1206"/>
                  </a:cubicBezTo>
                  <a:lnTo>
                    <a:pt x="2296" y="405"/>
                  </a:lnTo>
                  <a:cubicBezTo>
                    <a:pt x="1796" y="405"/>
                    <a:pt x="1329" y="338"/>
                    <a:pt x="829" y="105"/>
                  </a:cubicBezTo>
                  <a:cubicBezTo>
                    <a:pt x="702" y="33"/>
                    <a:pt x="592" y="1"/>
                    <a:pt x="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840;p67">
              <a:extLst>
                <a:ext uri="{FF2B5EF4-FFF2-40B4-BE49-F238E27FC236}">
                  <a16:creationId xmlns:a16="http://schemas.microsoft.com/office/drawing/2014/main" id="{AB02293F-C759-2954-4824-83504BBD9EE0}"/>
                </a:ext>
              </a:extLst>
            </p:cNvPr>
            <p:cNvSpPr/>
            <p:nvPr/>
          </p:nvSpPr>
          <p:spPr>
            <a:xfrm>
              <a:off x="4563575" y="732525"/>
              <a:ext cx="92450" cy="76025"/>
            </a:xfrm>
            <a:custGeom>
              <a:avLst/>
              <a:gdLst/>
              <a:ahLst/>
              <a:cxnLst/>
              <a:rect l="l" t="t" r="r" b="b"/>
              <a:pathLst>
                <a:path w="3698" h="3041" extrusionOk="0">
                  <a:moveTo>
                    <a:pt x="499" y="1"/>
                  </a:moveTo>
                  <a:cubicBezTo>
                    <a:pt x="76" y="1"/>
                    <a:pt x="0" y="665"/>
                    <a:pt x="328" y="1239"/>
                  </a:cubicBezTo>
                  <a:cubicBezTo>
                    <a:pt x="862" y="2273"/>
                    <a:pt x="1863" y="2940"/>
                    <a:pt x="3030" y="3040"/>
                  </a:cubicBezTo>
                  <a:cubicBezTo>
                    <a:pt x="3030" y="2940"/>
                    <a:pt x="3697" y="1206"/>
                    <a:pt x="3697" y="1206"/>
                  </a:cubicBezTo>
                  <a:lnTo>
                    <a:pt x="2296" y="405"/>
                  </a:lnTo>
                  <a:cubicBezTo>
                    <a:pt x="1796" y="405"/>
                    <a:pt x="1329" y="338"/>
                    <a:pt x="829" y="105"/>
                  </a:cubicBezTo>
                  <a:cubicBezTo>
                    <a:pt x="702" y="33"/>
                    <a:pt x="592"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841;p67">
              <a:extLst>
                <a:ext uri="{FF2B5EF4-FFF2-40B4-BE49-F238E27FC236}">
                  <a16:creationId xmlns:a16="http://schemas.microsoft.com/office/drawing/2014/main" id="{0407E047-625A-15B8-2C75-38F1B8954694}"/>
                </a:ext>
              </a:extLst>
            </p:cNvPr>
            <p:cNvSpPr/>
            <p:nvPr/>
          </p:nvSpPr>
          <p:spPr>
            <a:xfrm>
              <a:off x="4620125" y="698800"/>
              <a:ext cx="423675" cy="552725"/>
            </a:xfrm>
            <a:custGeom>
              <a:avLst/>
              <a:gdLst/>
              <a:ahLst/>
              <a:cxnLst/>
              <a:rect l="l" t="t" r="r" b="b"/>
              <a:pathLst>
                <a:path w="16947" h="22109" extrusionOk="0">
                  <a:moveTo>
                    <a:pt x="5976" y="0"/>
                  </a:moveTo>
                  <a:cubicBezTo>
                    <a:pt x="3379" y="0"/>
                    <a:pt x="926" y="1242"/>
                    <a:pt x="535" y="4456"/>
                  </a:cubicBezTo>
                  <a:cubicBezTo>
                    <a:pt x="1" y="9226"/>
                    <a:pt x="234" y="11161"/>
                    <a:pt x="902" y="13596"/>
                  </a:cubicBezTo>
                  <a:cubicBezTo>
                    <a:pt x="1335" y="15097"/>
                    <a:pt x="2203" y="16231"/>
                    <a:pt x="3570" y="16431"/>
                  </a:cubicBezTo>
                  <a:cubicBezTo>
                    <a:pt x="3767" y="16439"/>
                    <a:pt x="3966" y="16443"/>
                    <a:pt x="4165" y="16443"/>
                  </a:cubicBezTo>
                  <a:cubicBezTo>
                    <a:pt x="4812" y="16443"/>
                    <a:pt x="5468" y="16400"/>
                    <a:pt x="6105" y="16298"/>
                  </a:cubicBezTo>
                  <a:lnTo>
                    <a:pt x="6105" y="18399"/>
                  </a:lnTo>
                  <a:cubicBezTo>
                    <a:pt x="5110" y="19674"/>
                    <a:pt x="4463" y="22109"/>
                    <a:pt x="7082" y="22109"/>
                  </a:cubicBezTo>
                  <a:cubicBezTo>
                    <a:pt x="7273" y="22109"/>
                    <a:pt x="7480" y="22096"/>
                    <a:pt x="7706" y="22069"/>
                  </a:cubicBezTo>
                  <a:cubicBezTo>
                    <a:pt x="11042" y="21635"/>
                    <a:pt x="12276" y="18600"/>
                    <a:pt x="12276" y="18600"/>
                  </a:cubicBezTo>
                  <a:lnTo>
                    <a:pt x="12410" y="11761"/>
                  </a:lnTo>
                  <a:cubicBezTo>
                    <a:pt x="12410" y="11761"/>
                    <a:pt x="12606" y="12547"/>
                    <a:pt x="13670" y="12547"/>
                  </a:cubicBezTo>
                  <a:cubicBezTo>
                    <a:pt x="13922" y="12547"/>
                    <a:pt x="14221" y="12503"/>
                    <a:pt x="14578" y="12395"/>
                  </a:cubicBezTo>
                  <a:cubicBezTo>
                    <a:pt x="15679" y="12061"/>
                    <a:pt x="16946" y="10060"/>
                    <a:pt x="16279" y="8592"/>
                  </a:cubicBezTo>
                  <a:cubicBezTo>
                    <a:pt x="15962" y="7895"/>
                    <a:pt x="15480" y="7665"/>
                    <a:pt x="15015" y="7665"/>
                  </a:cubicBezTo>
                  <a:cubicBezTo>
                    <a:pt x="14500" y="7665"/>
                    <a:pt x="14005" y="7947"/>
                    <a:pt x="13777" y="8192"/>
                  </a:cubicBezTo>
                  <a:cubicBezTo>
                    <a:pt x="13427" y="8571"/>
                    <a:pt x="13001" y="9129"/>
                    <a:pt x="12676" y="9129"/>
                  </a:cubicBezTo>
                  <a:cubicBezTo>
                    <a:pt x="12630" y="9129"/>
                    <a:pt x="12585" y="9118"/>
                    <a:pt x="12543" y="9093"/>
                  </a:cubicBezTo>
                  <a:cubicBezTo>
                    <a:pt x="12543" y="9093"/>
                    <a:pt x="13777" y="3289"/>
                    <a:pt x="10508" y="1254"/>
                  </a:cubicBezTo>
                  <a:cubicBezTo>
                    <a:pt x="9246" y="476"/>
                    <a:pt x="7584" y="0"/>
                    <a:pt x="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842;p67">
              <a:extLst>
                <a:ext uri="{FF2B5EF4-FFF2-40B4-BE49-F238E27FC236}">
                  <a16:creationId xmlns:a16="http://schemas.microsoft.com/office/drawing/2014/main" id="{8630652F-ADAF-C9BD-418F-9D1D4C668D69}"/>
                </a:ext>
              </a:extLst>
            </p:cNvPr>
            <p:cNvSpPr/>
            <p:nvPr/>
          </p:nvSpPr>
          <p:spPr>
            <a:xfrm>
              <a:off x="4587625" y="611125"/>
              <a:ext cx="391950" cy="330025"/>
            </a:xfrm>
            <a:custGeom>
              <a:avLst/>
              <a:gdLst/>
              <a:ahLst/>
              <a:cxnLst/>
              <a:rect l="l" t="t" r="r" b="b"/>
              <a:pathLst>
                <a:path w="15678" h="13201" extrusionOk="0">
                  <a:moveTo>
                    <a:pt x="982" y="1"/>
                  </a:moveTo>
                  <a:cubicBezTo>
                    <a:pt x="654" y="1"/>
                    <a:pt x="542" y="236"/>
                    <a:pt x="400" y="725"/>
                  </a:cubicBezTo>
                  <a:cubicBezTo>
                    <a:pt x="133" y="1759"/>
                    <a:pt x="0" y="4127"/>
                    <a:pt x="1401" y="5761"/>
                  </a:cubicBezTo>
                  <a:lnTo>
                    <a:pt x="2569" y="6195"/>
                  </a:lnTo>
                  <a:cubicBezTo>
                    <a:pt x="2569" y="6195"/>
                    <a:pt x="3202" y="6762"/>
                    <a:pt x="5404" y="7029"/>
                  </a:cubicBezTo>
                  <a:cubicBezTo>
                    <a:pt x="6012" y="7093"/>
                    <a:pt x="6708" y="7117"/>
                    <a:pt x="7409" y="7117"/>
                  </a:cubicBezTo>
                  <a:cubicBezTo>
                    <a:pt x="9288" y="7117"/>
                    <a:pt x="11202" y="6944"/>
                    <a:pt x="11542" y="6896"/>
                  </a:cubicBezTo>
                  <a:cubicBezTo>
                    <a:pt x="11584" y="6889"/>
                    <a:pt x="11625" y="6885"/>
                    <a:pt x="11663" y="6885"/>
                  </a:cubicBezTo>
                  <a:cubicBezTo>
                    <a:pt x="12199" y="6885"/>
                    <a:pt x="12365" y="7544"/>
                    <a:pt x="12676" y="9131"/>
                  </a:cubicBezTo>
                  <a:cubicBezTo>
                    <a:pt x="13009" y="10632"/>
                    <a:pt x="13243" y="13133"/>
                    <a:pt x="13843" y="13200"/>
                  </a:cubicBezTo>
                  <a:cubicBezTo>
                    <a:pt x="14010" y="13200"/>
                    <a:pt x="14677" y="12099"/>
                    <a:pt x="15077" y="11699"/>
                  </a:cubicBezTo>
                  <a:cubicBezTo>
                    <a:pt x="15678" y="11132"/>
                    <a:pt x="14911" y="6228"/>
                    <a:pt x="14911" y="6228"/>
                  </a:cubicBezTo>
                  <a:cubicBezTo>
                    <a:pt x="14911" y="6228"/>
                    <a:pt x="15544" y="4360"/>
                    <a:pt x="14344" y="3126"/>
                  </a:cubicBezTo>
                  <a:cubicBezTo>
                    <a:pt x="13143" y="1925"/>
                    <a:pt x="10874" y="2092"/>
                    <a:pt x="9207" y="2059"/>
                  </a:cubicBezTo>
                  <a:cubicBezTo>
                    <a:pt x="7172" y="2059"/>
                    <a:pt x="5137" y="1692"/>
                    <a:pt x="3236" y="858"/>
                  </a:cubicBezTo>
                  <a:cubicBezTo>
                    <a:pt x="1986" y="295"/>
                    <a:pt x="1349" y="1"/>
                    <a:pt x="9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843;p67">
              <a:extLst>
                <a:ext uri="{FF2B5EF4-FFF2-40B4-BE49-F238E27FC236}">
                  <a16:creationId xmlns:a16="http://schemas.microsoft.com/office/drawing/2014/main" id="{15EE999D-3487-6BB8-C422-AE3C37B9D50A}"/>
                </a:ext>
              </a:extLst>
            </p:cNvPr>
            <p:cNvSpPr/>
            <p:nvPr/>
          </p:nvSpPr>
          <p:spPr>
            <a:xfrm>
              <a:off x="4587625" y="611125"/>
              <a:ext cx="391950" cy="330025"/>
            </a:xfrm>
            <a:custGeom>
              <a:avLst/>
              <a:gdLst/>
              <a:ahLst/>
              <a:cxnLst/>
              <a:rect l="l" t="t" r="r" b="b"/>
              <a:pathLst>
                <a:path w="15678" h="13201" extrusionOk="0">
                  <a:moveTo>
                    <a:pt x="982" y="1"/>
                  </a:moveTo>
                  <a:cubicBezTo>
                    <a:pt x="654" y="1"/>
                    <a:pt x="542" y="236"/>
                    <a:pt x="400" y="725"/>
                  </a:cubicBezTo>
                  <a:cubicBezTo>
                    <a:pt x="133" y="1759"/>
                    <a:pt x="0" y="4127"/>
                    <a:pt x="1401" y="5761"/>
                  </a:cubicBezTo>
                  <a:lnTo>
                    <a:pt x="2569" y="6195"/>
                  </a:lnTo>
                  <a:cubicBezTo>
                    <a:pt x="2569" y="6195"/>
                    <a:pt x="3202" y="6762"/>
                    <a:pt x="5404" y="7029"/>
                  </a:cubicBezTo>
                  <a:cubicBezTo>
                    <a:pt x="6012" y="7093"/>
                    <a:pt x="6708" y="7117"/>
                    <a:pt x="7409" y="7117"/>
                  </a:cubicBezTo>
                  <a:cubicBezTo>
                    <a:pt x="9288" y="7117"/>
                    <a:pt x="11202" y="6944"/>
                    <a:pt x="11542" y="6896"/>
                  </a:cubicBezTo>
                  <a:cubicBezTo>
                    <a:pt x="11584" y="6889"/>
                    <a:pt x="11625" y="6885"/>
                    <a:pt x="11663" y="6885"/>
                  </a:cubicBezTo>
                  <a:cubicBezTo>
                    <a:pt x="12199" y="6885"/>
                    <a:pt x="12365" y="7544"/>
                    <a:pt x="12676" y="9131"/>
                  </a:cubicBezTo>
                  <a:cubicBezTo>
                    <a:pt x="13009" y="10632"/>
                    <a:pt x="13243" y="13133"/>
                    <a:pt x="13843" y="13200"/>
                  </a:cubicBezTo>
                  <a:cubicBezTo>
                    <a:pt x="14010" y="13200"/>
                    <a:pt x="14677" y="12099"/>
                    <a:pt x="15077" y="11699"/>
                  </a:cubicBezTo>
                  <a:cubicBezTo>
                    <a:pt x="15678" y="11132"/>
                    <a:pt x="14911" y="6228"/>
                    <a:pt x="14911" y="6228"/>
                  </a:cubicBezTo>
                  <a:cubicBezTo>
                    <a:pt x="14911" y="6228"/>
                    <a:pt x="15544" y="4360"/>
                    <a:pt x="14344" y="3126"/>
                  </a:cubicBezTo>
                  <a:cubicBezTo>
                    <a:pt x="13143" y="1925"/>
                    <a:pt x="10874" y="2092"/>
                    <a:pt x="9207" y="2059"/>
                  </a:cubicBezTo>
                  <a:cubicBezTo>
                    <a:pt x="7172" y="2059"/>
                    <a:pt x="5137" y="1692"/>
                    <a:pt x="3236" y="858"/>
                  </a:cubicBezTo>
                  <a:cubicBezTo>
                    <a:pt x="1986" y="295"/>
                    <a:pt x="1349" y="1"/>
                    <a:pt x="9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844;p67">
              <a:extLst>
                <a:ext uri="{FF2B5EF4-FFF2-40B4-BE49-F238E27FC236}">
                  <a16:creationId xmlns:a16="http://schemas.microsoft.com/office/drawing/2014/main" id="{71D415AB-8F0A-E0A4-EFBD-E783378C8A25}"/>
                </a:ext>
              </a:extLst>
            </p:cNvPr>
            <p:cNvSpPr/>
            <p:nvPr/>
          </p:nvSpPr>
          <p:spPr>
            <a:xfrm>
              <a:off x="4774425" y="1039525"/>
              <a:ext cx="141775" cy="87575"/>
            </a:xfrm>
            <a:custGeom>
              <a:avLst/>
              <a:gdLst/>
              <a:ahLst/>
              <a:cxnLst/>
              <a:rect l="l" t="t" r="r" b="b"/>
              <a:pathLst>
                <a:path w="5671" h="3503" extrusionOk="0">
                  <a:moveTo>
                    <a:pt x="5671" y="0"/>
                  </a:moveTo>
                  <a:cubicBezTo>
                    <a:pt x="5337" y="667"/>
                    <a:pt x="4770" y="1168"/>
                    <a:pt x="4170" y="1501"/>
                  </a:cubicBezTo>
                  <a:cubicBezTo>
                    <a:pt x="3069" y="2102"/>
                    <a:pt x="0" y="2736"/>
                    <a:pt x="0" y="2736"/>
                  </a:cubicBezTo>
                  <a:lnTo>
                    <a:pt x="0" y="3503"/>
                  </a:lnTo>
                  <a:cubicBezTo>
                    <a:pt x="0" y="3503"/>
                    <a:pt x="4036" y="2769"/>
                    <a:pt x="4837" y="1768"/>
                  </a:cubicBezTo>
                  <a:cubicBezTo>
                    <a:pt x="5204" y="1234"/>
                    <a:pt x="5504" y="634"/>
                    <a:pt x="56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845;p67">
              <a:extLst>
                <a:ext uri="{FF2B5EF4-FFF2-40B4-BE49-F238E27FC236}">
                  <a16:creationId xmlns:a16="http://schemas.microsoft.com/office/drawing/2014/main" id="{F404D29C-F1F5-B47E-B65D-6451F1DA1666}"/>
                </a:ext>
              </a:extLst>
            </p:cNvPr>
            <p:cNvSpPr/>
            <p:nvPr/>
          </p:nvSpPr>
          <p:spPr>
            <a:xfrm>
              <a:off x="4762750" y="890850"/>
              <a:ext cx="30875" cy="30350"/>
            </a:xfrm>
            <a:custGeom>
              <a:avLst/>
              <a:gdLst/>
              <a:ahLst/>
              <a:cxnLst/>
              <a:rect l="l" t="t" r="r" b="b"/>
              <a:pathLst>
                <a:path w="1235" h="1214" extrusionOk="0">
                  <a:moveTo>
                    <a:pt x="475" y="0"/>
                  </a:moveTo>
                  <a:cubicBezTo>
                    <a:pt x="191" y="0"/>
                    <a:pt x="0" y="278"/>
                    <a:pt x="0" y="610"/>
                  </a:cubicBezTo>
                  <a:cubicBezTo>
                    <a:pt x="0" y="927"/>
                    <a:pt x="270" y="1213"/>
                    <a:pt x="583" y="1213"/>
                  </a:cubicBezTo>
                  <a:cubicBezTo>
                    <a:pt x="600" y="1213"/>
                    <a:pt x="617" y="1212"/>
                    <a:pt x="634" y="1211"/>
                  </a:cubicBezTo>
                  <a:cubicBezTo>
                    <a:pt x="967" y="1211"/>
                    <a:pt x="1234" y="910"/>
                    <a:pt x="1201" y="577"/>
                  </a:cubicBezTo>
                  <a:cubicBezTo>
                    <a:pt x="1201" y="243"/>
                    <a:pt x="901" y="10"/>
                    <a:pt x="567" y="10"/>
                  </a:cubicBezTo>
                  <a:cubicBezTo>
                    <a:pt x="536" y="3"/>
                    <a:pt x="505" y="0"/>
                    <a:pt x="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846;p67">
              <a:extLst>
                <a:ext uri="{FF2B5EF4-FFF2-40B4-BE49-F238E27FC236}">
                  <a16:creationId xmlns:a16="http://schemas.microsoft.com/office/drawing/2014/main" id="{CE3D9877-819B-0785-F5FD-4BDE982B90F9}"/>
                </a:ext>
              </a:extLst>
            </p:cNvPr>
            <p:cNvSpPr/>
            <p:nvPr/>
          </p:nvSpPr>
          <p:spPr>
            <a:xfrm>
              <a:off x="4778575" y="837050"/>
              <a:ext cx="38400" cy="29025"/>
            </a:xfrm>
            <a:custGeom>
              <a:avLst/>
              <a:gdLst/>
              <a:ahLst/>
              <a:cxnLst/>
              <a:rect l="l" t="t" r="r" b="b"/>
              <a:pathLst>
                <a:path w="1536" h="1161" extrusionOk="0">
                  <a:moveTo>
                    <a:pt x="677" y="1"/>
                  </a:moveTo>
                  <a:cubicBezTo>
                    <a:pt x="415" y="1"/>
                    <a:pt x="161" y="142"/>
                    <a:pt x="1" y="394"/>
                  </a:cubicBezTo>
                  <a:lnTo>
                    <a:pt x="1335" y="1161"/>
                  </a:lnTo>
                  <a:cubicBezTo>
                    <a:pt x="1535" y="761"/>
                    <a:pt x="1368" y="327"/>
                    <a:pt x="1035" y="94"/>
                  </a:cubicBezTo>
                  <a:cubicBezTo>
                    <a:pt x="919" y="31"/>
                    <a:pt x="797" y="1"/>
                    <a:pt x="6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847;p67">
              <a:extLst>
                <a:ext uri="{FF2B5EF4-FFF2-40B4-BE49-F238E27FC236}">
                  <a16:creationId xmlns:a16="http://schemas.microsoft.com/office/drawing/2014/main" id="{EB54D86D-A557-B543-C622-33EB1F666C4B}"/>
                </a:ext>
              </a:extLst>
            </p:cNvPr>
            <p:cNvSpPr/>
            <p:nvPr/>
          </p:nvSpPr>
          <p:spPr>
            <a:xfrm>
              <a:off x="4725200" y="1012825"/>
              <a:ext cx="38400" cy="26750"/>
            </a:xfrm>
            <a:custGeom>
              <a:avLst/>
              <a:gdLst/>
              <a:ahLst/>
              <a:cxnLst/>
              <a:rect l="l" t="t" r="r" b="b"/>
              <a:pathLst>
                <a:path w="1536" h="1070" extrusionOk="0">
                  <a:moveTo>
                    <a:pt x="1402" y="1"/>
                  </a:moveTo>
                  <a:lnTo>
                    <a:pt x="1" y="535"/>
                  </a:lnTo>
                  <a:cubicBezTo>
                    <a:pt x="111" y="836"/>
                    <a:pt x="400" y="1070"/>
                    <a:pt x="740" y="1070"/>
                  </a:cubicBezTo>
                  <a:cubicBezTo>
                    <a:pt x="814" y="1070"/>
                    <a:pt x="891" y="1059"/>
                    <a:pt x="968" y="1035"/>
                  </a:cubicBezTo>
                  <a:lnTo>
                    <a:pt x="1002" y="1035"/>
                  </a:lnTo>
                  <a:cubicBezTo>
                    <a:pt x="1335" y="868"/>
                    <a:pt x="1535" y="401"/>
                    <a:pt x="14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848;p67">
              <a:extLst>
                <a:ext uri="{FF2B5EF4-FFF2-40B4-BE49-F238E27FC236}">
                  <a16:creationId xmlns:a16="http://schemas.microsoft.com/office/drawing/2014/main" id="{61CF9035-71C3-EC55-43D6-14EBEB6039D1}"/>
                </a:ext>
              </a:extLst>
            </p:cNvPr>
            <p:cNvSpPr/>
            <p:nvPr/>
          </p:nvSpPr>
          <p:spPr>
            <a:xfrm>
              <a:off x="4630975" y="829525"/>
              <a:ext cx="36725" cy="30725"/>
            </a:xfrm>
            <a:custGeom>
              <a:avLst/>
              <a:gdLst/>
              <a:ahLst/>
              <a:cxnLst/>
              <a:rect l="l" t="t" r="r" b="b"/>
              <a:pathLst>
                <a:path w="1469" h="1229" extrusionOk="0">
                  <a:moveTo>
                    <a:pt x="856" y="0"/>
                  </a:moveTo>
                  <a:cubicBezTo>
                    <a:pt x="724" y="0"/>
                    <a:pt x="591" y="41"/>
                    <a:pt x="468" y="128"/>
                  </a:cubicBezTo>
                  <a:cubicBezTo>
                    <a:pt x="468" y="128"/>
                    <a:pt x="434" y="128"/>
                    <a:pt x="434" y="161"/>
                  </a:cubicBezTo>
                  <a:cubicBezTo>
                    <a:pt x="101" y="395"/>
                    <a:pt x="1" y="862"/>
                    <a:pt x="267" y="1228"/>
                  </a:cubicBezTo>
                  <a:lnTo>
                    <a:pt x="1468" y="328"/>
                  </a:lnTo>
                  <a:cubicBezTo>
                    <a:pt x="1300" y="118"/>
                    <a:pt x="1080" y="0"/>
                    <a:pt x="8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849;p67">
              <a:extLst>
                <a:ext uri="{FF2B5EF4-FFF2-40B4-BE49-F238E27FC236}">
                  <a16:creationId xmlns:a16="http://schemas.microsoft.com/office/drawing/2014/main" id="{B07002DD-298D-7F9E-461E-E8BA316BF3EB}"/>
                </a:ext>
              </a:extLst>
            </p:cNvPr>
            <p:cNvSpPr/>
            <p:nvPr/>
          </p:nvSpPr>
          <p:spPr>
            <a:xfrm>
              <a:off x="4640975" y="880250"/>
              <a:ext cx="30900" cy="30100"/>
            </a:xfrm>
            <a:custGeom>
              <a:avLst/>
              <a:gdLst/>
              <a:ahLst/>
              <a:cxnLst/>
              <a:rect l="l" t="t" r="r" b="b"/>
              <a:pathLst>
                <a:path w="1236" h="1204" extrusionOk="0">
                  <a:moveTo>
                    <a:pt x="568" y="0"/>
                  </a:moveTo>
                  <a:cubicBezTo>
                    <a:pt x="268" y="0"/>
                    <a:pt x="1" y="300"/>
                    <a:pt x="1" y="634"/>
                  </a:cubicBezTo>
                  <a:cubicBezTo>
                    <a:pt x="1" y="948"/>
                    <a:pt x="238" y="1204"/>
                    <a:pt x="545" y="1204"/>
                  </a:cubicBezTo>
                  <a:cubicBezTo>
                    <a:pt x="564" y="1204"/>
                    <a:pt x="582" y="1203"/>
                    <a:pt x="601" y="1201"/>
                  </a:cubicBezTo>
                  <a:cubicBezTo>
                    <a:pt x="935" y="1201"/>
                    <a:pt x="1235" y="934"/>
                    <a:pt x="1202" y="600"/>
                  </a:cubicBezTo>
                  <a:cubicBezTo>
                    <a:pt x="1202" y="267"/>
                    <a:pt x="902" y="0"/>
                    <a:pt x="5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850;p67">
              <a:extLst>
                <a:ext uri="{FF2B5EF4-FFF2-40B4-BE49-F238E27FC236}">
                  <a16:creationId xmlns:a16="http://schemas.microsoft.com/office/drawing/2014/main" id="{AF8001AB-E09F-A2E4-785A-2A10473E30DC}"/>
                </a:ext>
              </a:extLst>
            </p:cNvPr>
            <p:cNvSpPr/>
            <p:nvPr/>
          </p:nvSpPr>
          <p:spPr>
            <a:xfrm>
              <a:off x="4663500" y="886900"/>
              <a:ext cx="54225" cy="93425"/>
            </a:xfrm>
            <a:custGeom>
              <a:avLst/>
              <a:gdLst/>
              <a:ahLst/>
              <a:cxnLst/>
              <a:rect l="l" t="t" r="r" b="b"/>
              <a:pathLst>
                <a:path w="2169" h="3737" extrusionOk="0">
                  <a:moveTo>
                    <a:pt x="2169" y="1"/>
                  </a:moveTo>
                  <a:lnTo>
                    <a:pt x="1" y="3070"/>
                  </a:lnTo>
                  <a:lnTo>
                    <a:pt x="1969" y="3737"/>
                  </a:lnTo>
                  <a:lnTo>
                    <a:pt x="21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851;p67">
              <a:extLst>
                <a:ext uri="{FF2B5EF4-FFF2-40B4-BE49-F238E27FC236}">
                  <a16:creationId xmlns:a16="http://schemas.microsoft.com/office/drawing/2014/main" id="{98E8F814-202B-A993-1070-C16F36C9CFD0}"/>
                </a:ext>
              </a:extLst>
            </p:cNvPr>
            <p:cNvSpPr/>
            <p:nvPr/>
          </p:nvSpPr>
          <p:spPr>
            <a:xfrm>
              <a:off x="4964550" y="1196300"/>
              <a:ext cx="764725" cy="481050"/>
            </a:xfrm>
            <a:custGeom>
              <a:avLst/>
              <a:gdLst/>
              <a:ahLst/>
              <a:cxnLst/>
              <a:rect l="l" t="t" r="r" b="b"/>
              <a:pathLst>
                <a:path w="30589" h="19242" extrusionOk="0">
                  <a:moveTo>
                    <a:pt x="3103" y="0"/>
                  </a:moveTo>
                  <a:cubicBezTo>
                    <a:pt x="3103" y="1"/>
                    <a:pt x="1" y="7339"/>
                    <a:pt x="3636" y="10575"/>
                  </a:cubicBezTo>
                  <a:cubicBezTo>
                    <a:pt x="4504" y="12042"/>
                    <a:pt x="5471" y="13477"/>
                    <a:pt x="6572" y="14744"/>
                  </a:cubicBezTo>
                  <a:cubicBezTo>
                    <a:pt x="8173" y="16712"/>
                    <a:pt x="9841" y="18814"/>
                    <a:pt x="10408" y="19181"/>
                  </a:cubicBezTo>
                  <a:cubicBezTo>
                    <a:pt x="10472" y="19222"/>
                    <a:pt x="10555" y="19242"/>
                    <a:pt x="10657" y="19242"/>
                  </a:cubicBezTo>
                  <a:cubicBezTo>
                    <a:pt x="12680" y="19242"/>
                    <a:pt x="21824" y="11386"/>
                    <a:pt x="22650" y="10942"/>
                  </a:cubicBezTo>
                  <a:cubicBezTo>
                    <a:pt x="23517" y="10508"/>
                    <a:pt x="24518" y="10041"/>
                    <a:pt x="25319" y="9541"/>
                  </a:cubicBezTo>
                  <a:cubicBezTo>
                    <a:pt x="26619" y="8707"/>
                    <a:pt x="27787" y="7673"/>
                    <a:pt x="28788" y="6438"/>
                  </a:cubicBezTo>
                  <a:cubicBezTo>
                    <a:pt x="29755" y="5238"/>
                    <a:pt x="30589" y="3870"/>
                    <a:pt x="30189" y="2235"/>
                  </a:cubicBezTo>
                  <a:cubicBezTo>
                    <a:pt x="30155" y="2035"/>
                    <a:pt x="30089" y="1768"/>
                    <a:pt x="29955" y="1568"/>
                  </a:cubicBezTo>
                  <a:cubicBezTo>
                    <a:pt x="29755" y="1335"/>
                    <a:pt x="29488" y="1068"/>
                    <a:pt x="29188" y="901"/>
                  </a:cubicBezTo>
                  <a:cubicBezTo>
                    <a:pt x="28982" y="721"/>
                    <a:pt x="28697" y="601"/>
                    <a:pt x="28410" y="601"/>
                  </a:cubicBezTo>
                  <a:cubicBezTo>
                    <a:pt x="28324" y="601"/>
                    <a:pt x="28238" y="611"/>
                    <a:pt x="28154" y="634"/>
                  </a:cubicBezTo>
                  <a:cubicBezTo>
                    <a:pt x="27954" y="734"/>
                    <a:pt x="27787" y="868"/>
                    <a:pt x="27654" y="1068"/>
                  </a:cubicBezTo>
                  <a:cubicBezTo>
                    <a:pt x="26953" y="2002"/>
                    <a:pt x="26353" y="2936"/>
                    <a:pt x="25452" y="3670"/>
                  </a:cubicBezTo>
                  <a:cubicBezTo>
                    <a:pt x="25260" y="3829"/>
                    <a:pt x="24733" y="4172"/>
                    <a:pt x="24454" y="4172"/>
                  </a:cubicBezTo>
                  <a:cubicBezTo>
                    <a:pt x="24441" y="4172"/>
                    <a:pt x="24429" y="4172"/>
                    <a:pt x="24418" y="4170"/>
                  </a:cubicBezTo>
                  <a:cubicBezTo>
                    <a:pt x="24084" y="4070"/>
                    <a:pt x="23684" y="3069"/>
                    <a:pt x="23517" y="2802"/>
                  </a:cubicBezTo>
                  <a:cubicBezTo>
                    <a:pt x="23350" y="2469"/>
                    <a:pt x="23150" y="2169"/>
                    <a:pt x="22917" y="1902"/>
                  </a:cubicBezTo>
                  <a:cubicBezTo>
                    <a:pt x="22725" y="1742"/>
                    <a:pt x="22351" y="1613"/>
                    <a:pt x="22027" y="1613"/>
                  </a:cubicBezTo>
                  <a:cubicBezTo>
                    <a:pt x="21673" y="1613"/>
                    <a:pt x="21380" y="1767"/>
                    <a:pt x="21449" y="2202"/>
                  </a:cubicBezTo>
                  <a:cubicBezTo>
                    <a:pt x="21516" y="2569"/>
                    <a:pt x="21916" y="3503"/>
                    <a:pt x="21783" y="4570"/>
                  </a:cubicBezTo>
                  <a:cubicBezTo>
                    <a:pt x="21749" y="5204"/>
                    <a:pt x="21783" y="6405"/>
                    <a:pt x="21282" y="7005"/>
                  </a:cubicBezTo>
                  <a:cubicBezTo>
                    <a:pt x="20782" y="7573"/>
                    <a:pt x="12309" y="12076"/>
                    <a:pt x="12309" y="12076"/>
                  </a:cubicBezTo>
                  <a:lnTo>
                    <a:pt x="11008" y="9874"/>
                  </a:lnTo>
                  <a:cubicBezTo>
                    <a:pt x="9641" y="7539"/>
                    <a:pt x="7406" y="4003"/>
                    <a:pt x="6739" y="2669"/>
                  </a:cubicBezTo>
                  <a:cubicBezTo>
                    <a:pt x="5571" y="401"/>
                    <a:pt x="3103" y="0"/>
                    <a:pt x="3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852;p67">
              <a:extLst>
                <a:ext uri="{FF2B5EF4-FFF2-40B4-BE49-F238E27FC236}">
                  <a16:creationId xmlns:a16="http://schemas.microsoft.com/office/drawing/2014/main" id="{D429C5F9-8D7D-86B3-C6B5-ED0532C33BFC}"/>
                </a:ext>
              </a:extLst>
            </p:cNvPr>
            <p:cNvSpPr/>
            <p:nvPr/>
          </p:nvSpPr>
          <p:spPr>
            <a:xfrm>
              <a:off x="4977050" y="1191300"/>
              <a:ext cx="297750" cy="400300"/>
            </a:xfrm>
            <a:custGeom>
              <a:avLst/>
              <a:gdLst/>
              <a:ahLst/>
              <a:cxnLst/>
              <a:rect l="l" t="t" r="r" b="b"/>
              <a:pathLst>
                <a:path w="11910" h="16012" extrusionOk="0">
                  <a:moveTo>
                    <a:pt x="2403" y="0"/>
                  </a:moveTo>
                  <a:cubicBezTo>
                    <a:pt x="968" y="1335"/>
                    <a:pt x="1" y="5905"/>
                    <a:pt x="2002" y="9774"/>
                  </a:cubicBezTo>
                  <a:lnTo>
                    <a:pt x="6672" y="16012"/>
                  </a:lnTo>
                  <a:cubicBezTo>
                    <a:pt x="8440" y="15912"/>
                    <a:pt x="11009" y="12876"/>
                    <a:pt x="11909" y="11675"/>
                  </a:cubicBezTo>
                  <a:cubicBezTo>
                    <a:pt x="11909" y="11675"/>
                    <a:pt x="10842" y="10241"/>
                    <a:pt x="8240" y="5604"/>
                  </a:cubicBezTo>
                  <a:cubicBezTo>
                    <a:pt x="6405" y="2435"/>
                    <a:pt x="5972" y="601"/>
                    <a:pt x="2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853;p67">
              <a:extLst>
                <a:ext uri="{FF2B5EF4-FFF2-40B4-BE49-F238E27FC236}">
                  <a16:creationId xmlns:a16="http://schemas.microsoft.com/office/drawing/2014/main" id="{2E857E00-0978-E666-0ECC-336E4BAC395C}"/>
                </a:ext>
              </a:extLst>
            </p:cNvPr>
            <p:cNvSpPr/>
            <p:nvPr/>
          </p:nvSpPr>
          <p:spPr>
            <a:xfrm>
              <a:off x="4977050" y="1191300"/>
              <a:ext cx="297750" cy="400300"/>
            </a:xfrm>
            <a:custGeom>
              <a:avLst/>
              <a:gdLst/>
              <a:ahLst/>
              <a:cxnLst/>
              <a:rect l="l" t="t" r="r" b="b"/>
              <a:pathLst>
                <a:path w="11910" h="16012" extrusionOk="0">
                  <a:moveTo>
                    <a:pt x="2403" y="0"/>
                  </a:moveTo>
                  <a:cubicBezTo>
                    <a:pt x="968" y="1335"/>
                    <a:pt x="1" y="5905"/>
                    <a:pt x="2002" y="9774"/>
                  </a:cubicBezTo>
                  <a:lnTo>
                    <a:pt x="6672" y="16012"/>
                  </a:lnTo>
                  <a:cubicBezTo>
                    <a:pt x="8440" y="15912"/>
                    <a:pt x="11009" y="12876"/>
                    <a:pt x="11909" y="11675"/>
                  </a:cubicBezTo>
                  <a:cubicBezTo>
                    <a:pt x="11909" y="11675"/>
                    <a:pt x="10842" y="10241"/>
                    <a:pt x="8240" y="5604"/>
                  </a:cubicBezTo>
                  <a:cubicBezTo>
                    <a:pt x="6405" y="2435"/>
                    <a:pt x="5972" y="601"/>
                    <a:pt x="24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854;p67">
              <a:extLst>
                <a:ext uri="{FF2B5EF4-FFF2-40B4-BE49-F238E27FC236}">
                  <a16:creationId xmlns:a16="http://schemas.microsoft.com/office/drawing/2014/main" id="{94D7120D-4E32-C069-87FF-ACD29A0A4E52}"/>
                </a:ext>
              </a:extLst>
            </p:cNvPr>
            <p:cNvSpPr/>
            <p:nvPr/>
          </p:nvSpPr>
          <p:spPr>
            <a:xfrm>
              <a:off x="3037350" y="2176075"/>
              <a:ext cx="25025" cy="830700"/>
            </a:xfrm>
            <a:custGeom>
              <a:avLst/>
              <a:gdLst/>
              <a:ahLst/>
              <a:cxnLst/>
              <a:rect l="l" t="t" r="r" b="b"/>
              <a:pathLst>
                <a:path w="1001" h="33228" extrusionOk="0">
                  <a:moveTo>
                    <a:pt x="476" y="1"/>
                  </a:moveTo>
                  <a:cubicBezTo>
                    <a:pt x="234" y="1"/>
                    <a:pt x="31" y="193"/>
                    <a:pt x="0" y="471"/>
                  </a:cubicBezTo>
                  <a:lnTo>
                    <a:pt x="0" y="32728"/>
                  </a:lnTo>
                  <a:cubicBezTo>
                    <a:pt x="0" y="33028"/>
                    <a:pt x="200" y="33228"/>
                    <a:pt x="500" y="33228"/>
                  </a:cubicBezTo>
                  <a:cubicBezTo>
                    <a:pt x="767" y="33228"/>
                    <a:pt x="1001" y="33028"/>
                    <a:pt x="1001" y="32728"/>
                  </a:cubicBezTo>
                  <a:lnTo>
                    <a:pt x="1001" y="471"/>
                  </a:lnTo>
                  <a:cubicBezTo>
                    <a:pt x="967" y="204"/>
                    <a:pt x="801" y="38"/>
                    <a:pt x="534" y="4"/>
                  </a:cubicBezTo>
                  <a:cubicBezTo>
                    <a:pt x="514" y="2"/>
                    <a:pt x="495" y="1"/>
                    <a:pt x="47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855;p67">
              <a:extLst>
                <a:ext uri="{FF2B5EF4-FFF2-40B4-BE49-F238E27FC236}">
                  <a16:creationId xmlns:a16="http://schemas.microsoft.com/office/drawing/2014/main" id="{66E04D80-78C4-2872-A7F1-9D136F68131A}"/>
                </a:ext>
              </a:extLst>
            </p:cNvPr>
            <p:cNvSpPr/>
            <p:nvPr/>
          </p:nvSpPr>
          <p:spPr>
            <a:xfrm>
              <a:off x="3287525" y="2059975"/>
              <a:ext cx="275225" cy="653275"/>
            </a:xfrm>
            <a:custGeom>
              <a:avLst/>
              <a:gdLst/>
              <a:ahLst/>
              <a:cxnLst/>
              <a:rect l="l" t="t" r="r" b="b"/>
              <a:pathLst>
                <a:path w="11009" h="26131" extrusionOk="0">
                  <a:moveTo>
                    <a:pt x="564" y="1"/>
                  </a:moveTo>
                  <a:cubicBezTo>
                    <a:pt x="489" y="1"/>
                    <a:pt x="412" y="16"/>
                    <a:pt x="334" y="45"/>
                  </a:cubicBezTo>
                  <a:cubicBezTo>
                    <a:pt x="100" y="178"/>
                    <a:pt x="0" y="479"/>
                    <a:pt x="134" y="712"/>
                  </a:cubicBezTo>
                  <a:lnTo>
                    <a:pt x="10007" y="25797"/>
                  </a:lnTo>
                  <a:cubicBezTo>
                    <a:pt x="10107" y="25997"/>
                    <a:pt x="10274" y="26130"/>
                    <a:pt x="10474" y="26130"/>
                  </a:cubicBezTo>
                  <a:cubicBezTo>
                    <a:pt x="10508" y="26130"/>
                    <a:pt x="10608" y="26130"/>
                    <a:pt x="10641" y="26063"/>
                  </a:cubicBezTo>
                  <a:cubicBezTo>
                    <a:pt x="10941" y="25963"/>
                    <a:pt x="11008" y="25663"/>
                    <a:pt x="10941" y="25396"/>
                  </a:cubicBezTo>
                  <a:lnTo>
                    <a:pt x="1034" y="345"/>
                  </a:lnTo>
                  <a:cubicBezTo>
                    <a:pt x="1034" y="312"/>
                    <a:pt x="1001" y="312"/>
                    <a:pt x="1001" y="278"/>
                  </a:cubicBezTo>
                  <a:cubicBezTo>
                    <a:pt x="906" y="89"/>
                    <a:pt x="745" y="1"/>
                    <a:pt x="56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856;p67">
              <a:extLst>
                <a:ext uri="{FF2B5EF4-FFF2-40B4-BE49-F238E27FC236}">
                  <a16:creationId xmlns:a16="http://schemas.microsoft.com/office/drawing/2014/main" id="{DEA87338-1CBC-C626-15C6-0959C9A4979D}"/>
                </a:ext>
              </a:extLst>
            </p:cNvPr>
            <p:cNvSpPr/>
            <p:nvPr/>
          </p:nvSpPr>
          <p:spPr>
            <a:xfrm>
              <a:off x="2566175" y="2115300"/>
              <a:ext cx="965700" cy="522900"/>
            </a:xfrm>
            <a:custGeom>
              <a:avLst/>
              <a:gdLst/>
              <a:ahLst/>
              <a:cxnLst/>
              <a:rect l="l" t="t" r="r" b="b"/>
              <a:pathLst>
                <a:path w="38628" h="20916" extrusionOk="0">
                  <a:moveTo>
                    <a:pt x="19314" y="0"/>
                  </a:moveTo>
                  <a:cubicBezTo>
                    <a:pt x="19147" y="0"/>
                    <a:pt x="19014" y="100"/>
                    <a:pt x="18947" y="167"/>
                  </a:cubicBezTo>
                  <a:lnTo>
                    <a:pt x="167" y="19981"/>
                  </a:lnTo>
                  <a:cubicBezTo>
                    <a:pt x="0" y="20181"/>
                    <a:pt x="0" y="20515"/>
                    <a:pt x="200" y="20682"/>
                  </a:cubicBezTo>
                  <a:cubicBezTo>
                    <a:pt x="312" y="20761"/>
                    <a:pt x="431" y="20803"/>
                    <a:pt x="550" y="20803"/>
                  </a:cubicBezTo>
                  <a:cubicBezTo>
                    <a:pt x="681" y="20803"/>
                    <a:pt x="812" y="20753"/>
                    <a:pt x="934" y="20648"/>
                  </a:cubicBezTo>
                  <a:lnTo>
                    <a:pt x="19314" y="1268"/>
                  </a:lnTo>
                  <a:lnTo>
                    <a:pt x="37727" y="20748"/>
                  </a:lnTo>
                  <a:cubicBezTo>
                    <a:pt x="37861" y="20848"/>
                    <a:pt x="37994" y="20915"/>
                    <a:pt x="38128" y="20915"/>
                  </a:cubicBezTo>
                  <a:cubicBezTo>
                    <a:pt x="38228" y="20915"/>
                    <a:pt x="38328" y="20848"/>
                    <a:pt x="38394" y="20782"/>
                  </a:cubicBezTo>
                  <a:cubicBezTo>
                    <a:pt x="38628" y="20615"/>
                    <a:pt x="38628" y="20281"/>
                    <a:pt x="38461" y="20081"/>
                  </a:cubicBezTo>
                  <a:lnTo>
                    <a:pt x="19681" y="167"/>
                  </a:lnTo>
                  <a:cubicBezTo>
                    <a:pt x="19548" y="33"/>
                    <a:pt x="19448" y="0"/>
                    <a:pt x="1931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857;p67">
              <a:extLst>
                <a:ext uri="{FF2B5EF4-FFF2-40B4-BE49-F238E27FC236}">
                  <a16:creationId xmlns:a16="http://schemas.microsoft.com/office/drawing/2014/main" id="{66BF5ADC-E83F-6F58-23AA-1584561DCB01}"/>
                </a:ext>
              </a:extLst>
            </p:cNvPr>
            <p:cNvSpPr/>
            <p:nvPr/>
          </p:nvSpPr>
          <p:spPr>
            <a:xfrm>
              <a:off x="2536975" y="2059875"/>
              <a:ext cx="275225" cy="653375"/>
            </a:xfrm>
            <a:custGeom>
              <a:avLst/>
              <a:gdLst/>
              <a:ahLst/>
              <a:cxnLst/>
              <a:rect l="l" t="t" r="r" b="b"/>
              <a:pathLst>
                <a:path w="11009" h="26135" extrusionOk="0">
                  <a:moveTo>
                    <a:pt x="10486" y="1"/>
                  </a:moveTo>
                  <a:cubicBezTo>
                    <a:pt x="10256" y="1"/>
                    <a:pt x="10031" y="151"/>
                    <a:pt x="9975" y="349"/>
                  </a:cubicBezTo>
                  <a:lnTo>
                    <a:pt x="101" y="25400"/>
                  </a:lnTo>
                  <a:cubicBezTo>
                    <a:pt x="1" y="25701"/>
                    <a:pt x="134" y="26001"/>
                    <a:pt x="368" y="26067"/>
                  </a:cubicBezTo>
                  <a:cubicBezTo>
                    <a:pt x="401" y="26134"/>
                    <a:pt x="468" y="26134"/>
                    <a:pt x="535" y="26134"/>
                  </a:cubicBezTo>
                  <a:cubicBezTo>
                    <a:pt x="768" y="26134"/>
                    <a:pt x="935" y="26001"/>
                    <a:pt x="1002" y="25801"/>
                  </a:cubicBezTo>
                  <a:lnTo>
                    <a:pt x="10875" y="716"/>
                  </a:lnTo>
                  <a:cubicBezTo>
                    <a:pt x="10942" y="683"/>
                    <a:pt x="10942" y="683"/>
                    <a:pt x="10942" y="649"/>
                  </a:cubicBezTo>
                  <a:cubicBezTo>
                    <a:pt x="11009" y="382"/>
                    <a:pt x="10842" y="116"/>
                    <a:pt x="10608" y="16"/>
                  </a:cubicBezTo>
                  <a:cubicBezTo>
                    <a:pt x="10568" y="5"/>
                    <a:pt x="10527" y="1"/>
                    <a:pt x="1048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858;p67">
              <a:extLst>
                <a:ext uri="{FF2B5EF4-FFF2-40B4-BE49-F238E27FC236}">
                  <a16:creationId xmlns:a16="http://schemas.microsoft.com/office/drawing/2014/main" id="{C4D15612-17CB-60C8-EEE0-E18F1F895727}"/>
                </a:ext>
              </a:extLst>
            </p:cNvPr>
            <p:cNvSpPr/>
            <p:nvPr/>
          </p:nvSpPr>
          <p:spPr>
            <a:xfrm>
              <a:off x="3504350" y="2618975"/>
              <a:ext cx="59225" cy="97600"/>
            </a:xfrm>
            <a:custGeom>
              <a:avLst/>
              <a:gdLst/>
              <a:ahLst/>
              <a:cxnLst/>
              <a:rect l="l" t="t" r="r" b="b"/>
              <a:pathLst>
                <a:path w="2369" h="3904" extrusionOk="0">
                  <a:moveTo>
                    <a:pt x="1101" y="1"/>
                  </a:moveTo>
                  <a:lnTo>
                    <a:pt x="0" y="334"/>
                  </a:lnTo>
                  <a:lnTo>
                    <a:pt x="1201" y="3603"/>
                  </a:lnTo>
                  <a:lnTo>
                    <a:pt x="1201" y="3637"/>
                  </a:lnTo>
                  <a:cubicBezTo>
                    <a:pt x="1234" y="3703"/>
                    <a:pt x="1301" y="3770"/>
                    <a:pt x="1368" y="3804"/>
                  </a:cubicBezTo>
                  <a:cubicBezTo>
                    <a:pt x="1501" y="3870"/>
                    <a:pt x="1643" y="3904"/>
                    <a:pt x="1781" y="3904"/>
                  </a:cubicBezTo>
                  <a:cubicBezTo>
                    <a:pt x="1918" y="3904"/>
                    <a:pt x="2052" y="3870"/>
                    <a:pt x="2168" y="3804"/>
                  </a:cubicBezTo>
                  <a:cubicBezTo>
                    <a:pt x="2235" y="3770"/>
                    <a:pt x="2335" y="3670"/>
                    <a:pt x="2368" y="3603"/>
                  </a:cubicBezTo>
                  <a:lnTo>
                    <a:pt x="2368" y="3537"/>
                  </a:lnTo>
                  <a:lnTo>
                    <a:pt x="2368" y="3470"/>
                  </a:lnTo>
                  <a:lnTo>
                    <a:pt x="11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859;p67">
              <a:extLst>
                <a:ext uri="{FF2B5EF4-FFF2-40B4-BE49-F238E27FC236}">
                  <a16:creationId xmlns:a16="http://schemas.microsoft.com/office/drawing/2014/main" id="{3B841A40-3C59-DDCE-BC73-9C874BC1A4AF}"/>
                </a:ext>
              </a:extLst>
            </p:cNvPr>
            <p:cNvSpPr/>
            <p:nvPr/>
          </p:nvSpPr>
          <p:spPr>
            <a:xfrm>
              <a:off x="2535325" y="2618975"/>
              <a:ext cx="59225" cy="97600"/>
            </a:xfrm>
            <a:custGeom>
              <a:avLst/>
              <a:gdLst/>
              <a:ahLst/>
              <a:cxnLst/>
              <a:rect l="l" t="t" r="r" b="b"/>
              <a:pathLst>
                <a:path w="2369" h="3904" extrusionOk="0">
                  <a:moveTo>
                    <a:pt x="1268" y="1"/>
                  </a:moveTo>
                  <a:lnTo>
                    <a:pt x="0" y="3470"/>
                  </a:lnTo>
                  <a:lnTo>
                    <a:pt x="0" y="3537"/>
                  </a:lnTo>
                  <a:lnTo>
                    <a:pt x="0" y="3603"/>
                  </a:lnTo>
                  <a:cubicBezTo>
                    <a:pt x="33" y="3670"/>
                    <a:pt x="100" y="3770"/>
                    <a:pt x="200" y="3804"/>
                  </a:cubicBezTo>
                  <a:cubicBezTo>
                    <a:pt x="317" y="3870"/>
                    <a:pt x="450" y="3904"/>
                    <a:pt x="588" y="3904"/>
                  </a:cubicBezTo>
                  <a:cubicBezTo>
                    <a:pt x="726" y="3904"/>
                    <a:pt x="867" y="3870"/>
                    <a:pt x="1001" y="3804"/>
                  </a:cubicBezTo>
                  <a:cubicBezTo>
                    <a:pt x="1068" y="3770"/>
                    <a:pt x="1101" y="3703"/>
                    <a:pt x="1168" y="3637"/>
                  </a:cubicBezTo>
                  <a:lnTo>
                    <a:pt x="1168" y="3603"/>
                  </a:lnTo>
                  <a:lnTo>
                    <a:pt x="2368" y="334"/>
                  </a:lnTo>
                  <a:lnTo>
                    <a:pt x="12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860;p67">
              <a:extLst>
                <a:ext uri="{FF2B5EF4-FFF2-40B4-BE49-F238E27FC236}">
                  <a16:creationId xmlns:a16="http://schemas.microsoft.com/office/drawing/2014/main" id="{6DEC0B4D-179C-E290-9586-1D749C84DA54}"/>
                </a:ext>
              </a:extLst>
            </p:cNvPr>
            <p:cNvSpPr/>
            <p:nvPr/>
          </p:nvSpPr>
          <p:spPr>
            <a:xfrm>
              <a:off x="3035675" y="2927950"/>
              <a:ext cx="29200" cy="84675"/>
            </a:xfrm>
            <a:custGeom>
              <a:avLst/>
              <a:gdLst/>
              <a:ahLst/>
              <a:cxnLst/>
              <a:rect l="l" t="t" r="r" b="b"/>
              <a:pathLst>
                <a:path w="1168" h="3387" extrusionOk="0">
                  <a:moveTo>
                    <a:pt x="559" y="1"/>
                  </a:moveTo>
                  <a:cubicBezTo>
                    <a:pt x="359" y="1"/>
                    <a:pt x="167" y="51"/>
                    <a:pt x="0" y="151"/>
                  </a:cubicBezTo>
                  <a:lnTo>
                    <a:pt x="0" y="3020"/>
                  </a:lnTo>
                  <a:cubicBezTo>
                    <a:pt x="0" y="3153"/>
                    <a:pt x="67" y="3220"/>
                    <a:pt x="167" y="3286"/>
                  </a:cubicBezTo>
                  <a:cubicBezTo>
                    <a:pt x="284" y="3353"/>
                    <a:pt x="426" y="3386"/>
                    <a:pt x="572" y="3386"/>
                  </a:cubicBezTo>
                  <a:cubicBezTo>
                    <a:pt x="718" y="3386"/>
                    <a:pt x="868" y="3353"/>
                    <a:pt x="1001" y="3286"/>
                  </a:cubicBezTo>
                  <a:cubicBezTo>
                    <a:pt x="1068" y="3220"/>
                    <a:pt x="1168" y="3120"/>
                    <a:pt x="1168" y="3020"/>
                  </a:cubicBezTo>
                  <a:lnTo>
                    <a:pt x="1168" y="151"/>
                  </a:lnTo>
                  <a:cubicBezTo>
                    <a:pt x="968" y="51"/>
                    <a:pt x="759"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861;p67">
              <a:extLst>
                <a:ext uri="{FF2B5EF4-FFF2-40B4-BE49-F238E27FC236}">
                  <a16:creationId xmlns:a16="http://schemas.microsoft.com/office/drawing/2014/main" id="{DDD47A36-90EF-60D6-C192-A14EEDE9F154}"/>
                </a:ext>
              </a:extLst>
            </p:cNvPr>
            <p:cNvSpPr/>
            <p:nvPr/>
          </p:nvSpPr>
          <p:spPr>
            <a:xfrm>
              <a:off x="2469425" y="1169175"/>
              <a:ext cx="1141675" cy="1233750"/>
            </a:xfrm>
            <a:custGeom>
              <a:avLst/>
              <a:gdLst/>
              <a:ahLst/>
              <a:cxnLst/>
              <a:rect l="l" t="t" r="r" b="b"/>
              <a:pathLst>
                <a:path w="45667" h="49350" extrusionOk="0">
                  <a:moveTo>
                    <a:pt x="13944" y="0"/>
                  </a:moveTo>
                  <a:cubicBezTo>
                    <a:pt x="11999" y="0"/>
                    <a:pt x="9648" y="1291"/>
                    <a:pt x="6906" y="2787"/>
                  </a:cubicBezTo>
                  <a:cubicBezTo>
                    <a:pt x="3537" y="4621"/>
                    <a:pt x="868" y="6990"/>
                    <a:pt x="334" y="13294"/>
                  </a:cubicBezTo>
                  <a:cubicBezTo>
                    <a:pt x="1" y="17130"/>
                    <a:pt x="334" y="24469"/>
                    <a:pt x="1068" y="30006"/>
                  </a:cubicBezTo>
                  <a:cubicBezTo>
                    <a:pt x="2202" y="39313"/>
                    <a:pt x="3570" y="39313"/>
                    <a:pt x="5572" y="40847"/>
                  </a:cubicBezTo>
                  <a:cubicBezTo>
                    <a:pt x="9041" y="43516"/>
                    <a:pt x="16846" y="47285"/>
                    <a:pt x="20082" y="48586"/>
                  </a:cubicBezTo>
                  <a:cubicBezTo>
                    <a:pt x="21465" y="49127"/>
                    <a:pt x="22788" y="49349"/>
                    <a:pt x="24051" y="49349"/>
                  </a:cubicBezTo>
                  <a:cubicBezTo>
                    <a:pt x="28240" y="49349"/>
                    <a:pt x="31757" y="46901"/>
                    <a:pt x="34526" y="45517"/>
                  </a:cubicBezTo>
                  <a:cubicBezTo>
                    <a:pt x="37861" y="43849"/>
                    <a:pt x="41064" y="41948"/>
                    <a:pt x="44132" y="39813"/>
                  </a:cubicBezTo>
                  <a:cubicBezTo>
                    <a:pt x="45066" y="39146"/>
                    <a:pt x="45533" y="38479"/>
                    <a:pt x="45533" y="37778"/>
                  </a:cubicBezTo>
                  <a:cubicBezTo>
                    <a:pt x="45667" y="37478"/>
                    <a:pt x="45667" y="36344"/>
                    <a:pt x="45667" y="36077"/>
                  </a:cubicBezTo>
                  <a:cubicBezTo>
                    <a:pt x="45667" y="35177"/>
                    <a:pt x="44866" y="34243"/>
                    <a:pt x="43198" y="33142"/>
                  </a:cubicBezTo>
                  <a:cubicBezTo>
                    <a:pt x="40096" y="31140"/>
                    <a:pt x="31123" y="26137"/>
                    <a:pt x="26853" y="23768"/>
                  </a:cubicBezTo>
                  <a:cubicBezTo>
                    <a:pt x="26853" y="23768"/>
                    <a:pt x="26853" y="23735"/>
                    <a:pt x="26787" y="23735"/>
                  </a:cubicBezTo>
                  <a:cubicBezTo>
                    <a:pt x="23451" y="21734"/>
                    <a:pt x="22450" y="13127"/>
                    <a:pt x="20182" y="5889"/>
                  </a:cubicBezTo>
                  <a:cubicBezTo>
                    <a:pt x="19381" y="3387"/>
                    <a:pt x="18414" y="1986"/>
                    <a:pt x="17280" y="1319"/>
                  </a:cubicBezTo>
                  <a:cubicBezTo>
                    <a:pt x="17046" y="1152"/>
                    <a:pt x="16046" y="618"/>
                    <a:pt x="15779" y="485"/>
                  </a:cubicBezTo>
                  <a:cubicBezTo>
                    <a:pt x="15214" y="148"/>
                    <a:pt x="14602" y="0"/>
                    <a:pt x="139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862;p67">
              <a:extLst>
                <a:ext uri="{FF2B5EF4-FFF2-40B4-BE49-F238E27FC236}">
                  <a16:creationId xmlns:a16="http://schemas.microsoft.com/office/drawing/2014/main" id="{48B43E43-4DA2-FE40-4B18-6E27134F3F58}"/>
                </a:ext>
              </a:extLst>
            </p:cNvPr>
            <p:cNvSpPr/>
            <p:nvPr/>
          </p:nvSpPr>
          <p:spPr>
            <a:xfrm>
              <a:off x="2552825" y="1730025"/>
              <a:ext cx="1076625" cy="628800"/>
            </a:xfrm>
            <a:custGeom>
              <a:avLst/>
              <a:gdLst/>
              <a:ahLst/>
              <a:cxnLst/>
              <a:rect l="l" t="t" r="r" b="b"/>
              <a:pathLst>
                <a:path w="43065" h="25152" extrusionOk="0">
                  <a:moveTo>
                    <a:pt x="21182" y="0"/>
                  </a:moveTo>
                  <a:cubicBezTo>
                    <a:pt x="21182" y="0"/>
                    <a:pt x="1" y="12509"/>
                    <a:pt x="901" y="14811"/>
                  </a:cubicBezTo>
                  <a:cubicBezTo>
                    <a:pt x="1835" y="17079"/>
                    <a:pt x="12743" y="22750"/>
                    <a:pt x="16913" y="24384"/>
                  </a:cubicBezTo>
                  <a:cubicBezTo>
                    <a:pt x="18296" y="24928"/>
                    <a:pt x="19622" y="25152"/>
                    <a:pt x="20887" y="25152"/>
                  </a:cubicBezTo>
                  <a:cubicBezTo>
                    <a:pt x="25053" y="25152"/>
                    <a:pt x="28568" y="22730"/>
                    <a:pt x="31356" y="21349"/>
                  </a:cubicBezTo>
                  <a:cubicBezTo>
                    <a:pt x="34692" y="19681"/>
                    <a:pt x="37894" y="17746"/>
                    <a:pt x="40997" y="15645"/>
                  </a:cubicBezTo>
                  <a:cubicBezTo>
                    <a:pt x="43065" y="14144"/>
                    <a:pt x="42865" y="12576"/>
                    <a:pt x="39896" y="10674"/>
                  </a:cubicBezTo>
                  <a:cubicBezTo>
                    <a:pt x="35759" y="8006"/>
                    <a:pt x="21182" y="0"/>
                    <a:pt x="21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863;p67">
              <a:extLst>
                <a:ext uri="{FF2B5EF4-FFF2-40B4-BE49-F238E27FC236}">
                  <a16:creationId xmlns:a16="http://schemas.microsoft.com/office/drawing/2014/main" id="{89F72599-1E7F-6A0F-D7B0-FA3137B5C82B}"/>
                </a:ext>
              </a:extLst>
            </p:cNvPr>
            <p:cNvSpPr/>
            <p:nvPr/>
          </p:nvSpPr>
          <p:spPr>
            <a:xfrm>
              <a:off x="2507800" y="1168325"/>
              <a:ext cx="391975" cy="228975"/>
            </a:xfrm>
            <a:custGeom>
              <a:avLst/>
              <a:gdLst/>
              <a:ahLst/>
              <a:cxnLst/>
              <a:rect l="l" t="t" r="r" b="b"/>
              <a:pathLst>
                <a:path w="15679" h="9159" extrusionOk="0">
                  <a:moveTo>
                    <a:pt x="12462" y="1"/>
                  </a:moveTo>
                  <a:cubicBezTo>
                    <a:pt x="10512" y="1"/>
                    <a:pt x="8180" y="1292"/>
                    <a:pt x="5438" y="2787"/>
                  </a:cubicBezTo>
                  <a:cubicBezTo>
                    <a:pt x="3136" y="4022"/>
                    <a:pt x="1168" y="5489"/>
                    <a:pt x="0" y="8291"/>
                  </a:cubicBezTo>
                  <a:lnTo>
                    <a:pt x="1501" y="9159"/>
                  </a:lnTo>
                  <a:cubicBezTo>
                    <a:pt x="2702" y="6357"/>
                    <a:pt x="4670" y="4855"/>
                    <a:pt x="6972" y="3621"/>
                  </a:cubicBezTo>
                  <a:cubicBezTo>
                    <a:pt x="9694" y="2121"/>
                    <a:pt x="12027" y="853"/>
                    <a:pt x="13973" y="853"/>
                  </a:cubicBezTo>
                  <a:cubicBezTo>
                    <a:pt x="14579" y="853"/>
                    <a:pt x="15147" y="976"/>
                    <a:pt x="15678" y="1253"/>
                  </a:cubicBezTo>
                  <a:lnTo>
                    <a:pt x="14311" y="486"/>
                  </a:lnTo>
                  <a:cubicBezTo>
                    <a:pt x="13737" y="148"/>
                    <a:pt x="13122" y="1"/>
                    <a:pt x="1246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864;p67">
              <a:extLst>
                <a:ext uri="{FF2B5EF4-FFF2-40B4-BE49-F238E27FC236}">
                  <a16:creationId xmlns:a16="http://schemas.microsoft.com/office/drawing/2014/main" id="{573BBAA6-677D-1969-B2BD-85080327D6CC}"/>
                </a:ext>
              </a:extLst>
            </p:cNvPr>
            <p:cNvSpPr/>
            <p:nvPr/>
          </p:nvSpPr>
          <p:spPr>
            <a:xfrm>
              <a:off x="2505300" y="1189200"/>
              <a:ext cx="660500" cy="929375"/>
            </a:xfrm>
            <a:custGeom>
              <a:avLst/>
              <a:gdLst/>
              <a:ahLst/>
              <a:cxnLst/>
              <a:rect l="l" t="t" r="r" b="b"/>
              <a:pathLst>
                <a:path w="26420" h="37175" extrusionOk="0">
                  <a:moveTo>
                    <a:pt x="14096" y="1"/>
                  </a:moveTo>
                  <a:cubicBezTo>
                    <a:pt x="12152" y="1"/>
                    <a:pt x="9815" y="1290"/>
                    <a:pt x="7072" y="2786"/>
                  </a:cubicBezTo>
                  <a:cubicBezTo>
                    <a:pt x="3703" y="4654"/>
                    <a:pt x="1101" y="6923"/>
                    <a:pt x="567" y="13260"/>
                  </a:cubicBezTo>
                  <a:cubicBezTo>
                    <a:pt x="0" y="19598"/>
                    <a:pt x="1201" y="35310"/>
                    <a:pt x="3336" y="37111"/>
                  </a:cubicBezTo>
                  <a:cubicBezTo>
                    <a:pt x="3387" y="37153"/>
                    <a:pt x="3471" y="37175"/>
                    <a:pt x="3589" y="37175"/>
                  </a:cubicBezTo>
                  <a:cubicBezTo>
                    <a:pt x="4397" y="37175"/>
                    <a:pt x="6755" y="36164"/>
                    <a:pt x="10308" y="34009"/>
                  </a:cubicBezTo>
                  <a:cubicBezTo>
                    <a:pt x="12409" y="32774"/>
                    <a:pt x="15578" y="31173"/>
                    <a:pt x="18213" y="29172"/>
                  </a:cubicBezTo>
                  <a:cubicBezTo>
                    <a:pt x="26419" y="22967"/>
                    <a:pt x="25418" y="22867"/>
                    <a:pt x="25418" y="22867"/>
                  </a:cubicBezTo>
                  <a:cubicBezTo>
                    <a:pt x="22083" y="20866"/>
                    <a:pt x="21082" y="12326"/>
                    <a:pt x="18780" y="5021"/>
                  </a:cubicBezTo>
                  <a:cubicBezTo>
                    <a:pt x="17609" y="1307"/>
                    <a:pt x="16052" y="1"/>
                    <a:pt x="14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865;p67">
              <a:extLst>
                <a:ext uri="{FF2B5EF4-FFF2-40B4-BE49-F238E27FC236}">
                  <a16:creationId xmlns:a16="http://schemas.microsoft.com/office/drawing/2014/main" id="{0495A503-E1C1-D057-FF05-866F062FDB2B}"/>
                </a:ext>
              </a:extLst>
            </p:cNvPr>
            <p:cNvSpPr/>
            <p:nvPr/>
          </p:nvSpPr>
          <p:spPr>
            <a:xfrm>
              <a:off x="3190775" y="2553100"/>
              <a:ext cx="208525" cy="349275"/>
            </a:xfrm>
            <a:custGeom>
              <a:avLst/>
              <a:gdLst/>
              <a:ahLst/>
              <a:cxnLst/>
              <a:rect l="l" t="t" r="r" b="b"/>
              <a:pathLst>
                <a:path w="8341" h="13971" extrusionOk="0">
                  <a:moveTo>
                    <a:pt x="701" y="1"/>
                  </a:moveTo>
                  <a:cubicBezTo>
                    <a:pt x="368" y="301"/>
                    <a:pt x="1" y="601"/>
                    <a:pt x="1" y="1001"/>
                  </a:cubicBezTo>
                  <a:cubicBezTo>
                    <a:pt x="34" y="1835"/>
                    <a:pt x="334" y="2669"/>
                    <a:pt x="835" y="3336"/>
                  </a:cubicBezTo>
                  <a:cubicBezTo>
                    <a:pt x="1535" y="4304"/>
                    <a:pt x="1902" y="6072"/>
                    <a:pt x="1969" y="7239"/>
                  </a:cubicBezTo>
                  <a:cubicBezTo>
                    <a:pt x="2002" y="8407"/>
                    <a:pt x="1802" y="11309"/>
                    <a:pt x="3136" y="12610"/>
                  </a:cubicBezTo>
                  <a:cubicBezTo>
                    <a:pt x="3895" y="13349"/>
                    <a:pt x="5332" y="13970"/>
                    <a:pt x="6475" y="13970"/>
                  </a:cubicBezTo>
                  <a:cubicBezTo>
                    <a:pt x="7342" y="13970"/>
                    <a:pt x="8039" y="13612"/>
                    <a:pt x="8140" y="12676"/>
                  </a:cubicBezTo>
                  <a:cubicBezTo>
                    <a:pt x="8340" y="10508"/>
                    <a:pt x="5004" y="1969"/>
                    <a:pt x="5004" y="1969"/>
                  </a:cubicBezTo>
                  <a:lnTo>
                    <a:pt x="7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866;p67">
              <a:extLst>
                <a:ext uri="{FF2B5EF4-FFF2-40B4-BE49-F238E27FC236}">
                  <a16:creationId xmlns:a16="http://schemas.microsoft.com/office/drawing/2014/main" id="{E956EC28-25B1-FA8E-D865-4DECB9A3CC04}"/>
                </a:ext>
              </a:extLst>
            </p:cNvPr>
            <p:cNvSpPr/>
            <p:nvPr/>
          </p:nvSpPr>
          <p:spPr>
            <a:xfrm>
              <a:off x="3254150" y="2593125"/>
              <a:ext cx="107950" cy="215525"/>
            </a:xfrm>
            <a:custGeom>
              <a:avLst/>
              <a:gdLst/>
              <a:ahLst/>
              <a:cxnLst/>
              <a:rect l="l" t="t" r="r" b="b"/>
              <a:pathLst>
                <a:path w="4318" h="8621" extrusionOk="0">
                  <a:moveTo>
                    <a:pt x="1" y="1"/>
                  </a:moveTo>
                  <a:cubicBezTo>
                    <a:pt x="435" y="1535"/>
                    <a:pt x="768" y="3136"/>
                    <a:pt x="968" y="4704"/>
                  </a:cubicBezTo>
                  <a:cubicBezTo>
                    <a:pt x="1135" y="6472"/>
                    <a:pt x="1535" y="7706"/>
                    <a:pt x="2336" y="8240"/>
                  </a:cubicBezTo>
                  <a:cubicBezTo>
                    <a:pt x="2670" y="8477"/>
                    <a:pt x="3097" y="8620"/>
                    <a:pt x="3454" y="8620"/>
                  </a:cubicBezTo>
                  <a:cubicBezTo>
                    <a:pt x="3954" y="8620"/>
                    <a:pt x="4318" y="8340"/>
                    <a:pt x="4104" y="7640"/>
                  </a:cubicBezTo>
                  <a:cubicBezTo>
                    <a:pt x="3704" y="6405"/>
                    <a:pt x="2469" y="368"/>
                    <a:pt x="2469" y="368"/>
                  </a:cubicBezTo>
                  <a:lnTo>
                    <a:pt x="1" y="1"/>
                  </a:ln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867;p67">
              <a:extLst>
                <a:ext uri="{FF2B5EF4-FFF2-40B4-BE49-F238E27FC236}">
                  <a16:creationId xmlns:a16="http://schemas.microsoft.com/office/drawing/2014/main" id="{AC7B4594-2AE7-2B9E-2BB3-41A2136D6973}"/>
                </a:ext>
              </a:extLst>
            </p:cNvPr>
            <p:cNvSpPr/>
            <p:nvPr/>
          </p:nvSpPr>
          <p:spPr>
            <a:xfrm>
              <a:off x="3003975" y="1787550"/>
              <a:ext cx="507050" cy="722225"/>
            </a:xfrm>
            <a:custGeom>
              <a:avLst/>
              <a:gdLst/>
              <a:ahLst/>
              <a:cxnLst/>
              <a:rect l="l" t="t" r="r" b="b"/>
              <a:pathLst>
                <a:path w="20282" h="28889" extrusionOk="0">
                  <a:moveTo>
                    <a:pt x="3370" y="1"/>
                  </a:moveTo>
                  <a:lnTo>
                    <a:pt x="1" y="8440"/>
                  </a:lnTo>
                  <a:lnTo>
                    <a:pt x="9474" y="15545"/>
                  </a:lnTo>
                  <a:lnTo>
                    <a:pt x="15145" y="28888"/>
                  </a:lnTo>
                  <a:cubicBezTo>
                    <a:pt x="15145" y="28888"/>
                    <a:pt x="17613" y="21016"/>
                    <a:pt x="18014" y="19748"/>
                  </a:cubicBezTo>
                  <a:cubicBezTo>
                    <a:pt x="19982" y="14044"/>
                    <a:pt x="20282" y="11876"/>
                    <a:pt x="19715" y="10241"/>
                  </a:cubicBezTo>
                  <a:cubicBezTo>
                    <a:pt x="19215" y="8707"/>
                    <a:pt x="17547" y="7206"/>
                    <a:pt x="14378" y="5071"/>
                  </a:cubicBezTo>
                  <a:cubicBezTo>
                    <a:pt x="11209" y="2936"/>
                    <a:pt x="3370" y="1"/>
                    <a:pt x="3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868;p67">
              <a:extLst>
                <a:ext uri="{FF2B5EF4-FFF2-40B4-BE49-F238E27FC236}">
                  <a16:creationId xmlns:a16="http://schemas.microsoft.com/office/drawing/2014/main" id="{8033E0AE-F61B-CD0C-3C06-8AC6F317450B}"/>
                </a:ext>
              </a:extLst>
            </p:cNvPr>
            <p:cNvSpPr/>
            <p:nvPr/>
          </p:nvSpPr>
          <p:spPr>
            <a:xfrm>
              <a:off x="3003975" y="1787550"/>
              <a:ext cx="507050" cy="722225"/>
            </a:xfrm>
            <a:custGeom>
              <a:avLst/>
              <a:gdLst/>
              <a:ahLst/>
              <a:cxnLst/>
              <a:rect l="l" t="t" r="r" b="b"/>
              <a:pathLst>
                <a:path w="20282" h="28889" extrusionOk="0">
                  <a:moveTo>
                    <a:pt x="3370" y="1"/>
                  </a:moveTo>
                  <a:lnTo>
                    <a:pt x="1" y="8440"/>
                  </a:lnTo>
                  <a:lnTo>
                    <a:pt x="9474" y="15545"/>
                  </a:lnTo>
                  <a:lnTo>
                    <a:pt x="15145" y="28888"/>
                  </a:lnTo>
                  <a:cubicBezTo>
                    <a:pt x="15145" y="28888"/>
                    <a:pt x="17613" y="21016"/>
                    <a:pt x="18014" y="19748"/>
                  </a:cubicBezTo>
                  <a:cubicBezTo>
                    <a:pt x="19982" y="14044"/>
                    <a:pt x="20282" y="11876"/>
                    <a:pt x="19715" y="10241"/>
                  </a:cubicBezTo>
                  <a:cubicBezTo>
                    <a:pt x="19215" y="8707"/>
                    <a:pt x="17547" y="7206"/>
                    <a:pt x="14378" y="5071"/>
                  </a:cubicBezTo>
                  <a:cubicBezTo>
                    <a:pt x="11209" y="2936"/>
                    <a:pt x="3370" y="1"/>
                    <a:pt x="3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869;p67">
              <a:extLst>
                <a:ext uri="{FF2B5EF4-FFF2-40B4-BE49-F238E27FC236}">
                  <a16:creationId xmlns:a16="http://schemas.microsoft.com/office/drawing/2014/main" id="{B1A0DC25-CB70-3A60-5FB7-1BCEC18F2660}"/>
                </a:ext>
              </a:extLst>
            </p:cNvPr>
            <p:cNvSpPr/>
            <p:nvPr/>
          </p:nvSpPr>
          <p:spPr>
            <a:xfrm>
              <a:off x="3358400" y="2872500"/>
              <a:ext cx="341100" cy="227750"/>
            </a:xfrm>
            <a:custGeom>
              <a:avLst/>
              <a:gdLst/>
              <a:ahLst/>
              <a:cxnLst/>
              <a:rect l="l" t="t" r="r" b="b"/>
              <a:pathLst>
                <a:path w="13644" h="9110" extrusionOk="0">
                  <a:moveTo>
                    <a:pt x="835" y="0"/>
                  </a:moveTo>
                  <a:cubicBezTo>
                    <a:pt x="534" y="167"/>
                    <a:pt x="501" y="868"/>
                    <a:pt x="468" y="1368"/>
                  </a:cubicBezTo>
                  <a:cubicBezTo>
                    <a:pt x="434" y="1868"/>
                    <a:pt x="1" y="2536"/>
                    <a:pt x="668" y="3403"/>
                  </a:cubicBezTo>
                  <a:cubicBezTo>
                    <a:pt x="1335" y="4270"/>
                    <a:pt x="2602" y="4504"/>
                    <a:pt x="3503" y="5671"/>
                  </a:cubicBezTo>
                  <a:cubicBezTo>
                    <a:pt x="4437" y="6839"/>
                    <a:pt x="5004" y="8540"/>
                    <a:pt x="7806" y="9007"/>
                  </a:cubicBezTo>
                  <a:cubicBezTo>
                    <a:pt x="8261" y="9077"/>
                    <a:pt x="8696" y="9109"/>
                    <a:pt x="9107" y="9109"/>
                  </a:cubicBezTo>
                  <a:cubicBezTo>
                    <a:pt x="11229" y="9109"/>
                    <a:pt x="12724" y="8266"/>
                    <a:pt x="13143" y="7539"/>
                  </a:cubicBezTo>
                  <a:cubicBezTo>
                    <a:pt x="13644" y="6672"/>
                    <a:pt x="13110" y="5905"/>
                    <a:pt x="11275" y="5037"/>
                  </a:cubicBezTo>
                  <a:lnTo>
                    <a:pt x="8774" y="3770"/>
                  </a:lnTo>
                  <a:lnTo>
                    <a:pt x="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870;p67">
              <a:extLst>
                <a:ext uri="{FF2B5EF4-FFF2-40B4-BE49-F238E27FC236}">
                  <a16:creationId xmlns:a16="http://schemas.microsoft.com/office/drawing/2014/main" id="{F02A55A2-AA64-4F71-2840-9187551177DE}"/>
                </a:ext>
              </a:extLst>
            </p:cNvPr>
            <p:cNvSpPr/>
            <p:nvPr/>
          </p:nvSpPr>
          <p:spPr>
            <a:xfrm>
              <a:off x="3348400" y="2726550"/>
              <a:ext cx="274375" cy="299800"/>
            </a:xfrm>
            <a:custGeom>
              <a:avLst/>
              <a:gdLst/>
              <a:ahLst/>
              <a:cxnLst/>
              <a:rect l="l" t="t" r="r" b="b"/>
              <a:pathLst>
                <a:path w="10975" h="11992" extrusionOk="0">
                  <a:moveTo>
                    <a:pt x="3903" y="1"/>
                  </a:moveTo>
                  <a:lnTo>
                    <a:pt x="0" y="1702"/>
                  </a:lnTo>
                  <a:cubicBezTo>
                    <a:pt x="0" y="1702"/>
                    <a:pt x="1401" y="4971"/>
                    <a:pt x="1268" y="5805"/>
                  </a:cubicBezTo>
                  <a:cubicBezTo>
                    <a:pt x="1268" y="5972"/>
                    <a:pt x="1235" y="6072"/>
                    <a:pt x="1235" y="6205"/>
                  </a:cubicBezTo>
                  <a:cubicBezTo>
                    <a:pt x="1201" y="6639"/>
                    <a:pt x="1335" y="7039"/>
                    <a:pt x="1668" y="7306"/>
                  </a:cubicBezTo>
                  <a:cubicBezTo>
                    <a:pt x="1935" y="7573"/>
                    <a:pt x="2402" y="7973"/>
                    <a:pt x="2869" y="8340"/>
                  </a:cubicBezTo>
                  <a:cubicBezTo>
                    <a:pt x="3836" y="9107"/>
                    <a:pt x="4604" y="10542"/>
                    <a:pt x="6171" y="11476"/>
                  </a:cubicBezTo>
                  <a:cubicBezTo>
                    <a:pt x="6803" y="11847"/>
                    <a:pt x="7599" y="11991"/>
                    <a:pt x="8353" y="11991"/>
                  </a:cubicBezTo>
                  <a:cubicBezTo>
                    <a:pt x="9432" y="11991"/>
                    <a:pt x="10427" y="11696"/>
                    <a:pt x="10741" y="11342"/>
                  </a:cubicBezTo>
                  <a:cubicBezTo>
                    <a:pt x="10775" y="11342"/>
                    <a:pt x="10775" y="11309"/>
                    <a:pt x="10841" y="11242"/>
                  </a:cubicBezTo>
                  <a:cubicBezTo>
                    <a:pt x="10975" y="11009"/>
                    <a:pt x="10941" y="10675"/>
                    <a:pt x="10708" y="10508"/>
                  </a:cubicBezTo>
                  <a:cubicBezTo>
                    <a:pt x="10408" y="10242"/>
                    <a:pt x="9707" y="9675"/>
                    <a:pt x="9374" y="9374"/>
                  </a:cubicBezTo>
                  <a:cubicBezTo>
                    <a:pt x="7873" y="7940"/>
                    <a:pt x="7272" y="6873"/>
                    <a:pt x="6372" y="5238"/>
                  </a:cubicBezTo>
                  <a:cubicBezTo>
                    <a:pt x="5438" y="3604"/>
                    <a:pt x="3903" y="1"/>
                    <a:pt x="3903" y="1"/>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871;p67">
              <a:extLst>
                <a:ext uri="{FF2B5EF4-FFF2-40B4-BE49-F238E27FC236}">
                  <a16:creationId xmlns:a16="http://schemas.microsoft.com/office/drawing/2014/main" id="{C27824C2-7F2C-8C1A-8186-D0310C3F4CCB}"/>
                </a:ext>
              </a:extLst>
            </p:cNvPr>
            <p:cNvSpPr/>
            <p:nvPr/>
          </p:nvSpPr>
          <p:spPr>
            <a:xfrm>
              <a:off x="2579525" y="1787550"/>
              <a:ext cx="870625" cy="986350"/>
            </a:xfrm>
            <a:custGeom>
              <a:avLst/>
              <a:gdLst/>
              <a:ahLst/>
              <a:cxnLst/>
              <a:rect l="l" t="t" r="r" b="b"/>
              <a:pathLst>
                <a:path w="34825" h="39454" extrusionOk="0">
                  <a:moveTo>
                    <a:pt x="20348" y="1"/>
                  </a:moveTo>
                  <a:lnTo>
                    <a:pt x="1301" y="1468"/>
                  </a:lnTo>
                  <a:cubicBezTo>
                    <a:pt x="234" y="4704"/>
                    <a:pt x="0" y="8774"/>
                    <a:pt x="2935" y="11509"/>
                  </a:cubicBezTo>
                  <a:cubicBezTo>
                    <a:pt x="4904" y="13277"/>
                    <a:pt x="9173" y="16112"/>
                    <a:pt x="12576" y="17680"/>
                  </a:cubicBezTo>
                  <a:cubicBezTo>
                    <a:pt x="15945" y="19214"/>
                    <a:pt x="21082" y="21783"/>
                    <a:pt x="22082" y="22117"/>
                  </a:cubicBezTo>
                  <a:cubicBezTo>
                    <a:pt x="23083" y="22450"/>
                    <a:pt x="23250" y="23017"/>
                    <a:pt x="23283" y="24885"/>
                  </a:cubicBezTo>
                  <a:cubicBezTo>
                    <a:pt x="23317" y="26753"/>
                    <a:pt x="24284" y="29622"/>
                    <a:pt x="26652" y="33191"/>
                  </a:cubicBezTo>
                  <a:cubicBezTo>
                    <a:pt x="29188" y="36894"/>
                    <a:pt x="30655" y="39362"/>
                    <a:pt x="30655" y="39362"/>
                  </a:cubicBezTo>
                  <a:cubicBezTo>
                    <a:pt x="30939" y="39424"/>
                    <a:pt x="31225" y="39454"/>
                    <a:pt x="31511" y="39454"/>
                  </a:cubicBezTo>
                  <a:cubicBezTo>
                    <a:pt x="32772" y="39454"/>
                    <a:pt x="34009" y="38874"/>
                    <a:pt x="34825" y="37894"/>
                  </a:cubicBezTo>
                  <a:cubicBezTo>
                    <a:pt x="34825" y="37894"/>
                    <a:pt x="30155" y="18514"/>
                    <a:pt x="29087" y="16179"/>
                  </a:cubicBezTo>
                  <a:cubicBezTo>
                    <a:pt x="27987" y="13844"/>
                    <a:pt x="18647" y="7273"/>
                    <a:pt x="18647" y="7273"/>
                  </a:cubicBezTo>
                  <a:cubicBezTo>
                    <a:pt x="19347" y="4871"/>
                    <a:pt x="19948" y="2436"/>
                    <a:pt x="20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872;p67">
              <a:extLst>
                <a:ext uri="{FF2B5EF4-FFF2-40B4-BE49-F238E27FC236}">
                  <a16:creationId xmlns:a16="http://schemas.microsoft.com/office/drawing/2014/main" id="{447C815C-FB5B-F72A-9BD4-5277DD467F5B}"/>
                </a:ext>
              </a:extLst>
            </p:cNvPr>
            <p:cNvSpPr/>
            <p:nvPr/>
          </p:nvSpPr>
          <p:spPr>
            <a:xfrm>
              <a:off x="2579525" y="1787550"/>
              <a:ext cx="870625" cy="986350"/>
            </a:xfrm>
            <a:custGeom>
              <a:avLst/>
              <a:gdLst/>
              <a:ahLst/>
              <a:cxnLst/>
              <a:rect l="l" t="t" r="r" b="b"/>
              <a:pathLst>
                <a:path w="34825" h="39454" extrusionOk="0">
                  <a:moveTo>
                    <a:pt x="20348" y="1"/>
                  </a:moveTo>
                  <a:lnTo>
                    <a:pt x="1301" y="1468"/>
                  </a:lnTo>
                  <a:cubicBezTo>
                    <a:pt x="234" y="4704"/>
                    <a:pt x="0" y="8774"/>
                    <a:pt x="2935" y="11509"/>
                  </a:cubicBezTo>
                  <a:cubicBezTo>
                    <a:pt x="4904" y="13277"/>
                    <a:pt x="9173" y="16112"/>
                    <a:pt x="12576" y="17680"/>
                  </a:cubicBezTo>
                  <a:cubicBezTo>
                    <a:pt x="15945" y="19214"/>
                    <a:pt x="21082" y="21783"/>
                    <a:pt x="22082" y="22117"/>
                  </a:cubicBezTo>
                  <a:cubicBezTo>
                    <a:pt x="23083" y="22450"/>
                    <a:pt x="23250" y="23017"/>
                    <a:pt x="23283" y="24885"/>
                  </a:cubicBezTo>
                  <a:cubicBezTo>
                    <a:pt x="23317" y="26753"/>
                    <a:pt x="24284" y="29622"/>
                    <a:pt x="26652" y="33191"/>
                  </a:cubicBezTo>
                  <a:cubicBezTo>
                    <a:pt x="29188" y="36894"/>
                    <a:pt x="30655" y="39362"/>
                    <a:pt x="30655" y="39362"/>
                  </a:cubicBezTo>
                  <a:cubicBezTo>
                    <a:pt x="30939" y="39424"/>
                    <a:pt x="31225" y="39454"/>
                    <a:pt x="31511" y="39454"/>
                  </a:cubicBezTo>
                  <a:cubicBezTo>
                    <a:pt x="32772" y="39454"/>
                    <a:pt x="34009" y="38874"/>
                    <a:pt x="34825" y="37894"/>
                  </a:cubicBezTo>
                  <a:cubicBezTo>
                    <a:pt x="34825" y="37894"/>
                    <a:pt x="30155" y="18514"/>
                    <a:pt x="29087" y="16179"/>
                  </a:cubicBezTo>
                  <a:cubicBezTo>
                    <a:pt x="27987" y="13844"/>
                    <a:pt x="18647" y="7273"/>
                    <a:pt x="18647" y="7273"/>
                  </a:cubicBezTo>
                  <a:cubicBezTo>
                    <a:pt x="19347" y="4871"/>
                    <a:pt x="19948" y="2436"/>
                    <a:pt x="20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873;p67">
              <a:extLst>
                <a:ext uri="{FF2B5EF4-FFF2-40B4-BE49-F238E27FC236}">
                  <a16:creationId xmlns:a16="http://schemas.microsoft.com/office/drawing/2014/main" id="{CEDBAD29-443F-F751-09D7-538BF1AF5C7D}"/>
                </a:ext>
              </a:extLst>
            </p:cNvPr>
            <p:cNvSpPr/>
            <p:nvPr/>
          </p:nvSpPr>
          <p:spPr>
            <a:xfrm>
              <a:off x="3046525" y="1890125"/>
              <a:ext cx="353600" cy="633825"/>
            </a:xfrm>
            <a:custGeom>
              <a:avLst/>
              <a:gdLst/>
              <a:ahLst/>
              <a:cxnLst/>
              <a:rect l="l" t="t" r="r" b="b"/>
              <a:pathLst>
                <a:path w="14144" h="25353" extrusionOk="0">
                  <a:moveTo>
                    <a:pt x="1434" y="1"/>
                  </a:moveTo>
                  <a:cubicBezTo>
                    <a:pt x="1434" y="1"/>
                    <a:pt x="500" y="2169"/>
                    <a:pt x="0" y="3170"/>
                  </a:cubicBezTo>
                  <a:cubicBezTo>
                    <a:pt x="0" y="3170"/>
                    <a:pt x="9473" y="9808"/>
                    <a:pt x="10474" y="12009"/>
                  </a:cubicBezTo>
                  <a:cubicBezTo>
                    <a:pt x="11075" y="13310"/>
                    <a:pt x="12609" y="20215"/>
                    <a:pt x="14143" y="25352"/>
                  </a:cubicBezTo>
                  <a:cubicBezTo>
                    <a:pt x="13943" y="24585"/>
                    <a:pt x="12776" y="15445"/>
                    <a:pt x="12109" y="13177"/>
                  </a:cubicBezTo>
                  <a:cubicBezTo>
                    <a:pt x="11341" y="10808"/>
                    <a:pt x="9407" y="9107"/>
                    <a:pt x="7572" y="7673"/>
                  </a:cubicBezTo>
                  <a:cubicBezTo>
                    <a:pt x="6071" y="6505"/>
                    <a:pt x="2135" y="3670"/>
                    <a:pt x="801" y="2736"/>
                  </a:cubicBezTo>
                  <a:cubicBezTo>
                    <a:pt x="1101" y="1835"/>
                    <a:pt x="1301" y="935"/>
                    <a:pt x="1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874;p67">
              <a:extLst>
                <a:ext uri="{FF2B5EF4-FFF2-40B4-BE49-F238E27FC236}">
                  <a16:creationId xmlns:a16="http://schemas.microsoft.com/office/drawing/2014/main" id="{EB810C03-43EF-3A2A-8DC5-401B8D52E915}"/>
                </a:ext>
              </a:extLst>
            </p:cNvPr>
            <p:cNvSpPr/>
            <p:nvPr/>
          </p:nvSpPr>
          <p:spPr>
            <a:xfrm>
              <a:off x="1922375" y="1274700"/>
              <a:ext cx="719700" cy="530725"/>
            </a:xfrm>
            <a:custGeom>
              <a:avLst/>
              <a:gdLst/>
              <a:ahLst/>
              <a:cxnLst/>
              <a:rect l="l" t="t" r="r" b="b"/>
              <a:pathLst>
                <a:path w="28788" h="21229" extrusionOk="0">
                  <a:moveTo>
                    <a:pt x="26586" y="0"/>
                  </a:moveTo>
                  <a:cubicBezTo>
                    <a:pt x="26586" y="0"/>
                    <a:pt x="24285" y="434"/>
                    <a:pt x="23417" y="3836"/>
                  </a:cubicBezTo>
                  <a:cubicBezTo>
                    <a:pt x="23050" y="5337"/>
                    <a:pt x="21683" y="9707"/>
                    <a:pt x="21082" y="12442"/>
                  </a:cubicBezTo>
                  <a:cubicBezTo>
                    <a:pt x="20749" y="13877"/>
                    <a:pt x="20515" y="14911"/>
                    <a:pt x="20515" y="14911"/>
                  </a:cubicBezTo>
                  <a:cubicBezTo>
                    <a:pt x="20515" y="14911"/>
                    <a:pt x="10875" y="13176"/>
                    <a:pt x="10208" y="12742"/>
                  </a:cubicBezTo>
                  <a:cubicBezTo>
                    <a:pt x="9541" y="12342"/>
                    <a:pt x="9207" y="11175"/>
                    <a:pt x="8940" y="10541"/>
                  </a:cubicBezTo>
                  <a:cubicBezTo>
                    <a:pt x="8507" y="9540"/>
                    <a:pt x="8607" y="8506"/>
                    <a:pt x="8540" y="8106"/>
                  </a:cubicBezTo>
                  <a:cubicBezTo>
                    <a:pt x="8490" y="7794"/>
                    <a:pt x="8309" y="7678"/>
                    <a:pt x="8087" y="7678"/>
                  </a:cubicBezTo>
                  <a:cubicBezTo>
                    <a:pt x="7715" y="7678"/>
                    <a:pt x="7227" y="8001"/>
                    <a:pt x="7039" y="8273"/>
                  </a:cubicBezTo>
                  <a:cubicBezTo>
                    <a:pt x="6872" y="8606"/>
                    <a:pt x="6772" y="8940"/>
                    <a:pt x="6705" y="9340"/>
                  </a:cubicBezTo>
                  <a:cubicBezTo>
                    <a:pt x="6605" y="9707"/>
                    <a:pt x="6572" y="10741"/>
                    <a:pt x="6272" y="10941"/>
                  </a:cubicBezTo>
                  <a:cubicBezTo>
                    <a:pt x="6217" y="10973"/>
                    <a:pt x="6137" y="10986"/>
                    <a:pt x="6045" y="10986"/>
                  </a:cubicBezTo>
                  <a:cubicBezTo>
                    <a:pt x="5745" y="10986"/>
                    <a:pt x="5308" y="10851"/>
                    <a:pt x="5104" y="10774"/>
                  </a:cubicBezTo>
                  <a:cubicBezTo>
                    <a:pt x="4003" y="10374"/>
                    <a:pt x="3103" y="9607"/>
                    <a:pt x="2169" y="9006"/>
                  </a:cubicBezTo>
                  <a:cubicBezTo>
                    <a:pt x="2002" y="8840"/>
                    <a:pt x="1735" y="8740"/>
                    <a:pt x="1535" y="8706"/>
                  </a:cubicBezTo>
                  <a:cubicBezTo>
                    <a:pt x="1168" y="8740"/>
                    <a:pt x="835" y="8940"/>
                    <a:pt x="601" y="9273"/>
                  </a:cubicBezTo>
                  <a:cubicBezTo>
                    <a:pt x="368" y="9540"/>
                    <a:pt x="201" y="9874"/>
                    <a:pt x="67" y="10207"/>
                  </a:cubicBezTo>
                  <a:cubicBezTo>
                    <a:pt x="34" y="10441"/>
                    <a:pt x="1" y="10708"/>
                    <a:pt x="34" y="10941"/>
                  </a:cubicBezTo>
                  <a:cubicBezTo>
                    <a:pt x="167" y="12676"/>
                    <a:pt x="1402" y="13743"/>
                    <a:pt x="2736" y="14610"/>
                  </a:cubicBezTo>
                  <a:cubicBezTo>
                    <a:pt x="4070" y="15511"/>
                    <a:pt x="5538" y="16112"/>
                    <a:pt x="7039" y="16545"/>
                  </a:cubicBezTo>
                  <a:cubicBezTo>
                    <a:pt x="7940" y="16779"/>
                    <a:pt x="9074" y="16912"/>
                    <a:pt x="10074" y="17112"/>
                  </a:cubicBezTo>
                  <a:cubicBezTo>
                    <a:pt x="10978" y="17323"/>
                    <a:pt x="20791" y="21228"/>
                    <a:pt x="23604" y="21228"/>
                  </a:cubicBezTo>
                  <a:cubicBezTo>
                    <a:pt x="23909" y="21228"/>
                    <a:pt x="24131" y="21183"/>
                    <a:pt x="24251" y="21082"/>
                  </a:cubicBezTo>
                  <a:cubicBezTo>
                    <a:pt x="25052" y="20415"/>
                    <a:pt x="25786" y="17779"/>
                    <a:pt x="26620" y="15344"/>
                  </a:cubicBezTo>
                  <a:cubicBezTo>
                    <a:pt x="27454" y="12776"/>
                    <a:pt x="28121" y="10207"/>
                    <a:pt x="28688" y="7572"/>
                  </a:cubicBezTo>
                  <a:cubicBezTo>
                    <a:pt x="28788" y="4904"/>
                    <a:pt x="28087" y="2235"/>
                    <a:pt x="265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875;p67">
              <a:extLst>
                <a:ext uri="{FF2B5EF4-FFF2-40B4-BE49-F238E27FC236}">
                  <a16:creationId xmlns:a16="http://schemas.microsoft.com/office/drawing/2014/main" id="{23A39858-30DA-BEAD-3648-90352C1EAD37}"/>
                </a:ext>
              </a:extLst>
            </p:cNvPr>
            <p:cNvSpPr/>
            <p:nvPr/>
          </p:nvSpPr>
          <p:spPr>
            <a:xfrm>
              <a:off x="2442750" y="1207975"/>
              <a:ext cx="249375" cy="407800"/>
            </a:xfrm>
            <a:custGeom>
              <a:avLst/>
              <a:gdLst/>
              <a:ahLst/>
              <a:cxnLst/>
              <a:rect l="l" t="t" r="r" b="b"/>
              <a:pathLst>
                <a:path w="9975" h="16312" extrusionOk="0">
                  <a:moveTo>
                    <a:pt x="7773" y="0"/>
                  </a:moveTo>
                  <a:cubicBezTo>
                    <a:pt x="4170" y="601"/>
                    <a:pt x="3303" y="2269"/>
                    <a:pt x="2302" y="5604"/>
                  </a:cubicBezTo>
                  <a:cubicBezTo>
                    <a:pt x="801" y="10741"/>
                    <a:pt x="0" y="14044"/>
                    <a:pt x="0" y="14044"/>
                  </a:cubicBezTo>
                  <a:cubicBezTo>
                    <a:pt x="779" y="15053"/>
                    <a:pt x="3924" y="16311"/>
                    <a:pt x="5840" y="16311"/>
                  </a:cubicBezTo>
                  <a:cubicBezTo>
                    <a:pt x="6141" y="16311"/>
                    <a:pt x="6412" y="16280"/>
                    <a:pt x="6639" y="16212"/>
                  </a:cubicBezTo>
                  <a:lnTo>
                    <a:pt x="8740" y="9074"/>
                  </a:lnTo>
                  <a:cubicBezTo>
                    <a:pt x="9974" y="6172"/>
                    <a:pt x="9174" y="1301"/>
                    <a:pt x="77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876;p67">
              <a:extLst>
                <a:ext uri="{FF2B5EF4-FFF2-40B4-BE49-F238E27FC236}">
                  <a16:creationId xmlns:a16="http://schemas.microsoft.com/office/drawing/2014/main" id="{84DB0C53-D49E-6178-9980-A3B99F0AE5D8}"/>
                </a:ext>
              </a:extLst>
            </p:cNvPr>
            <p:cNvSpPr/>
            <p:nvPr/>
          </p:nvSpPr>
          <p:spPr>
            <a:xfrm>
              <a:off x="2911425" y="1167950"/>
              <a:ext cx="324425" cy="390300"/>
            </a:xfrm>
            <a:custGeom>
              <a:avLst/>
              <a:gdLst/>
              <a:ahLst/>
              <a:cxnLst/>
              <a:rect l="l" t="t" r="r" b="b"/>
              <a:pathLst>
                <a:path w="12977" h="15612" extrusionOk="0">
                  <a:moveTo>
                    <a:pt x="3069" y="0"/>
                  </a:moveTo>
                  <a:cubicBezTo>
                    <a:pt x="2002" y="0"/>
                    <a:pt x="901" y="334"/>
                    <a:pt x="0" y="934"/>
                  </a:cubicBezTo>
                  <a:lnTo>
                    <a:pt x="2402" y="7539"/>
                  </a:lnTo>
                  <a:lnTo>
                    <a:pt x="8039" y="15611"/>
                  </a:lnTo>
                  <a:cubicBezTo>
                    <a:pt x="10408" y="14944"/>
                    <a:pt x="12242" y="13043"/>
                    <a:pt x="12976" y="10675"/>
                  </a:cubicBezTo>
                  <a:cubicBezTo>
                    <a:pt x="12976" y="10675"/>
                    <a:pt x="9307" y="5137"/>
                    <a:pt x="7706" y="2602"/>
                  </a:cubicBezTo>
                  <a:cubicBezTo>
                    <a:pt x="6538" y="667"/>
                    <a:pt x="4704" y="100"/>
                    <a:pt x="30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877;p67">
              <a:extLst>
                <a:ext uri="{FF2B5EF4-FFF2-40B4-BE49-F238E27FC236}">
                  <a16:creationId xmlns:a16="http://schemas.microsoft.com/office/drawing/2014/main" id="{3A3CC8A1-D6DB-6C37-D549-21DC421A354C}"/>
                </a:ext>
              </a:extLst>
            </p:cNvPr>
            <p:cNvSpPr/>
            <p:nvPr/>
          </p:nvSpPr>
          <p:spPr>
            <a:xfrm>
              <a:off x="2612025" y="1160450"/>
              <a:ext cx="520400" cy="738950"/>
            </a:xfrm>
            <a:custGeom>
              <a:avLst/>
              <a:gdLst/>
              <a:ahLst/>
              <a:cxnLst/>
              <a:rect l="l" t="t" r="r" b="b"/>
              <a:pathLst>
                <a:path w="20816" h="29558" extrusionOk="0">
                  <a:moveTo>
                    <a:pt x="11643" y="0"/>
                  </a:moveTo>
                  <a:lnTo>
                    <a:pt x="5705" y="500"/>
                  </a:lnTo>
                  <a:lnTo>
                    <a:pt x="735" y="2002"/>
                  </a:lnTo>
                  <a:cubicBezTo>
                    <a:pt x="4504" y="8973"/>
                    <a:pt x="735" y="12376"/>
                    <a:pt x="735" y="12376"/>
                  </a:cubicBezTo>
                  <a:lnTo>
                    <a:pt x="2336" y="19247"/>
                  </a:lnTo>
                  <a:cubicBezTo>
                    <a:pt x="1802" y="21782"/>
                    <a:pt x="1002" y="24251"/>
                    <a:pt x="1" y="26619"/>
                  </a:cubicBezTo>
                  <a:cubicBezTo>
                    <a:pt x="1136" y="28435"/>
                    <a:pt x="4950" y="29557"/>
                    <a:pt x="9115" y="29557"/>
                  </a:cubicBezTo>
                  <a:cubicBezTo>
                    <a:pt x="9234" y="29557"/>
                    <a:pt x="9354" y="29556"/>
                    <a:pt x="9474" y="29555"/>
                  </a:cubicBezTo>
                  <a:cubicBezTo>
                    <a:pt x="13010" y="29521"/>
                    <a:pt x="17447" y="29288"/>
                    <a:pt x="19048" y="25118"/>
                  </a:cubicBezTo>
                  <a:cubicBezTo>
                    <a:pt x="19048" y="25118"/>
                    <a:pt x="18214" y="16512"/>
                    <a:pt x="17980" y="14077"/>
                  </a:cubicBezTo>
                  <a:cubicBezTo>
                    <a:pt x="20816" y="10741"/>
                    <a:pt x="19515" y="7839"/>
                    <a:pt x="18948" y="6238"/>
                  </a:cubicBezTo>
                  <a:cubicBezTo>
                    <a:pt x="18347" y="4603"/>
                    <a:pt x="17046" y="1735"/>
                    <a:pt x="15112" y="300"/>
                  </a:cubicBezTo>
                  <a:lnTo>
                    <a:pt x="116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878;p67">
              <a:extLst>
                <a:ext uri="{FF2B5EF4-FFF2-40B4-BE49-F238E27FC236}">
                  <a16:creationId xmlns:a16="http://schemas.microsoft.com/office/drawing/2014/main" id="{79C9F0C2-2DA4-E1A6-2ADF-5442BE7FE422}"/>
                </a:ext>
              </a:extLst>
            </p:cNvPr>
            <p:cNvSpPr/>
            <p:nvPr/>
          </p:nvSpPr>
          <p:spPr>
            <a:xfrm>
              <a:off x="2611200" y="1329725"/>
              <a:ext cx="204350" cy="569600"/>
            </a:xfrm>
            <a:custGeom>
              <a:avLst/>
              <a:gdLst/>
              <a:ahLst/>
              <a:cxnLst/>
              <a:rect l="l" t="t" r="r" b="b"/>
              <a:pathLst>
                <a:path w="8174" h="22784" extrusionOk="0">
                  <a:moveTo>
                    <a:pt x="2369" y="1"/>
                  </a:moveTo>
                  <a:lnTo>
                    <a:pt x="2369" y="1"/>
                  </a:lnTo>
                  <a:cubicBezTo>
                    <a:pt x="2736" y="3069"/>
                    <a:pt x="1435" y="4871"/>
                    <a:pt x="968" y="5438"/>
                  </a:cubicBezTo>
                  <a:lnTo>
                    <a:pt x="768" y="5605"/>
                  </a:lnTo>
                  <a:lnTo>
                    <a:pt x="2369" y="12476"/>
                  </a:lnTo>
                  <a:cubicBezTo>
                    <a:pt x="2369" y="12476"/>
                    <a:pt x="2169" y="13377"/>
                    <a:pt x="1802" y="14744"/>
                  </a:cubicBezTo>
                  <a:lnTo>
                    <a:pt x="1602" y="15312"/>
                  </a:lnTo>
                  <a:cubicBezTo>
                    <a:pt x="1168" y="16846"/>
                    <a:pt x="634" y="18380"/>
                    <a:pt x="1" y="19881"/>
                  </a:cubicBezTo>
                  <a:cubicBezTo>
                    <a:pt x="1035" y="21549"/>
                    <a:pt x="4370" y="22617"/>
                    <a:pt x="8173" y="22784"/>
                  </a:cubicBezTo>
                  <a:cubicBezTo>
                    <a:pt x="3937" y="21716"/>
                    <a:pt x="2002" y="18947"/>
                    <a:pt x="2035" y="18114"/>
                  </a:cubicBezTo>
                  <a:cubicBezTo>
                    <a:pt x="2102" y="17079"/>
                    <a:pt x="2936" y="13777"/>
                    <a:pt x="2936" y="13777"/>
                  </a:cubicBezTo>
                  <a:lnTo>
                    <a:pt x="5271" y="14711"/>
                  </a:lnTo>
                  <a:lnTo>
                    <a:pt x="5271" y="14711"/>
                  </a:lnTo>
                  <a:lnTo>
                    <a:pt x="3370" y="11909"/>
                  </a:lnTo>
                  <a:lnTo>
                    <a:pt x="2035" y="6005"/>
                  </a:lnTo>
                  <a:cubicBezTo>
                    <a:pt x="3470" y="3937"/>
                    <a:pt x="2369" y="1"/>
                    <a:pt x="2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879;p67">
              <a:extLst>
                <a:ext uri="{FF2B5EF4-FFF2-40B4-BE49-F238E27FC236}">
                  <a16:creationId xmlns:a16="http://schemas.microsoft.com/office/drawing/2014/main" id="{0F25CE7A-673D-75FB-2F59-8A48FC1FCD30}"/>
                </a:ext>
              </a:extLst>
            </p:cNvPr>
            <p:cNvSpPr/>
            <p:nvPr/>
          </p:nvSpPr>
          <p:spPr>
            <a:xfrm>
              <a:off x="2592025" y="625900"/>
              <a:ext cx="492050" cy="511225"/>
            </a:xfrm>
            <a:custGeom>
              <a:avLst/>
              <a:gdLst/>
              <a:ahLst/>
              <a:cxnLst/>
              <a:rect l="l" t="t" r="r" b="b"/>
              <a:pathLst>
                <a:path w="19682" h="20449" extrusionOk="0">
                  <a:moveTo>
                    <a:pt x="9841" y="0"/>
                  </a:moveTo>
                  <a:cubicBezTo>
                    <a:pt x="4437" y="0"/>
                    <a:pt x="67" y="4370"/>
                    <a:pt x="0" y="9840"/>
                  </a:cubicBezTo>
                  <a:lnTo>
                    <a:pt x="0" y="12809"/>
                  </a:lnTo>
                  <a:cubicBezTo>
                    <a:pt x="0" y="17012"/>
                    <a:pt x="3436" y="20448"/>
                    <a:pt x="7639" y="20448"/>
                  </a:cubicBezTo>
                  <a:lnTo>
                    <a:pt x="19681" y="20448"/>
                  </a:lnTo>
                  <a:lnTo>
                    <a:pt x="19681" y="9840"/>
                  </a:lnTo>
                  <a:cubicBezTo>
                    <a:pt x="19681" y="4437"/>
                    <a:pt x="15278" y="0"/>
                    <a:pt x="9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880;p67">
              <a:extLst>
                <a:ext uri="{FF2B5EF4-FFF2-40B4-BE49-F238E27FC236}">
                  <a16:creationId xmlns:a16="http://schemas.microsoft.com/office/drawing/2014/main" id="{A2704D24-7EA0-EBD8-5815-1238B70A2735}"/>
                </a:ext>
              </a:extLst>
            </p:cNvPr>
            <p:cNvSpPr/>
            <p:nvPr/>
          </p:nvSpPr>
          <p:spPr>
            <a:xfrm>
              <a:off x="2752125" y="730975"/>
              <a:ext cx="235200" cy="203525"/>
            </a:xfrm>
            <a:custGeom>
              <a:avLst/>
              <a:gdLst/>
              <a:ahLst/>
              <a:cxnLst/>
              <a:rect l="l" t="t" r="r" b="b"/>
              <a:pathLst>
                <a:path w="9408" h="8141" extrusionOk="0">
                  <a:moveTo>
                    <a:pt x="9408" y="0"/>
                  </a:moveTo>
                  <a:cubicBezTo>
                    <a:pt x="6839" y="3336"/>
                    <a:pt x="3604" y="6104"/>
                    <a:pt x="1" y="8139"/>
                  </a:cubicBezTo>
                  <a:cubicBezTo>
                    <a:pt x="53" y="8140"/>
                    <a:pt x="105" y="8140"/>
                    <a:pt x="157" y="8140"/>
                  </a:cubicBezTo>
                  <a:cubicBezTo>
                    <a:pt x="8682" y="8140"/>
                    <a:pt x="9408" y="1"/>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881;p67">
              <a:extLst>
                <a:ext uri="{FF2B5EF4-FFF2-40B4-BE49-F238E27FC236}">
                  <a16:creationId xmlns:a16="http://schemas.microsoft.com/office/drawing/2014/main" id="{146873F2-D8AC-4746-59F4-0B7CFA3F080A}"/>
                </a:ext>
              </a:extLst>
            </p:cNvPr>
            <p:cNvSpPr/>
            <p:nvPr/>
          </p:nvSpPr>
          <p:spPr>
            <a:xfrm>
              <a:off x="2573675" y="679575"/>
              <a:ext cx="86750" cy="80600"/>
            </a:xfrm>
            <a:custGeom>
              <a:avLst/>
              <a:gdLst/>
              <a:ahLst/>
              <a:cxnLst/>
              <a:rect l="l" t="t" r="r" b="b"/>
              <a:pathLst>
                <a:path w="3470" h="3224" extrusionOk="0">
                  <a:moveTo>
                    <a:pt x="2056" y="0"/>
                  </a:moveTo>
                  <a:cubicBezTo>
                    <a:pt x="1938" y="0"/>
                    <a:pt x="1819" y="18"/>
                    <a:pt x="1702" y="55"/>
                  </a:cubicBezTo>
                  <a:cubicBezTo>
                    <a:pt x="1668" y="55"/>
                    <a:pt x="1668" y="55"/>
                    <a:pt x="1635" y="121"/>
                  </a:cubicBezTo>
                  <a:lnTo>
                    <a:pt x="2202" y="1989"/>
                  </a:lnTo>
                  <a:cubicBezTo>
                    <a:pt x="2035" y="1789"/>
                    <a:pt x="1835" y="1622"/>
                    <a:pt x="1568" y="1522"/>
                  </a:cubicBezTo>
                  <a:cubicBezTo>
                    <a:pt x="1438" y="1483"/>
                    <a:pt x="1306" y="1464"/>
                    <a:pt x="1176" y="1464"/>
                  </a:cubicBezTo>
                  <a:cubicBezTo>
                    <a:pt x="646" y="1464"/>
                    <a:pt x="161" y="1780"/>
                    <a:pt x="1" y="2290"/>
                  </a:cubicBezTo>
                  <a:lnTo>
                    <a:pt x="1" y="2356"/>
                  </a:lnTo>
                  <a:lnTo>
                    <a:pt x="2469" y="3224"/>
                  </a:lnTo>
                  <a:cubicBezTo>
                    <a:pt x="2536" y="3023"/>
                    <a:pt x="2536" y="2823"/>
                    <a:pt x="2502" y="2556"/>
                  </a:cubicBezTo>
                  <a:cubicBezTo>
                    <a:pt x="3069" y="2290"/>
                    <a:pt x="3470" y="1556"/>
                    <a:pt x="3236" y="889"/>
                  </a:cubicBezTo>
                  <a:cubicBezTo>
                    <a:pt x="3073" y="345"/>
                    <a:pt x="2577" y="0"/>
                    <a:pt x="2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882;p67">
              <a:extLst>
                <a:ext uri="{FF2B5EF4-FFF2-40B4-BE49-F238E27FC236}">
                  <a16:creationId xmlns:a16="http://schemas.microsoft.com/office/drawing/2014/main" id="{0A9EB24A-B9B7-9321-450B-78E928B2371F}"/>
                </a:ext>
              </a:extLst>
            </p:cNvPr>
            <p:cNvSpPr/>
            <p:nvPr/>
          </p:nvSpPr>
          <p:spPr>
            <a:xfrm>
              <a:off x="2648725" y="732625"/>
              <a:ext cx="399475" cy="554450"/>
            </a:xfrm>
            <a:custGeom>
              <a:avLst/>
              <a:gdLst/>
              <a:ahLst/>
              <a:cxnLst/>
              <a:rect l="l" t="t" r="r" b="b"/>
              <a:pathLst>
                <a:path w="15979" h="22178" extrusionOk="0">
                  <a:moveTo>
                    <a:pt x="13544" y="1"/>
                  </a:moveTo>
                  <a:cubicBezTo>
                    <a:pt x="13210" y="2669"/>
                    <a:pt x="11676" y="5038"/>
                    <a:pt x="9341" y="6405"/>
                  </a:cubicBezTo>
                  <a:cubicBezTo>
                    <a:pt x="6482" y="8076"/>
                    <a:pt x="4273" y="8107"/>
                    <a:pt x="4113" y="8107"/>
                  </a:cubicBezTo>
                  <a:cubicBezTo>
                    <a:pt x="4107" y="8107"/>
                    <a:pt x="4104" y="8107"/>
                    <a:pt x="4104" y="8107"/>
                  </a:cubicBezTo>
                  <a:cubicBezTo>
                    <a:pt x="4037" y="7906"/>
                    <a:pt x="3903" y="7740"/>
                    <a:pt x="3737" y="7573"/>
                  </a:cubicBezTo>
                  <a:cubicBezTo>
                    <a:pt x="3332" y="7152"/>
                    <a:pt x="2809" y="6943"/>
                    <a:pt x="2286" y="6943"/>
                  </a:cubicBezTo>
                  <a:cubicBezTo>
                    <a:pt x="1775" y="6943"/>
                    <a:pt x="1264" y="7143"/>
                    <a:pt x="868" y="7540"/>
                  </a:cubicBezTo>
                  <a:cubicBezTo>
                    <a:pt x="1" y="8474"/>
                    <a:pt x="401" y="10208"/>
                    <a:pt x="1602" y="11209"/>
                  </a:cubicBezTo>
                  <a:cubicBezTo>
                    <a:pt x="2216" y="11712"/>
                    <a:pt x="2714" y="11858"/>
                    <a:pt x="3084" y="11858"/>
                  </a:cubicBezTo>
                  <a:cubicBezTo>
                    <a:pt x="3599" y="11858"/>
                    <a:pt x="3870" y="11576"/>
                    <a:pt x="3870" y="11576"/>
                  </a:cubicBezTo>
                  <a:lnTo>
                    <a:pt x="4004" y="17980"/>
                  </a:lnTo>
                  <a:cubicBezTo>
                    <a:pt x="4004" y="17980"/>
                    <a:pt x="5638" y="20315"/>
                    <a:pt x="7506" y="21550"/>
                  </a:cubicBezTo>
                  <a:cubicBezTo>
                    <a:pt x="8189" y="21989"/>
                    <a:pt x="9046" y="22178"/>
                    <a:pt x="9863" y="22178"/>
                  </a:cubicBezTo>
                  <a:cubicBezTo>
                    <a:pt x="11281" y="22178"/>
                    <a:pt x="12580" y="21608"/>
                    <a:pt x="12643" y="20782"/>
                  </a:cubicBezTo>
                  <a:cubicBezTo>
                    <a:pt x="12710" y="19481"/>
                    <a:pt x="10175" y="17113"/>
                    <a:pt x="10175" y="17113"/>
                  </a:cubicBezTo>
                  <a:lnTo>
                    <a:pt x="10141" y="14778"/>
                  </a:lnTo>
                  <a:lnTo>
                    <a:pt x="10141" y="14778"/>
                  </a:lnTo>
                  <a:cubicBezTo>
                    <a:pt x="10902" y="14905"/>
                    <a:pt x="11683" y="14992"/>
                    <a:pt x="12355" y="14992"/>
                  </a:cubicBezTo>
                  <a:cubicBezTo>
                    <a:pt x="12920" y="14992"/>
                    <a:pt x="13409" y="14930"/>
                    <a:pt x="13744" y="14778"/>
                  </a:cubicBezTo>
                  <a:cubicBezTo>
                    <a:pt x="14511" y="14445"/>
                    <a:pt x="15979" y="13244"/>
                    <a:pt x="15979" y="8607"/>
                  </a:cubicBezTo>
                  <a:cubicBezTo>
                    <a:pt x="15979" y="3170"/>
                    <a:pt x="14578" y="568"/>
                    <a:pt x="135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883;p67">
              <a:extLst>
                <a:ext uri="{FF2B5EF4-FFF2-40B4-BE49-F238E27FC236}">
                  <a16:creationId xmlns:a16="http://schemas.microsoft.com/office/drawing/2014/main" id="{ECBC4B88-9C09-C4BA-8001-98C3D968F6A2}"/>
                </a:ext>
              </a:extLst>
            </p:cNvPr>
            <p:cNvSpPr/>
            <p:nvPr/>
          </p:nvSpPr>
          <p:spPr>
            <a:xfrm>
              <a:off x="2903075" y="901850"/>
              <a:ext cx="29225" cy="29275"/>
            </a:xfrm>
            <a:custGeom>
              <a:avLst/>
              <a:gdLst/>
              <a:ahLst/>
              <a:cxnLst/>
              <a:rect l="l" t="t" r="r" b="b"/>
              <a:pathLst>
                <a:path w="1169" h="1171" extrusionOk="0">
                  <a:moveTo>
                    <a:pt x="590" y="1"/>
                  </a:moveTo>
                  <a:cubicBezTo>
                    <a:pt x="572" y="1"/>
                    <a:pt x="553" y="1"/>
                    <a:pt x="534" y="3"/>
                  </a:cubicBezTo>
                  <a:cubicBezTo>
                    <a:pt x="201" y="70"/>
                    <a:pt x="1" y="304"/>
                    <a:pt x="1" y="637"/>
                  </a:cubicBezTo>
                  <a:cubicBezTo>
                    <a:pt x="34" y="937"/>
                    <a:pt x="267" y="1171"/>
                    <a:pt x="634" y="1171"/>
                  </a:cubicBezTo>
                  <a:cubicBezTo>
                    <a:pt x="901" y="1137"/>
                    <a:pt x="1168" y="904"/>
                    <a:pt x="1168" y="570"/>
                  </a:cubicBezTo>
                  <a:cubicBezTo>
                    <a:pt x="1137" y="256"/>
                    <a:pt x="897" y="1"/>
                    <a:pt x="5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884;p67">
              <a:extLst>
                <a:ext uri="{FF2B5EF4-FFF2-40B4-BE49-F238E27FC236}">
                  <a16:creationId xmlns:a16="http://schemas.microsoft.com/office/drawing/2014/main" id="{28537931-D1B4-1DAB-7DC7-5A0C72A4743E}"/>
                </a:ext>
              </a:extLst>
            </p:cNvPr>
            <p:cNvSpPr/>
            <p:nvPr/>
          </p:nvSpPr>
          <p:spPr>
            <a:xfrm>
              <a:off x="2920600" y="1021175"/>
              <a:ext cx="37550" cy="23475"/>
            </a:xfrm>
            <a:custGeom>
              <a:avLst/>
              <a:gdLst/>
              <a:ahLst/>
              <a:cxnLst/>
              <a:rect l="l" t="t" r="r" b="b"/>
              <a:pathLst>
                <a:path w="1502" h="939" extrusionOk="0">
                  <a:moveTo>
                    <a:pt x="134" y="0"/>
                  </a:moveTo>
                  <a:lnTo>
                    <a:pt x="134" y="0"/>
                  </a:lnTo>
                  <a:cubicBezTo>
                    <a:pt x="0" y="367"/>
                    <a:pt x="267" y="801"/>
                    <a:pt x="634" y="901"/>
                  </a:cubicBezTo>
                  <a:lnTo>
                    <a:pt x="667" y="901"/>
                  </a:lnTo>
                  <a:cubicBezTo>
                    <a:pt x="738" y="927"/>
                    <a:pt x="809" y="939"/>
                    <a:pt x="880" y="939"/>
                  </a:cubicBezTo>
                  <a:cubicBezTo>
                    <a:pt x="1175" y="939"/>
                    <a:pt x="1447" y="724"/>
                    <a:pt x="1501" y="401"/>
                  </a:cubicBezTo>
                  <a:lnTo>
                    <a:pt x="1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885;p67">
              <a:extLst>
                <a:ext uri="{FF2B5EF4-FFF2-40B4-BE49-F238E27FC236}">
                  <a16:creationId xmlns:a16="http://schemas.microsoft.com/office/drawing/2014/main" id="{D85E32E1-483C-FDA0-ADEC-85037B2AA6FB}"/>
                </a:ext>
              </a:extLst>
            </p:cNvPr>
            <p:cNvSpPr/>
            <p:nvPr/>
          </p:nvSpPr>
          <p:spPr>
            <a:xfrm>
              <a:off x="3004825" y="838850"/>
              <a:ext cx="35875" cy="28075"/>
            </a:xfrm>
            <a:custGeom>
              <a:avLst/>
              <a:gdLst/>
              <a:ahLst/>
              <a:cxnLst/>
              <a:rect l="l" t="t" r="r" b="b"/>
              <a:pathLst>
                <a:path w="1435" h="1123" extrusionOk="0">
                  <a:moveTo>
                    <a:pt x="604" y="0"/>
                  </a:moveTo>
                  <a:cubicBezTo>
                    <a:pt x="375" y="0"/>
                    <a:pt x="152" y="104"/>
                    <a:pt x="0" y="322"/>
                  </a:cubicBezTo>
                  <a:lnTo>
                    <a:pt x="1234" y="1122"/>
                  </a:lnTo>
                  <a:cubicBezTo>
                    <a:pt x="1435" y="789"/>
                    <a:pt x="1334" y="355"/>
                    <a:pt x="1001" y="88"/>
                  </a:cubicBezTo>
                  <a:lnTo>
                    <a:pt x="968" y="88"/>
                  </a:lnTo>
                  <a:cubicBezTo>
                    <a:pt x="851" y="30"/>
                    <a:pt x="727" y="0"/>
                    <a:pt x="6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886;p67">
              <a:extLst>
                <a:ext uri="{FF2B5EF4-FFF2-40B4-BE49-F238E27FC236}">
                  <a16:creationId xmlns:a16="http://schemas.microsoft.com/office/drawing/2014/main" id="{B646F401-E1DB-D68F-EED3-C35D36D6253E}"/>
                </a:ext>
              </a:extLst>
            </p:cNvPr>
            <p:cNvSpPr/>
            <p:nvPr/>
          </p:nvSpPr>
          <p:spPr>
            <a:xfrm>
              <a:off x="3004825" y="886650"/>
              <a:ext cx="32550" cy="30375"/>
            </a:xfrm>
            <a:custGeom>
              <a:avLst/>
              <a:gdLst/>
              <a:ahLst/>
              <a:cxnLst/>
              <a:rect l="l" t="t" r="r" b="b"/>
              <a:pathLst>
                <a:path w="1302" h="1215" extrusionOk="0">
                  <a:moveTo>
                    <a:pt x="703" y="1"/>
                  </a:moveTo>
                  <a:cubicBezTo>
                    <a:pt x="669" y="1"/>
                    <a:pt x="635" y="4"/>
                    <a:pt x="601" y="11"/>
                  </a:cubicBezTo>
                  <a:cubicBezTo>
                    <a:pt x="267" y="44"/>
                    <a:pt x="0" y="344"/>
                    <a:pt x="67" y="678"/>
                  </a:cubicBezTo>
                  <a:cubicBezTo>
                    <a:pt x="98" y="961"/>
                    <a:pt x="337" y="1215"/>
                    <a:pt x="672" y="1215"/>
                  </a:cubicBezTo>
                  <a:cubicBezTo>
                    <a:pt x="693" y="1215"/>
                    <a:pt x="713" y="1214"/>
                    <a:pt x="734" y="1212"/>
                  </a:cubicBezTo>
                  <a:cubicBezTo>
                    <a:pt x="1068" y="1212"/>
                    <a:pt x="1301" y="912"/>
                    <a:pt x="1268" y="578"/>
                  </a:cubicBezTo>
                  <a:cubicBezTo>
                    <a:pt x="1238" y="249"/>
                    <a:pt x="994"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887;p67">
              <a:extLst>
                <a:ext uri="{FF2B5EF4-FFF2-40B4-BE49-F238E27FC236}">
                  <a16:creationId xmlns:a16="http://schemas.microsoft.com/office/drawing/2014/main" id="{08932AD4-8905-DD17-4DC7-93E8D85A7488}"/>
                </a:ext>
              </a:extLst>
            </p:cNvPr>
            <p:cNvSpPr/>
            <p:nvPr/>
          </p:nvSpPr>
          <p:spPr>
            <a:xfrm>
              <a:off x="2969800" y="899425"/>
              <a:ext cx="46725" cy="94250"/>
            </a:xfrm>
            <a:custGeom>
              <a:avLst/>
              <a:gdLst/>
              <a:ahLst/>
              <a:cxnLst/>
              <a:rect l="l" t="t" r="r" b="b"/>
              <a:pathLst>
                <a:path w="1869" h="3770" extrusionOk="0">
                  <a:moveTo>
                    <a:pt x="0" y="0"/>
                  </a:moveTo>
                  <a:lnTo>
                    <a:pt x="67" y="3770"/>
                  </a:lnTo>
                  <a:lnTo>
                    <a:pt x="1868" y="316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888;p67">
              <a:extLst>
                <a:ext uri="{FF2B5EF4-FFF2-40B4-BE49-F238E27FC236}">
                  <a16:creationId xmlns:a16="http://schemas.microsoft.com/office/drawing/2014/main" id="{C9256931-ADB1-DE9E-DEAD-593BEBA07985}"/>
                </a:ext>
              </a:extLst>
            </p:cNvPr>
            <p:cNvSpPr/>
            <p:nvPr/>
          </p:nvSpPr>
          <p:spPr>
            <a:xfrm>
              <a:off x="2774650" y="1047850"/>
              <a:ext cx="128450" cy="78425"/>
            </a:xfrm>
            <a:custGeom>
              <a:avLst/>
              <a:gdLst/>
              <a:ahLst/>
              <a:cxnLst/>
              <a:rect l="l" t="t" r="r" b="b"/>
              <a:pathLst>
                <a:path w="5138" h="3137" extrusionOk="0">
                  <a:moveTo>
                    <a:pt x="1" y="1"/>
                  </a:moveTo>
                  <a:lnTo>
                    <a:pt x="1" y="1"/>
                  </a:lnTo>
                  <a:cubicBezTo>
                    <a:pt x="201" y="635"/>
                    <a:pt x="601" y="1135"/>
                    <a:pt x="1135" y="1569"/>
                  </a:cubicBezTo>
                  <a:cubicBezTo>
                    <a:pt x="2102" y="2303"/>
                    <a:pt x="5138" y="3136"/>
                    <a:pt x="5138" y="3136"/>
                  </a:cubicBezTo>
                  <a:lnTo>
                    <a:pt x="5104" y="2169"/>
                  </a:lnTo>
                  <a:cubicBezTo>
                    <a:pt x="3603" y="2002"/>
                    <a:pt x="501" y="1235"/>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889;p67">
              <a:extLst>
                <a:ext uri="{FF2B5EF4-FFF2-40B4-BE49-F238E27FC236}">
                  <a16:creationId xmlns:a16="http://schemas.microsoft.com/office/drawing/2014/main" id="{BA3E1880-4BCB-1107-90E4-0B3AABDDE5A0}"/>
                </a:ext>
              </a:extLst>
            </p:cNvPr>
            <p:cNvSpPr/>
            <p:nvPr/>
          </p:nvSpPr>
          <p:spPr>
            <a:xfrm>
              <a:off x="3842925" y="3364525"/>
              <a:ext cx="50875" cy="1030350"/>
            </a:xfrm>
            <a:custGeom>
              <a:avLst/>
              <a:gdLst/>
              <a:ahLst/>
              <a:cxnLst/>
              <a:rect l="l" t="t" r="r" b="b"/>
              <a:pathLst>
                <a:path w="2035" h="41214" extrusionOk="0">
                  <a:moveTo>
                    <a:pt x="2035" y="0"/>
                  </a:moveTo>
                  <a:lnTo>
                    <a:pt x="33" y="34"/>
                  </a:lnTo>
                  <a:lnTo>
                    <a:pt x="0" y="40663"/>
                  </a:lnTo>
                  <a:cubicBezTo>
                    <a:pt x="0" y="40796"/>
                    <a:pt x="134" y="40996"/>
                    <a:pt x="300" y="41063"/>
                  </a:cubicBezTo>
                  <a:cubicBezTo>
                    <a:pt x="534" y="41163"/>
                    <a:pt x="776" y="41213"/>
                    <a:pt x="1013" y="41213"/>
                  </a:cubicBezTo>
                  <a:cubicBezTo>
                    <a:pt x="1251" y="41213"/>
                    <a:pt x="1485" y="41163"/>
                    <a:pt x="1701" y="41063"/>
                  </a:cubicBezTo>
                  <a:cubicBezTo>
                    <a:pt x="1868" y="40996"/>
                    <a:pt x="2002" y="40796"/>
                    <a:pt x="2002" y="40663"/>
                  </a:cubicBezTo>
                  <a:lnTo>
                    <a:pt x="20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890;p67">
              <a:extLst>
                <a:ext uri="{FF2B5EF4-FFF2-40B4-BE49-F238E27FC236}">
                  <a16:creationId xmlns:a16="http://schemas.microsoft.com/office/drawing/2014/main" id="{EAA7E5AF-620D-8D16-0FD0-92779834989F}"/>
                </a:ext>
              </a:extLst>
            </p:cNvPr>
            <p:cNvSpPr/>
            <p:nvPr/>
          </p:nvSpPr>
          <p:spPr>
            <a:xfrm>
              <a:off x="3870425" y="3364525"/>
              <a:ext cx="22550" cy="1030750"/>
            </a:xfrm>
            <a:custGeom>
              <a:avLst/>
              <a:gdLst/>
              <a:ahLst/>
              <a:cxnLst/>
              <a:rect l="l" t="t" r="r" b="b"/>
              <a:pathLst>
                <a:path w="902" h="41230" extrusionOk="0">
                  <a:moveTo>
                    <a:pt x="34" y="0"/>
                  </a:moveTo>
                  <a:lnTo>
                    <a:pt x="1" y="41230"/>
                  </a:lnTo>
                  <a:cubicBezTo>
                    <a:pt x="201" y="41230"/>
                    <a:pt x="401" y="41163"/>
                    <a:pt x="568" y="41063"/>
                  </a:cubicBezTo>
                  <a:cubicBezTo>
                    <a:pt x="735" y="40996"/>
                    <a:pt x="868" y="40829"/>
                    <a:pt x="868" y="40663"/>
                  </a:cubicBezTo>
                  <a:lnTo>
                    <a:pt x="9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891;p67">
              <a:extLst>
                <a:ext uri="{FF2B5EF4-FFF2-40B4-BE49-F238E27FC236}">
                  <a16:creationId xmlns:a16="http://schemas.microsoft.com/office/drawing/2014/main" id="{91B9671D-D1E9-FD7C-9705-6CA194020ACF}"/>
                </a:ext>
              </a:extLst>
            </p:cNvPr>
            <p:cNvSpPr/>
            <p:nvPr/>
          </p:nvSpPr>
          <p:spPr>
            <a:xfrm>
              <a:off x="3841250" y="3349925"/>
              <a:ext cx="55050" cy="28375"/>
            </a:xfrm>
            <a:custGeom>
              <a:avLst/>
              <a:gdLst/>
              <a:ahLst/>
              <a:cxnLst/>
              <a:rect l="l" t="t" r="r" b="b"/>
              <a:pathLst>
                <a:path w="2202" h="1135" extrusionOk="0">
                  <a:moveTo>
                    <a:pt x="1080" y="0"/>
                  </a:moveTo>
                  <a:cubicBezTo>
                    <a:pt x="843" y="0"/>
                    <a:pt x="601" y="50"/>
                    <a:pt x="367" y="151"/>
                  </a:cubicBezTo>
                  <a:cubicBezTo>
                    <a:pt x="0" y="417"/>
                    <a:pt x="0" y="784"/>
                    <a:pt x="367" y="984"/>
                  </a:cubicBezTo>
                  <a:cubicBezTo>
                    <a:pt x="601" y="1085"/>
                    <a:pt x="843" y="1135"/>
                    <a:pt x="1080" y="1135"/>
                  </a:cubicBezTo>
                  <a:cubicBezTo>
                    <a:pt x="1318" y="1135"/>
                    <a:pt x="1552" y="1085"/>
                    <a:pt x="1768" y="984"/>
                  </a:cubicBezTo>
                  <a:cubicBezTo>
                    <a:pt x="2169" y="784"/>
                    <a:pt x="2202" y="417"/>
                    <a:pt x="1768" y="151"/>
                  </a:cubicBezTo>
                  <a:cubicBezTo>
                    <a:pt x="1552" y="50"/>
                    <a:pt x="1318" y="0"/>
                    <a:pt x="1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892;p67">
              <a:extLst>
                <a:ext uri="{FF2B5EF4-FFF2-40B4-BE49-F238E27FC236}">
                  <a16:creationId xmlns:a16="http://schemas.microsoft.com/office/drawing/2014/main" id="{BDDE86C0-CE25-7ADC-FEB8-200ABB39933E}"/>
                </a:ext>
              </a:extLst>
            </p:cNvPr>
            <p:cNvSpPr/>
            <p:nvPr/>
          </p:nvSpPr>
          <p:spPr>
            <a:xfrm>
              <a:off x="5280600" y="2530575"/>
              <a:ext cx="50900" cy="1030350"/>
            </a:xfrm>
            <a:custGeom>
              <a:avLst/>
              <a:gdLst/>
              <a:ahLst/>
              <a:cxnLst/>
              <a:rect l="l" t="t" r="r" b="b"/>
              <a:pathLst>
                <a:path w="2036" h="41214" extrusionOk="0">
                  <a:moveTo>
                    <a:pt x="2036" y="1"/>
                  </a:moveTo>
                  <a:lnTo>
                    <a:pt x="34" y="34"/>
                  </a:lnTo>
                  <a:lnTo>
                    <a:pt x="1" y="40630"/>
                  </a:lnTo>
                  <a:cubicBezTo>
                    <a:pt x="1" y="40797"/>
                    <a:pt x="134" y="40997"/>
                    <a:pt x="301" y="41064"/>
                  </a:cubicBezTo>
                  <a:cubicBezTo>
                    <a:pt x="535" y="41164"/>
                    <a:pt x="776" y="41214"/>
                    <a:pt x="1014" y="41214"/>
                  </a:cubicBezTo>
                  <a:cubicBezTo>
                    <a:pt x="1252" y="41214"/>
                    <a:pt x="1485" y="41164"/>
                    <a:pt x="1702" y="41064"/>
                  </a:cubicBezTo>
                  <a:cubicBezTo>
                    <a:pt x="1869" y="40997"/>
                    <a:pt x="2002" y="40797"/>
                    <a:pt x="2002" y="40630"/>
                  </a:cubicBezTo>
                  <a:lnTo>
                    <a:pt x="203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893;p67">
              <a:extLst>
                <a:ext uri="{FF2B5EF4-FFF2-40B4-BE49-F238E27FC236}">
                  <a16:creationId xmlns:a16="http://schemas.microsoft.com/office/drawing/2014/main" id="{491E5CBB-BF01-C994-CC62-3DF44DFBB959}"/>
                </a:ext>
              </a:extLst>
            </p:cNvPr>
            <p:cNvSpPr/>
            <p:nvPr/>
          </p:nvSpPr>
          <p:spPr>
            <a:xfrm>
              <a:off x="5308125" y="2530575"/>
              <a:ext cx="22550" cy="1030775"/>
            </a:xfrm>
            <a:custGeom>
              <a:avLst/>
              <a:gdLst/>
              <a:ahLst/>
              <a:cxnLst/>
              <a:rect l="l" t="t" r="r" b="b"/>
              <a:pathLst>
                <a:path w="902" h="41231" extrusionOk="0">
                  <a:moveTo>
                    <a:pt x="1" y="1"/>
                  </a:moveTo>
                  <a:lnTo>
                    <a:pt x="1" y="41230"/>
                  </a:lnTo>
                  <a:cubicBezTo>
                    <a:pt x="201" y="41230"/>
                    <a:pt x="401" y="41164"/>
                    <a:pt x="568" y="41064"/>
                  </a:cubicBezTo>
                  <a:cubicBezTo>
                    <a:pt x="734" y="40997"/>
                    <a:pt x="868" y="40830"/>
                    <a:pt x="868" y="40663"/>
                  </a:cubicBezTo>
                  <a:lnTo>
                    <a:pt x="90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894;p67">
              <a:extLst>
                <a:ext uri="{FF2B5EF4-FFF2-40B4-BE49-F238E27FC236}">
                  <a16:creationId xmlns:a16="http://schemas.microsoft.com/office/drawing/2014/main" id="{FBD581D7-9012-A968-64BA-7B76ECA77A01}"/>
                </a:ext>
              </a:extLst>
            </p:cNvPr>
            <p:cNvSpPr/>
            <p:nvPr/>
          </p:nvSpPr>
          <p:spPr>
            <a:xfrm>
              <a:off x="5278950" y="2516000"/>
              <a:ext cx="55050" cy="29000"/>
            </a:xfrm>
            <a:custGeom>
              <a:avLst/>
              <a:gdLst/>
              <a:ahLst/>
              <a:cxnLst/>
              <a:rect l="l" t="t" r="r" b="b"/>
              <a:pathLst>
                <a:path w="2202" h="1160" extrusionOk="0">
                  <a:moveTo>
                    <a:pt x="1080" y="0"/>
                  </a:moveTo>
                  <a:cubicBezTo>
                    <a:pt x="842" y="0"/>
                    <a:pt x="601" y="50"/>
                    <a:pt x="367" y="150"/>
                  </a:cubicBezTo>
                  <a:cubicBezTo>
                    <a:pt x="0" y="417"/>
                    <a:pt x="0" y="784"/>
                    <a:pt x="367" y="984"/>
                  </a:cubicBezTo>
                  <a:cubicBezTo>
                    <a:pt x="601" y="1101"/>
                    <a:pt x="842" y="1159"/>
                    <a:pt x="1080" y="1159"/>
                  </a:cubicBezTo>
                  <a:cubicBezTo>
                    <a:pt x="1318" y="1159"/>
                    <a:pt x="1551" y="1101"/>
                    <a:pt x="1768" y="984"/>
                  </a:cubicBezTo>
                  <a:cubicBezTo>
                    <a:pt x="2168" y="751"/>
                    <a:pt x="2202" y="417"/>
                    <a:pt x="1768" y="150"/>
                  </a:cubicBezTo>
                  <a:cubicBezTo>
                    <a:pt x="1551" y="50"/>
                    <a:pt x="1318" y="0"/>
                    <a:pt x="1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895;p67">
              <a:extLst>
                <a:ext uri="{FF2B5EF4-FFF2-40B4-BE49-F238E27FC236}">
                  <a16:creationId xmlns:a16="http://schemas.microsoft.com/office/drawing/2014/main" id="{BD8E71DC-A874-4D95-259A-87C59792C3E8}"/>
                </a:ext>
              </a:extLst>
            </p:cNvPr>
            <p:cNvSpPr/>
            <p:nvPr/>
          </p:nvSpPr>
          <p:spPr>
            <a:xfrm>
              <a:off x="2366850" y="2507225"/>
              <a:ext cx="51750" cy="1031200"/>
            </a:xfrm>
            <a:custGeom>
              <a:avLst/>
              <a:gdLst/>
              <a:ahLst/>
              <a:cxnLst/>
              <a:rect l="l" t="t" r="r" b="b"/>
              <a:pathLst>
                <a:path w="2070" h="41248" extrusionOk="0">
                  <a:moveTo>
                    <a:pt x="2069" y="1"/>
                  </a:moveTo>
                  <a:lnTo>
                    <a:pt x="68" y="68"/>
                  </a:lnTo>
                  <a:lnTo>
                    <a:pt x="1" y="40663"/>
                  </a:lnTo>
                  <a:cubicBezTo>
                    <a:pt x="1" y="40830"/>
                    <a:pt x="134" y="40997"/>
                    <a:pt x="301" y="41097"/>
                  </a:cubicBezTo>
                  <a:cubicBezTo>
                    <a:pt x="535" y="41197"/>
                    <a:pt x="777" y="41247"/>
                    <a:pt x="1018" y="41247"/>
                  </a:cubicBezTo>
                  <a:cubicBezTo>
                    <a:pt x="1260" y="41247"/>
                    <a:pt x="1502" y="41197"/>
                    <a:pt x="1736" y="41097"/>
                  </a:cubicBezTo>
                  <a:cubicBezTo>
                    <a:pt x="1902" y="40997"/>
                    <a:pt x="2002" y="40830"/>
                    <a:pt x="2002" y="40663"/>
                  </a:cubicBezTo>
                  <a:lnTo>
                    <a:pt x="206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896;p67">
              <a:extLst>
                <a:ext uri="{FF2B5EF4-FFF2-40B4-BE49-F238E27FC236}">
                  <a16:creationId xmlns:a16="http://schemas.microsoft.com/office/drawing/2014/main" id="{267379E0-CC1A-BEFE-B3A4-3C3079B7D997}"/>
                </a:ext>
              </a:extLst>
            </p:cNvPr>
            <p:cNvSpPr/>
            <p:nvPr/>
          </p:nvSpPr>
          <p:spPr>
            <a:xfrm>
              <a:off x="2394375" y="2507225"/>
              <a:ext cx="22550" cy="1031600"/>
            </a:xfrm>
            <a:custGeom>
              <a:avLst/>
              <a:gdLst/>
              <a:ahLst/>
              <a:cxnLst/>
              <a:rect l="l" t="t" r="r" b="b"/>
              <a:pathLst>
                <a:path w="902" h="41264" extrusionOk="0">
                  <a:moveTo>
                    <a:pt x="34" y="1"/>
                  </a:moveTo>
                  <a:lnTo>
                    <a:pt x="1" y="41264"/>
                  </a:lnTo>
                  <a:cubicBezTo>
                    <a:pt x="201" y="41264"/>
                    <a:pt x="401" y="41164"/>
                    <a:pt x="568" y="41097"/>
                  </a:cubicBezTo>
                  <a:cubicBezTo>
                    <a:pt x="735" y="40997"/>
                    <a:pt x="868" y="40830"/>
                    <a:pt x="868" y="40663"/>
                  </a:cubicBezTo>
                  <a:lnTo>
                    <a:pt x="90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897;p67">
              <a:extLst>
                <a:ext uri="{FF2B5EF4-FFF2-40B4-BE49-F238E27FC236}">
                  <a16:creationId xmlns:a16="http://schemas.microsoft.com/office/drawing/2014/main" id="{42A03D5E-15E1-7ED7-4726-ECF3A14DC4F9}"/>
                </a:ext>
              </a:extLst>
            </p:cNvPr>
            <p:cNvSpPr/>
            <p:nvPr/>
          </p:nvSpPr>
          <p:spPr>
            <a:xfrm>
              <a:off x="2365200" y="2495150"/>
              <a:ext cx="54225" cy="27550"/>
            </a:xfrm>
            <a:custGeom>
              <a:avLst/>
              <a:gdLst/>
              <a:ahLst/>
              <a:cxnLst/>
              <a:rect l="l" t="t" r="r" b="b"/>
              <a:pathLst>
                <a:path w="2169" h="1102" extrusionOk="0">
                  <a:moveTo>
                    <a:pt x="1084" y="0"/>
                  </a:moveTo>
                  <a:cubicBezTo>
                    <a:pt x="843" y="0"/>
                    <a:pt x="601" y="50"/>
                    <a:pt x="367" y="150"/>
                  </a:cubicBezTo>
                  <a:cubicBezTo>
                    <a:pt x="0" y="317"/>
                    <a:pt x="0" y="717"/>
                    <a:pt x="367" y="951"/>
                  </a:cubicBezTo>
                  <a:cubicBezTo>
                    <a:pt x="601" y="1051"/>
                    <a:pt x="843" y="1101"/>
                    <a:pt x="1084" y="1101"/>
                  </a:cubicBezTo>
                  <a:cubicBezTo>
                    <a:pt x="1326" y="1101"/>
                    <a:pt x="1568" y="1051"/>
                    <a:pt x="1802" y="951"/>
                  </a:cubicBezTo>
                  <a:cubicBezTo>
                    <a:pt x="2168" y="751"/>
                    <a:pt x="2168" y="384"/>
                    <a:pt x="1802" y="150"/>
                  </a:cubicBezTo>
                  <a:cubicBezTo>
                    <a:pt x="1568" y="50"/>
                    <a:pt x="1326" y="0"/>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898;p67">
              <a:extLst>
                <a:ext uri="{FF2B5EF4-FFF2-40B4-BE49-F238E27FC236}">
                  <a16:creationId xmlns:a16="http://schemas.microsoft.com/office/drawing/2014/main" id="{96D1EF5C-BDD1-4BFA-FF91-AE2670FB77E1}"/>
                </a:ext>
              </a:extLst>
            </p:cNvPr>
            <p:cNvSpPr/>
            <p:nvPr/>
          </p:nvSpPr>
          <p:spPr>
            <a:xfrm>
              <a:off x="2106675" y="1600125"/>
              <a:ext cx="3410800" cy="2012725"/>
            </a:xfrm>
            <a:custGeom>
              <a:avLst/>
              <a:gdLst/>
              <a:ahLst/>
              <a:cxnLst/>
              <a:rect l="l" t="t" r="r" b="b"/>
              <a:pathLst>
                <a:path w="136432" h="80509" extrusionOk="0">
                  <a:moveTo>
                    <a:pt x="71952" y="1"/>
                  </a:moveTo>
                  <a:cubicBezTo>
                    <a:pt x="71652" y="1"/>
                    <a:pt x="71351" y="76"/>
                    <a:pt x="71085" y="226"/>
                  </a:cubicBezTo>
                  <a:lnTo>
                    <a:pt x="868" y="40755"/>
                  </a:lnTo>
                  <a:cubicBezTo>
                    <a:pt x="367" y="41088"/>
                    <a:pt x="34" y="41622"/>
                    <a:pt x="1" y="42256"/>
                  </a:cubicBezTo>
                  <a:lnTo>
                    <a:pt x="1" y="42589"/>
                  </a:lnTo>
                  <a:cubicBezTo>
                    <a:pt x="34" y="43223"/>
                    <a:pt x="367" y="43757"/>
                    <a:pt x="868" y="44091"/>
                  </a:cubicBezTo>
                  <a:lnTo>
                    <a:pt x="63579" y="80283"/>
                  </a:lnTo>
                  <a:cubicBezTo>
                    <a:pt x="63846" y="80433"/>
                    <a:pt x="64146" y="80508"/>
                    <a:pt x="64451" y="80508"/>
                  </a:cubicBezTo>
                  <a:cubicBezTo>
                    <a:pt x="64755" y="80508"/>
                    <a:pt x="65064" y="80433"/>
                    <a:pt x="65347" y="80283"/>
                  </a:cubicBezTo>
                  <a:lnTo>
                    <a:pt x="135564" y="39754"/>
                  </a:lnTo>
                  <a:cubicBezTo>
                    <a:pt x="136064" y="39421"/>
                    <a:pt x="136398" y="38887"/>
                    <a:pt x="136431" y="38253"/>
                  </a:cubicBezTo>
                  <a:lnTo>
                    <a:pt x="136431" y="37919"/>
                  </a:lnTo>
                  <a:cubicBezTo>
                    <a:pt x="136398" y="37286"/>
                    <a:pt x="136064" y="36752"/>
                    <a:pt x="135564" y="36418"/>
                  </a:cubicBezTo>
                  <a:lnTo>
                    <a:pt x="72819" y="226"/>
                  </a:lnTo>
                  <a:cubicBezTo>
                    <a:pt x="72552" y="76"/>
                    <a:pt x="72252" y="1"/>
                    <a:pt x="71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899;p67">
              <a:extLst>
                <a:ext uri="{FF2B5EF4-FFF2-40B4-BE49-F238E27FC236}">
                  <a16:creationId xmlns:a16="http://schemas.microsoft.com/office/drawing/2014/main" id="{2489D6CD-F69B-E7C5-783F-F9DE1AA26B6B}"/>
                </a:ext>
              </a:extLst>
            </p:cNvPr>
            <p:cNvSpPr/>
            <p:nvPr/>
          </p:nvSpPr>
          <p:spPr>
            <a:xfrm>
              <a:off x="2106675" y="1600125"/>
              <a:ext cx="3410800" cy="2012725"/>
            </a:xfrm>
            <a:custGeom>
              <a:avLst/>
              <a:gdLst/>
              <a:ahLst/>
              <a:cxnLst/>
              <a:rect l="l" t="t" r="r" b="b"/>
              <a:pathLst>
                <a:path w="136432" h="80509" extrusionOk="0">
                  <a:moveTo>
                    <a:pt x="71952" y="1"/>
                  </a:moveTo>
                  <a:cubicBezTo>
                    <a:pt x="71652" y="1"/>
                    <a:pt x="71351" y="76"/>
                    <a:pt x="71085" y="226"/>
                  </a:cubicBezTo>
                  <a:lnTo>
                    <a:pt x="868" y="40755"/>
                  </a:lnTo>
                  <a:cubicBezTo>
                    <a:pt x="367" y="41088"/>
                    <a:pt x="34" y="41622"/>
                    <a:pt x="1" y="42256"/>
                  </a:cubicBezTo>
                  <a:lnTo>
                    <a:pt x="1" y="42589"/>
                  </a:lnTo>
                  <a:cubicBezTo>
                    <a:pt x="34" y="43223"/>
                    <a:pt x="367" y="43757"/>
                    <a:pt x="868" y="44091"/>
                  </a:cubicBezTo>
                  <a:lnTo>
                    <a:pt x="63579" y="80283"/>
                  </a:lnTo>
                  <a:cubicBezTo>
                    <a:pt x="63846" y="80433"/>
                    <a:pt x="64146" y="80508"/>
                    <a:pt x="64451" y="80508"/>
                  </a:cubicBezTo>
                  <a:cubicBezTo>
                    <a:pt x="64755" y="80508"/>
                    <a:pt x="65064" y="80433"/>
                    <a:pt x="65347" y="80283"/>
                  </a:cubicBezTo>
                  <a:lnTo>
                    <a:pt x="135564" y="39754"/>
                  </a:lnTo>
                  <a:cubicBezTo>
                    <a:pt x="136064" y="39421"/>
                    <a:pt x="136398" y="38887"/>
                    <a:pt x="136431" y="38253"/>
                  </a:cubicBezTo>
                  <a:lnTo>
                    <a:pt x="136431" y="37919"/>
                  </a:lnTo>
                  <a:cubicBezTo>
                    <a:pt x="136398" y="37286"/>
                    <a:pt x="136064" y="36752"/>
                    <a:pt x="135564" y="36418"/>
                  </a:cubicBezTo>
                  <a:lnTo>
                    <a:pt x="72819" y="226"/>
                  </a:lnTo>
                  <a:cubicBezTo>
                    <a:pt x="72552" y="76"/>
                    <a:pt x="72252" y="1"/>
                    <a:pt x="71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900;p67">
              <a:extLst>
                <a:ext uri="{FF2B5EF4-FFF2-40B4-BE49-F238E27FC236}">
                  <a16:creationId xmlns:a16="http://schemas.microsoft.com/office/drawing/2014/main" id="{682DDED5-1D1D-AA74-54A7-E0428C2B5B4C}"/>
                </a:ext>
              </a:extLst>
            </p:cNvPr>
            <p:cNvSpPr/>
            <p:nvPr/>
          </p:nvSpPr>
          <p:spPr>
            <a:xfrm>
              <a:off x="2106675" y="2621475"/>
              <a:ext cx="1611175" cy="993250"/>
            </a:xfrm>
            <a:custGeom>
              <a:avLst/>
              <a:gdLst/>
              <a:ahLst/>
              <a:cxnLst/>
              <a:rect l="l" t="t" r="r" b="b"/>
              <a:pathLst>
                <a:path w="64447" h="39730" extrusionOk="0">
                  <a:moveTo>
                    <a:pt x="701" y="1"/>
                  </a:moveTo>
                  <a:lnTo>
                    <a:pt x="701" y="1"/>
                  </a:lnTo>
                  <a:cubicBezTo>
                    <a:pt x="647" y="39"/>
                    <a:pt x="604" y="82"/>
                    <a:pt x="573" y="128"/>
                  </a:cubicBezTo>
                  <a:lnTo>
                    <a:pt x="573" y="128"/>
                  </a:lnTo>
                  <a:cubicBezTo>
                    <a:pt x="614" y="84"/>
                    <a:pt x="657" y="42"/>
                    <a:pt x="701" y="1"/>
                  </a:cubicBezTo>
                  <a:close/>
                  <a:moveTo>
                    <a:pt x="573" y="128"/>
                  </a:moveTo>
                  <a:cubicBezTo>
                    <a:pt x="244" y="479"/>
                    <a:pt x="30" y="928"/>
                    <a:pt x="1" y="1402"/>
                  </a:cubicBezTo>
                  <a:lnTo>
                    <a:pt x="1" y="1735"/>
                  </a:lnTo>
                  <a:cubicBezTo>
                    <a:pt x="34" y="2369"/>
                    <a:pt x="367" y="2903"/>
                    <a:pt x="868" y="3237"/>
                  </a:cubicBezTo>
                  <a:lnTo>
                    <a:pt x="63579" y="39496"/>
                  </a:lnTo>
                  <a:cubicBezTo>
                    <a:pt x="63846" y="39629"/>
                    <a:pt x="64180" y="39729"/>
                    <a:pt x="64447" y="39729"/>
                  </a:cubicBezTo>
                  <a:lnTo>
                    <a:pt x="64447" y="37361"/>
                  </a:lnTo>
                  <a:cubicBezTo>
                    <a:pt x="64180" y="37361"/>
                    <a:pt x="63846" y="37261"/>
                    <a:pt x="63579" y="37094"/>
                  </a:cubicBezTo>
                  <a:lnTo>
                    <a:pt x="868" y="868"/>
                  </a:lnTo>
                  <a:cubicBezTo>
                    <a:pt x="532" y="700"/>
                    <a:pt x="408" y="369"/>
                    <a:pt x="573" y="1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901;p67">
              <a:extLst>
                <a:ext uri="{FF2B5EF4-FFF2-40B4-BE49-F238E27FC236}">
                  <a16:creationId xmlns:a16="http://schemas.microsoft.com/office/drawing/2014/main" id="{5838D1D4-D76E-1AE9-861D-9EE76CE6339B}"/>
                </a:ext>
              </a:extLst>
            </p:cNvPr>
            <p:cNvSpPr/>
            <p:nvPr/>
          </p:nvSpPr>
          <p:spPr>
            <a:xfrm>
              <a:off x="2106675" y="2621475"/>
              <a:ext cx="1611175" cy="993250"/>
            </a:xfrm>
            <a:custGeom>
              <a:avLst/>
              <a:gdLst/>
              <a:ahLst/>
              <a:cxnLst/>
              <a:rect l="l" t="t" r="r" b="b"/>
              <a:pathLst>
                <a:path w="64447" h="39730" extrusionOk="0">
                  <a:moveTo>
                    <a:pt x="701" y="1"/>
                  </a:moveTo>
                  <a:lnTo>
                    <a:pt x="701" y="1"/>
                  </a:lnTo>
                  <a:cubicBezTo>
                    <a:pt x="647" y="39"/>
                    <a:pt x="604" y="82"/>
                    <a:pt x="573" y="128"/>
                  </a:cubicBezTo>
                  <a:lnTo>
                    <a:pt x="573" y="128"/>
                  </a:lnTo>
                  <a:cubicBezTo>
                    <a:pt x="614" y="84"/>
                    <a:pt x="657" y="42"/>
                    <a:pt x="701" y="1"/>
                  </a:cubicBezTo>
                  <a:close/>
                  <a:moveTo>
                    <a:pt x="573" y="128"/>
                  </a:moveTo>
                  <a:cubicBezTo>
                    <a:pt x="244" y="479"/>
                    <a:pt x="30" y="928"/>
                    <a:pt x="1" y="1402"/>
                  </a:cubicBezTo>
                  <a:lnTo>
                    <a:pt x="1" y="1735"/>
                  </a:lnTo>
                  <a:cubicBezTo>
                    <a:pt x="34" y="2369"/>
                    <a:pt x="367" y="2903"/>
                    <a:pt x="868" y="3237"/>
                  </a:cubicBezTo>
                  <a:lnTo>
                    <a:pt x="63579" y="39496"/>
                  </a:lnTo>
                  <a:cubicBezTo>
                    <a:pt x="63846" y="39629"/>
                    <a:pt x="64180" y="39729"/>
                    <a:pt x="64447" y="39729"/>
                  </a:cubicBezTo>
                  <a:lnTo>
                    <a:pt x="64447" y="37361"/>
                  </a:lnTo>
                  <a:cubicBezTo>
                    <a:pt x="64180" y="37361"/>
                    <a:pt x="63846" y="37261"/>
                    <a:pt x="63579" y="37094"/>
                  </a:cubicBezTo>
                  <a:lnTo>
                    <a:pt x="868" y="868"/>
                  </a:lnTo>
                  <a:cubicBezTo>
                    <a:pt x="532" y="700"/>
                    <a:pt x="408" y="369"/>
                    <a:pt x="573" y="12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902;p67">
              <a:extLst>
                <a:ext uri="{FF2B5EF4-FFF2-40B4-BE49-F238E27FC236}">
                  <a16:creationId xmlns:a16="http://schemas.microsoft.com/office/drawing/2014/main" id="{2D096179-11FD-339A-AED6-CD042BE134A1}"/>
                </a:ext>
              </a:extLst>
            </p:cNvPr>
            <p:cNvSpPr/>
            <p:nvPr/>
          </p:nvSpPr>
          <p:spPr>
            <a:xfrm>
              <a:off x="2118350" y="1599300"/>
              <a:ext cx="3387450" cy="1956000"/>
            </a:xfrm>
            <a:custGeom>
              <a:avLst/>
              <a:gdLst/>
              <a:ahLst/>
              <a:cxnLst/>
              <a:rect l="l" t="t" r="r" b="b"/>
              <a:pathLst>
                <a:path w="135498" h="78240" extrusionOk="0">
                  <a:moveTo>
                    <a:pt x="71452" y="0"/>
                  </a:moveTo>
                  <a:cubicBezTo>
                    <a:pt x="71151" y="0"/>
                    <a:pt x="70851" y="75"/>
                    <a:pt x="70584" y="225"/>
                  </a:cubicBezTo>
                  <a:lnTo>
                    <a:pt x="401" y="40788"/>
                  </a:lnTo>
                  <a:cubicBezTo>
                    <a:pt x="101" y="40888"/>
                    <a:pt x="1" y="41221"/>
                    <a:pt x="67" y="41455"/>
                  </a:cubicBezTo>
                  <a:cubicBezTo>
                    <a:pt x="101" y="41622"/>
                    <a:pt x="234" y="41755"/>
                    <a:pt x="401" y="41789"/>
                  </a:cubicBezTo>
                  <a:lnTo>
                    <a:pt x="63112" y="78014"/>
                  </a:lnTo>
                  <a:cubicBezTo>
                    <a:pt x="63379" y="78165"/>
                    <a:pt x="63679" y="78240"/>
                    <a:pt x="63984" y="78240"/>
                  </a:cubicBezTo>
                  <a:cubicBezTo>
                    <a:pt x="64288" y="78240"/>
                    <a:pt x="64597" y="78165"/>
                    <a:pt x="64880" y="78014"/>
                  </a:cubicBezTo>
                  <a:lnTo>
                    <a:pt x="135097" y="37452"/>
                  </a:lnTo>
                  <a:cubicBezTo>
                    <a:pt x="135364" y="37385"/>
                    <a:pt x="135497" y="37085"/>
                    <a:pt x="135431" y="36785"/>
                  </a:cubicBezTo>
                  <a:cubicBezTo>
                    <a:pt x="135364" y="36618"/>
                    <a:pt x="135264" y="36485"/>
                    <a:pt x="135097" y="36451"/>
                  </a:cubicBezTo>
                  <a:lnTo>
                    <a:pt x="72319" y="225"/>
                  </a:lnTo>
                  <a:cubicBezTo>
                    <a:pt x="72052" y="75"/>
                    <a:pt x="71752" y="0"/>
                    <a:pt x="71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903;p67">
              <a:extLst>
                <a:ext uri="{FF2B5EF4-FFF2-40B4-BE49-F238E27FC236}">
                  <a16:creationId xmlns:a16="http://schemas.microsoft.com/office/drawing/2014/main" id="{8ACD075B-2880-6452-47C2-4CB0D8676D0D}"/>
                </a:ext>
              </a:extLst>
            </p:cNvPr>
            <p:cNvSpPr/>
            <p:nvPr/>
          </p:nvSpPr>
          <p:spPr>
            <a:xfrm>
              <a:off x="2118350" y="1599300"/>
              <a:ext cx="3387450" cy="1956000"/>
            </a:xfrm>
            <a:custGeom>
              <a:avLst/>
              <a:gdLst/>
              <a:ahLst/>
              <a:cxnLst/>
              <a:rect l="l" t="t" r="r" b="b"/>
              <a:pathLst>
                <a:path w="135498" h="78240" extrusionOk="0">
                  <a:moveTo>
                    <a:pt x="71452" y="0"/>
                  </a:moveTo>
                  <a:cubicBezTo>
                    <a:pt x="71151" y="0"/>
                    <a:pt x="70851" y="75"/>
                    <a:pt x="70584" y="225"/>
                  </a:cubicBezTo>
                  <a:lnTo>
                    <a:pt x="401" y="40788"/>
                  </a:lnTo>
                  <a:cubicBezTo>
                    <a:pt x="101" y="40888"/>
                    <a:pt x="1" y="41221"/>
                    <a:pt x="67" y="41455"/>
                  </a:cubicBezTo>
                  <a:cubicBezTo>
                    <a:pt x="101" y="41622"/>
                    <a:pt x="234" y="41755"/>
                    <a:pt x="401" y="41789"/>
                  </a:cubicBezTo>
                  <a:lnTo>
                    <a:pt x="63112" y="78014"/>
                  </a:lnTo>
                  <a:cubicBezTo>
                    <a:pt x="63379" y="78165"/>
                    <a:pt x="63679" y="78240"/>
                    <a:pt x="63984" y="78240"/>
                  </a:cubicBezTo>
                  <a:cubicBezTo>
                    <a:pt x="64288" y="78240"/>
                    <a:pt x="64597" y="78165"/>
                    <a:pt x="64880" y="78014"/>
                  </a:cubicBezTo>
                  <a:lnTo>
                    <a:pt x="135097" y="37452"/>
                  </a:lnTo>
                  <a:cubicBezTo>
                    <a:pt x="135364" y="37385"/>
                    <a:pt x="135497" y="37085"/>
                    <a:pt x="135431" y="36785"/>
                  </a:cubicBezTo>
                  <a:cubicBezTo>
                    <a:pt x="135364" y="36618"/>
                    <a:pt x="135264" y="36485"/>
                    <a:pt x="135097" y="36451"/>
                  </a:cubicBezTo>
                  <a:lnTo>
                    <a:pt x="72319" y="225"/>
                  </a:lnTo>
                  <a:cubicBezTo>
                    <a:pt x="72052" y="75"/>
                    <a:pt x="71752" y="0"/>
                    <a:pt x="71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904;p67">
              <a:extLst>
                <a:ext uri="{FF2B5EF4-FFF2-40B4-BE49-F238E27FC236}">
                  <a16:creationId xmlns:a16="http://schemas.microsoft.com/office/drawing/2014/main" id="{69113AA5-4501-30F5-38E5-C6DB5C28D55D}"/>
                </a:ext>
              </a:extLst>
            </p:cNvPr>
            <p:cNvSpPr/>
            <p:nvPr/>
          </p:nvSpPr>
          <p:spPr>
            <a:xfrm>
              <a:off x="2836375" y="2504100"/>
              <a:ext cx="823100" cy="488500"/>
            </a:xfrm>
            <a:custGeom>
              <a:avLst/>
              <a:gdLst/>
              <a:ahLst/>
              <a:cxnLst/>
              <a:rect l="l" t="t" r="r" b="b"/>
              <a:pathLst>
                <a:path w="32924" h="19540" extrusionOk="0">
                  <a:moveTo>
                    <a:pt x="12371" y="1"/>
                  </a:moveTo>
                  <a:cubicBezTo>
                    <a:pt x="12075" y="1"/>
                    <a:pt x="11775" y="76"/>
                    <a:pt x="11508" y="226"/>
                  </a:cubicBezTo>
                  <a:lnTo>
                    <a:pt x="701" y="6464"/>
                  </a:lnTo>
                  <a:cubicBezTo>
                    <a:pt x="500" y="6564"/>
                    <a:pt x="334" y="6731"/>
                    <a:pt x="234" y="6931"/>
                  </a:cubicBezTo>
                  <a:cubicBezTo>
                    <a:pt x="0" y="7431"/>
                    <a:pt x="200" y="8065"/>
                    <a:pt x="701" y="8298"/>
                  </a:cubicBezTo>
                  <a:lnTo>
                    <a:pt x="19747" y="19306"/>
                  </a:lnTo>
                  <a:cubicBezTo>
                    <a:pt x="20048" y="19440"/>
                    <a:pt x="20348" y="19540"/>
                    <a:pt x="20648" y="19540"/>
                  </a:cubicBezTo>
                  <a:cubicBezTo>
                    <a:pt x="20915" y="19540"/>
                    <a:pt x="21215" y="19440"/>
                    <a:pt x="21415" y="19306"/>
                  </a:cubicBezTo>
                  <a:lnTo>
                    <a:pt x="32223" y="13069"/>
                  </a:lnTo>
                  <a:cubicBezTo>
                    <a:pt x="32423" y="12969"/>
                    <a:pt x="32590" y="12802"/>
                    <a:pt x="32690" y="12602"/>
                  </a:cubicBezTo>
                  <a:cubicBezTo>
                    <a:pt x="32924" y="12101"/>
                    <a:pt x="32723" y="11467"/>
                    <a:pt x="32223" y="11234"/>
                  </a:cubicBezTo>
                  <a:lnTo>
                    <a:pt x="13209" y="226"/>
                  </a:lnTo>
                  <a:cubicBezTo>
                    <a:pt x="12959" y="76"/>
                    <a:pt x="12667" y="1"/>
                    <a:pt x="12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905;p67">
              <a:extLst>
                <a:ext uri="{FF2B5EF4-FFF2-40B4-BE49-F238E27FC236}">
                  <a16:creationId xmlns:a16="http://schemas.microsoft.com/office/drawing/2014/main" id="{63FD7DAB-A21A-67E5-353D-AAE5DD338745}"/>
                </a:ext>
              </a:extLst>
            </p:cNvPr>
            <p:cNvSpPr/>
            <p:nvPr/>
          </p:nvSpPr>
          <p:spPr>
            <a:xfrm>
              <a:off x="2848875" y="2497450"/>
              <a:ext cx="798100" cy="478275"/>
            </a:xfrm>
            <a:custGeom>
              <a:avLst/>
              <a:gdLst/>
              <a:ahLst/>
              <a:cxnLst/>
              <a:rect l="l" t="t" r="r" b="b"/>
              <a:pathLst>
                <a:path w="31924" h="19131" extrusionOk="0">
                  <a:moveTo>
                    <a:pt x="11896" y="0"/>
                  </a:moveTo>
                  <a:cubicBezTo>
                    <a:pt x="11725" y="0"/>
                    <a:pt x="11559" y="42"/>
                    <a:pt x="11409" y="125"/>
                  </a:cubicBezTo>
                  <a:lnTo>
                    <a:pt x="634" y="6363"/>
                  </a:lnTo>
                  <a:cubicBezTo>
                    <a:pt x="434" y="6463"/>
                    <a:pt x="334" y="6563"/>
                    <a:pt x="234" y="6730"/>
                  </a:cubicBezTo>
                  <a:cubicBezTo>
                    <a:pt x="0" y="7197"/>
                    <a:pt x="167" y="7731"/>
                    <a:pt x="634" y="7997"/>
                  </a:cubicBezTo>
                  <a:lnTo>
                    <a:pt x="19648" y="19005"/>
                  </a:lnTo>
                  <a:cubicBezTo>
                    <a:pt x="19815" y="19089"/>
                    <a:pt x="19990" y="19130"/>
                    <a:pt x="20161" y="19130"/>
                  </a:cubicBezTo>
                  <a:cubicBezTo>
                    <a:pt x="20332" y="19130"/>
                    <a:pt x="20498" y="19089"/>
                    <a:pt x="20648" y="19005"/>
                  </a:cubicBezTo>
                  <a:lnTo>
                    <a:pt x="31423" y="12734"/>
                  </a:lnTo>
                  <a:cubicBezTo>
                    <a:pt x="31723" y="12567"/>
                    <a:pt x="31890" y="12234"/>
                    <a:pt x="31923" y="11900"/>
                  </a:cubicBezTo>
                  <a:cubicBezTo>
                    <a:pt x="31890" y="11567"/>
                    <a:pt x="31723" y="11300"/>
                    <a:pt x="31490" y="11133"/>
                  </a:cubicBezTo>
                  <a:lnTo>
                    <a:pt x="12409" y="125"/>
                  </a:lnTo>
                  <a:cubicBezTo>
                    <a:pt x="12242" y="42"/>
                    <a:pt x="12067" y="0"/>
                    <a:pt x="118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906;p67">
              <a:extLst>
                <a:ext uri="{FF2B5EF4-FFF2-40B4-BE49-F238E27FC236}">
                  <a16:creationId xmlns:a16="http://schemas.microsoft.com/office/drawing/2014/main" id="{23DA2615-768F-5F2D-DD05-C2CF0BF71127}"/>
                </a:ext>
              </a:extLst>
            </p:cNvPr>
            <p:cNvSpPr/>
            <p:nvPr/>
          </p:nvSpPr>
          <p:spPr>
            <a:xfrm>
              <a:off x="3352575" y="2775750"/>
              <a:ext cx="297725" cy="200175"/>
            </a:xfrm>
            <a:custGeom>
              <a:avLst/>
              <a:gdLst/>
              <a:ahLst/>
              <a:cxnLst/>
              <a:rect l="l" t="t" r="r" b="b"/>
              <a:pathLst>
                <a:path w="11909" h="8007" extrusionOk="0">
                  <a:moveTo>
                    <a:pt x="11342" y="1"/>
                  </a:moveTo>
                  <a:lnTo>
                    <a:pt x="11342" y="1"/>
                  </a:lnTo>
                  <a:cubicBezTo>
                    <a:pt x="11542" y="168"/>
                    <a:pt x="11542" y="368"/>
                    <a:pt x="11275" y="535"/>
                  </a:cubicBezTo>
                  <a:lnTo>
                    <a:pt x="500" y="6773"/>
                  </a:lnTo>
                  <a:cubicBezTo>
                    <a:pt x="334" y="6873"/>
                    <a:pt x="167" y="6906"/>
                    <a:pt x="0" y="6906"/>
                  </a:cubicBezTo>
                  <a:lnTo>
                    <a:pt x="0" y="8007"/>
                  </a:lnTo>
                  <a:cubicBezTo>
                    <a:pt x="167" y="8007"/>
                    <a:pt x="334" y="7940"/>
                    <a:pt x="500" y="7873"/>
                  </a:cubicBezTo>
                  <a:lnTo>
                    <a:pt x="11275" y="1602"/>
                  </a:lnTo>
                  <a:cubicBezTo>
                    <a:pt x="11742" y="1369"/>
                    <a:pt x="11909" y="835"/>
                    <a:pt x="11675" y="368"/>
                  </a:cubicBezTo>
                  <a:cubicBezTo>
                    <a:pt x="11575" y="201"/>
                    <a:pt x="11442" y="68"/>
                    <a:pt x="113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907;p67">
              <a:extLst>
                <a:ext uri="{FF2B5EF4-FFF2-40B4-BE49-F238E27FC236}">
                  <a16:creationId xmlns:a16="http://schemas.microsoft.com/office/drawing/2014/main" id="{FD77B636-AF3B-4BF5-37EA-CEA08D8494E4}"/>
                </a:ext>
              </a:extLst>
            </p:cNvPr>
            <p:cNvSpPr/>
            <p:nvPr/>
          </p:nvSpPr>
          <p:spPr>
            <a:xfrm>
              <a:off x="3146575" y="2084400"/>
              <a:ext cx="518750" cy="693100"/>
            </a:xfrm>
            <a:custGeom>
              <a:avLst/>
              <a:gdLst/>
              <a:ahLst/>
              <a:cxnLst/>
              <a:rect l="l" t="t" r="r" b="b"/>
              <a:pathLst>
                <a:path w="20750" h="27724" extrusionOk="0">
                  <a:moveTo>
                    <a:pt x="688" y="0"/>
                  </a:moveTo>
                  <a:cubicBezTo>
                    <a:pt x="543" y="0"/>
                    <a:pt x="399" y="25"/>
                    <a:pt x="268" y="69"/>
                  </a:cubicBezTo>
                  <a:cubicBezTo>
                    <a:pt x="1" y="235"/>
                    <a:pt x="1" y="502"/>
                    <a:pt x="1" y="802"/>
                  </a:cubicBezTo>
                  <a:lnTo>
                    <a:pt x="1" y="15713"/>
                  </a:lnTo>
                  <a:cubicBezTo>
                    <a:pt x="1" y="16047"/>
                    <a:pt x="234" y="16380"/>
                    <a:pt x="501" y="16580"/>
                  </a:cubicBezTo>
                  <a:lnTo>
                    <a:pt x="19582" y="27588"/>
                  </a:lnTo>
                  <a:cubicBezTo>
                    <a:pt x="19713" y="27682"/>
                    <a:pt x="19887" y="27723"/>
                    <a:pt x="20068" y="27723"/>
                  </a:cubicBezTo>
                  <a:cubicBezTo>
                    <a:pt x="20207" y="27723"/>
                    <a:pt x="20351" y="27699"/>
                    <a:pt x="20482" y="27655"/>
                  </a:cubicBezTo>
                  <a:cubicBezTo>
                    <a:pt x="20749" y="27488"/>
                    <a:pt x="20749" y="27221"/>
                    <a:pt x="20749" y="26921"/>
                  </a:cubicBezTo>
                  <a:lnTo>
                    <a:pt x="20749" y="12010"/>
                  </a:lnTo>
                  <a:cubicBezTo>
                    <a:pt x="20749" y="11677"/>
                    <a:pt x="20516" y="11343"/>
                    <a:pt x="20249" y="11143"/>
                  </a:cubicBezTo>
                  <a:lnTo>
                    <a:pt x="1235" y="135"/>
                  </a:lnTo>
                  <a:cubicBezTo>
                    <a:pt x="1066" y="41"/>
                    <a:pt x="876" y="0"/>
                    <a:pt x="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908;p67">
              <a:extLst>
                <a:ext uri="{FF2B5EF4-FFF2-40B4-BE49-F238E27FC236}">
                  <a16:creationId xmlns:a16="http://schemas.microsoft.com/office/drawing/2014/main" id="{83E8E883-5038-C86B-A022-EA39FBC0C860}"/>
                </a:ext>
              </a:extLst>
            </p:cNvPr>
            <p:cNvSpPr/>
            <p:nvPr/>
          </p:nvSpPr>
          <p:spPr>
            <a:xfrm>
              <a:off x="3636100" y="2372150"/>
              <a:ext cx="28375" cy="405525"/>
            </a:xfrm>
            <a:custGeom>
              <a:avLst/>
              <a:gdLst/>
              <a:ahLst/>
              <a:cxnLst/>
              <a:rect l="l" t="t" r="r" b="b"/>
              <a:pathLst>
                <a:path w="1135" h="16221" extrusionOk="0">
                  <a:moveTo>
                    <a:pt x="1" y="16145"/>
                  </a:moveTo>
                  <a:lnTo>
                    <a:pt x="1" y="16145"/>
                  </a:lnTo>
                  <a:cubicBezTo>
                    <a:pt x="19" y="16153"/>
                    <a:pt x="37" y="16159"/>
                    <a:pt x="55" y="16164"/>
                  </a:cubicBezTo>
                  <a:lnTo>
                    <a:pt x="55" y="16164"/>
                  </a:lnTo>
                  <a:cubicBezTo>
                    <a:pt x="37" y="16158"/>
                    <a:pt x="19" y="16152"/>
                    <a:pt x="1" y="16145"/>
                  </a:cubicBezTo>
                  <a:close/>
                  <a:moveTo>
                    <a:pt x="968" y="0"/>
                  </a:moveTo>
                  <a:lnTo>
                    <a:pt x="267" y="400"/>
                  </a:lnTo>
                  <a:cubicBezTo>
                    <a:pt x="367" y="567"/>
                    <a:pt x="401" y="734"/>
                    <a:pt x="434" y="901"/>
                  </a:cubicBezTo>
                  <a:lnTo>
                    <a:pt x="434" y="15845"/>
                  </a:lnTo>
                  <a:cubicBezTo>
                    <a:pt x="434" y="16031"/>
                    <a:pt x="307" y="16175"/>
                    <a:pt x="137" y="16175"/>
                  </a:cubicBezTo>
                  <a:cubicBezTo>
                    <a:pt x="111" y="16175"/>
                    <a:pt x="83" y="16171"/>
                    <a:pt x="55" y="16164"/>
                  </a:cubicBezTo>
                  <a:lnTo>
                    <a:pt x="55" y="16164"/>
                  </a:lnTo>
                  <a:cubicBezTo>
                    <a:pt x="175" y="16201"/>
                    <a:pt x="305" y="16220"/>
                    <a:pt x="438" y="16220"/>
                  </a:cubicBezTo>
                  <a:cubicBezTo>
                    <a:pt x="593" y="16220"/>
                    <a:pt x="751" y="16195"/>
                    <a:pt x="901" y="16145"/>
                  </a:cubicBezTo>
                  <a:cubicBezTo>
                    <a:pt x="1135" y="15978"/>
                    <a:pt x="1135" y="15711"/>
                    <a:pt x="1135" y="15411"/>
                  </a:cubicBezTo>
                  <a:lnTo>
                    <a:pt x="1135" y="500"/>
                  </a:lnTo>
                  <a:cubicBezTo>
                    <a:pt x="1135" y="334"/>
                    <a:pt x="1101" y="167"/>
                    <a:pt x="9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909;p67">
              <a:extLst>
                <a:ext uri="{FF2B5EF4-FFF2-40B4-BE49-F238E27FC236}">
                  <a16:creationId xmlns:a16="http://schemas.microsoft.com/office/drawing/2014/main" id="{31F6A255-1385-EA84-853D-D72A7B20FF75}"/>
                </a:ext>
              </a:extLst>
            </p:cNvPr>
            <p:cNvSpPr/>
            <p:nvPr/>
          </p:nvSpPr>
          <p:spPr>
            <a:xfrm>
              <a:off x="3145750" y="2095975"/>
              <a:ext cx="501225" cy="680125"/>
            </a:xfrm>
            <a:custGeom>
              <a:avLst/>
              <a:gdLst/>
              <a:ahLst/>
              <a:cxnLst/>
              <a:rect l="l" t="t" r="r" b="b"/>
              <a:pathLst>
                <a:path w="20049" h="27205" extrusionOk="0">
                  <a:moveTo>
                    <a:pt x="266" y="1"/>
                  </a:moveTo>
                  <a:cubicBezTo>
                    <a:pt x="101" y="1"/>
                    <a:pt x="1" y="137"/>
                    <a:pt x="1" y="373"/>
                  </a:cubicBezTo>
                  <a:lnTo>
                    <a:pt x="1" y="15283"/>
                  </a:lnTo>
                  <a:cubicBezTo>
                    <a:pt x="34" y="15684"/>
                    <a:pt x="201" y="15951"/>
                    <a:pt x="501" y="16184"/>
                  </a:cubicBezTo>
                  <a:lnTo>
                    <a:pt x="19548" y="27125"/>
                  </a:lnTo>
                  <a:cubicBezTo>
                    <a:pt x="19644" y="27178"/>
                    <a:pt x="19729" y="27205"/>
                    <a:pt x="19801" y="27205"/>
                  </a:cubicBezTo>
                  <a:cubicBezTo>
                    <a:pt x="19955" y="27205"/>
                    <a:pt x="20048" y="27086"/>
                    <a:pt x="20048" y="26858"/>
                  </a:cubicBezTo>
                  <a:lnTo>
                    <a:pt x="20048" y="11914"/>
                  </a:lnTo>
                  <a:cubicBezTo>
                    <a:pt x="20015" y="11581"/>
                    <a:pt x="19848" y="11247"/>
                    <a:pt x="19548" y="11080"/>
                  </a:cubicBezTo>
                  <a:lnTo>
                    <a:pt x="501" y="73"/>
                  </a:lnTo>
                  <a:cubicBezTo>
                    <a:pt x="413" y="24"/>
                    <a:pt x="334" y="1"/>
                    <a:pt x="2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910;p67">
              <a:extLst>
                <a:ext uri="{FF2B5EF4-FFF2-40B4-BE49-F238E27FC236}">
                  <a16:creationId xmlns:a16="http://schemas.microsoft.com/office/drawing/2014/main" id="{A926396D-0342-6870-E46D-067BA05C3F8F}"/>
                </a:ext>
              </a:extLst>
            </p:cNvPr>
            <p:cNvSpPr/>
            <p:nvPr/>
          </p:nvSpPr>
          <p:spPr>
            <a:xfrm>
              <a:off x="2858050" y="2495775"/>
              <a:ext cx="786425" cy="452425"/>
            </a:xfrm>
            <a:custGeom>
              <a:avLst/>
              <a:gdLst/>
              <a:ahLst/>
              <a:cxnLst/>
              <a:rect l="l" t="t" r="r" b="b"/>
              <a:pathLst>
                <a:path w="31457" h="18097" extrusionOk="0">
                  <a:moveTo>
                    <a:pt x="11529" y="0"/>
                  </a:moveTo>
                  <a:cubicBezTo>
                    <a:pt x="11358" y="0"/>
                    <a:pt x="11192" y="42"/>
                    <a:pt x="11042" y="125"/>
                  </a:cubicBezTo>
                  <a:lnTo>
                    <a:pt x="267" y="6397"/>
                  </a:lnTo>
                  <a:cubicBezTo>
                    <a:pt x="134" y="6430"/>
                    <a:pt x="67" y="6530"/>
                    <a:pt x="34" y="6597"/>
                  </a:cubicBezTo>
                  <a:cubicBezTo>
                    <a:pt x="0" y="6763"/>
                    <a:pt x="67" y="6930"/>
                    <a:pt x="267" y="6964"/>
                  </a:cubicBezTo>
                  <a:lnTo>
                    <a:pt x="19281" y="17972"/>
                  </a:lnTo>
                  <a:cubicBezTo>
                    <a:pt x="19448" y="18055"/>
                    <a:pt x="19623" y="18097"/>
                    <a:pt x="19794" y="18097"/>
                  </a:cubicBezTo>
                  <a:cubicBezTo>
                    <a:pt x="19965" y="18097"/>
                    <a:pt x="20131" y="18055"/>
                    <a:pt x="20281" y="17972"/>
                  </a:cubicBezTo>
                  <a:lnTo>
                    <a:pt x="31056" y="11734"/>
                  </a:lnTo>
                  <a:cubicBezTo>
                    <a:pt x="31070" y="11737"/>
                    <a:pt x="31085" y="11738"/>
                    <a:pt x="31099" y="11738"/>
                  </a:cubicBezTo>
                  <a:cubicBezTo>
                    <a:pt x="31251" y="11738"/>
                    <a:pt x="31395" y="11586"/>
                    <a:pt x="31456" y="11433"/>
                  </a:cubicBezTo>
                  <a:cubicBezTo>
                    <a:pt x="31456" y="11267"/>
                    <a:pt x="31289" y="11133"/>
                    <a:pt x="31123" y="11133"/>
                  </a:cubicBezTo>
                  <a:lnTo>
                    <a:pt x="12042" y="125"/>
                  </a:lnTo>
                  <a:cubicBezTo>
                    <a:pt x="11875" y="42"/>
                    <a:pt x="11700" y="0"/>
                    <a:pt x="11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911;p67">
              <a:extLst>
                <a:ext uri="{FF2B5EF4-FFF2-40B4-BE49-F238E27FC236}">
                  <a16:creationId xmlns:a16="http://schemas.microsoft.com/office/drawing/2014/main" id="{3636E74C-F8FA-DDF5-7C26-8557661E8599}"/>
                </a:ext>
              </a:extLst>
            </p:cNvPr>
            <p:cNvSpPr/>
            <p:nvPr/>
          </p:nvSpPr>
          <p:spPr>
            <a:xfrm>
              <a:off x="3161600" y="2120975"/>
              <a:ext cx="472850" cy="627100"/>
            </a:xfrm>
            <a:custGeom>
              <a:avLst/>
              <a:gdLst/>
              <a:ahLst/>
              <a:cxnLst/>
              <a:rect l="l" t="t" r="r" b="b"/>
              <a:pathLst>
                <a:path w="18914" h="25084" extrusionOk="0">
                  <a:moveTo>
                    <a:pt x="172" y="0"/>
                  </a:moveTo>
                  <a:cubicBezTo>
                    <a:pt x="70" y="0"/>
                    <a:pt x="0" y="86"/>
                    <a:pt x="0" y="207"/>
                  </a:cubicBezTo>
                  <a:lnTo>
                    <a:pt x="0" y="13950"/>
                  </a:lnTo>
                  <a:cubicBezTo>
                    <a:pt x="0" y="14183"/>
                    <a:pt x="134" y="14384"/>
                    <a:pt x="301" y="14450"/>
                  </a:cubicBezTo>
                  <a:lnTo>
                    <a:pt x="18647" y="25058"/>
                  </a:lnTo>
                  <a:cubicBezTo>
                    <a:pt x="18690" y="25075"/>
                    <a:pt x="18729" y="25083"/>
                    <a:pt x="18762" y="25083"/>
                  </a:cubicBezTo>
                  <a:cubicBezTo>
                    <a:pt x="18859" y="25083"/>
                    <a:pt x="18914" y="25015"/>
                    <a:pt x="18914" y="24891"/>
                  </a:cubicBezTo>
                  <a:lnTo>
                    <a:pt x="18914" y="11115"/>
                  </a:lnTo>
                  <a:cubicBezTo>
                    <a:pt x="18914" y="10948"/>
                    <a:pt x="18847" y="10748"/>
                    <a:pt x="18647" y="10614"/>
                  </a:cubicBezTo>
                  <a:lnTo>
                    <a:pt x="301" y="40"/>
                  </a:lnTo>
                  <a:cubicBezTo>
                    <a:pt x="255" y="12"/>
                    <a:pt x="211" y="0"/>
                    <a:pt x="1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912;p67">
              <a:extLst>
                <a:ext uri="{FF2B5EF4-FFF2-40B4-BE49-F238E27FC236}">
                  <a16:creationId xmlns:a16="http://schemas.microsoft.com/office/drawing/2014/main" id="{035F99EF-9F9F-A445-09EE-F9C526CEACE8}"/>
                </a:ext>
              </a:extLst>
            </p:cNvPr>
            <p:cNvSpPr/>
            <p:nvPr/>
          </p:nvSpPr>
          <p:spPr>
            <a:xfrm>
              <a:off x="3161600" y="2120975"/>
              <a:ext cx="472850" cy="627100"/>
            </a:xfrm>
            <a:custGeom>
              <a:avLst/>
              <a:gdLst/>
              <a:ahLst/>
              <a:cxnLst/>
              <a:rect l="l" t="t" r="r" b="b"/>
              <a:pathLst>
                <a:path w="18914" h="25084" extrusionOk="0">
                  <a:moveTo>
                    <a:pt x="172" y="0"/>
                  </a:moveTo>
                  <a:cubicBezTo>
                    <a:pt x="70" y="0"/>
                    <a:pt x="0" y="86"/>
                    <a:pt x="0" y="207"/>
                  </a:cubicBezTo>
                  <a:lnTo>
                    <a:pt x="0" y="13950"/>
                  </a:lnTo>
                  <a:cubicBezTo>
                    <a:pt x="0" y="14183"/>
                    <a:pt x="134" y="14384"/>
                    <a:pt x="301" y="14450"/>
                  </a:cubicBezTo>
                  <a:lnTo>
                    <a:pt x="18647" y="25058"/>
                  </a:lnTo>
                  <a:cubicBezTo>
                    <a:pt x="18690" y="25075"/>
                    <a:pt x="18729" y="25083"/>
                    <a:pt x="18762" y="25083"/>
                  </a:cubicBezTo>
                  <a:cubicBezTo>
                    <a:pt x="18859" y="25083"/>
                    <a:pt x="18914" y="25015"/>
                    <a:pt x="18914" y="24891"/>
                  </a:cubicBezTo>
                  <a:lnTo>
                    <a:pt x="18914" y="11115"/>
                  </a:lnTo>
                  <a:cubicBezTo>
                    <a:pt x="18914" y="10948"/>
                    <a:pt x="18847" y="10748"/>
                    <a:pt x="18647" y="10614"/>
                  </a:cubicBezTo>
                  <a:lnTo>
                    <a:pt x="301" y="40"/>
                  </a:lnTo>
                  <a:cubicBezTo>
                    <a:pt x="255" y="12"/>
                    <a:pt x="211" y="0"/>
                    <a:pt x="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913;p67">
              <a:extLst>
                <a:ext uri="{FF2B5EF4-FFF2-40B4-BE49-F238E27FC236}">
                  <a16:creationId xmlns:a16="http://schemas.microsoft.com/office/drawing/2014/main" id="{7BF7FD34-5A6A-E61D-6C63-FE1577587AD1}"/>
                </a:ext>
              </a:extLst>
            </p:cNvPr>
            <p:cNvSpPr/>
            <p:nvPr/>
          </p:nvSpPr>
          <p:spPr>
            <a:xfrm>
              <a:off x="3135750" y="2518500"/>
              <a:ext cx="466175" cy="269175"/>
            </a:xfrm>
            <a:custGeom>
              <a:avLst/>
              <a:gdLst/>
              <a:ahLst/>
              <a:cxnLst/>
              <a:rect l="l" t="t" r="r" b="b"/>
              <a:pathLst>
                <a:path w="18647" h="10767" extrusionOk="0">
                  <a:moveTo>
                    <a:pt x="651" y="0"/>
                  </a:moveTo>
                  <a:cubicBezTo>
                    <a:pt x="567" y="0"/>
                    <a:pt x="484" y="17"/>
                    <a:pt x="401" y="50"/>
                  </a:cubicBezTo>
                  <a:lnTo>
                    <a:pt x="100" y="217"/>
                  </a:lnTo>
                  <a:cubicBezTo>
                    <a:pt x="34" y="284"/>
                    <a:pt x="0" y="351"/>
                    <a:pt x="34" y="384"/>
                  </a:cubicBezTo>
                  <a:cubicBezTo>
                    <a:pt x="34" y="451"/>
                    <a:pt x="67" y="484"/>
                    <a:pt x="100" y="484"/>
                  </a:cubicBezTo>
                  <a:lnTo>
                    <a:pt x="17780" y="10691"/>
                  </a:lnTo>
                  <a:cubicBezTo>
                    <a:pt x="17863" y="10741"/>
                    <a:pt x="17946" y="10766"/>
                    <a:pt x="18030" y="10766"/>
                  </a:cubicBezTo>
                  <a:cubicBezTo>
                    <a:pt x="18113" y="10766"/>
                    <a:pt x="18197" y="10741"/>
                    <a:pt x="18280" y="10691"/>
                  </a:cubicBezTo>
                  <a:lnTo>
                    <a:pt x="18580" y="10524"/>
                  </a:lnTo>
                  <a:cubicBezTo>
                    <a:pt x="18647" y="10491"/>
                    <a:pt x="18647" y="10358"/>
                    <a:pt x="18614" y="10324"/>
                  </a:cubicBezTo>
                  <a:cubicBezTo>
                    <a:pt x="18614" y="10324"/>
                    <a:pt x="18580" y="10324"/>
                    <a:pt x="18580" y="10291"/>
                  </a:cubicBezTo>
                  <a:lnTo>
                    <a:pt x="901" y="50"/>
                  </a:lnTo>
                  <a:cubicBezTo>
                    <a:pt x="817" y="17"/>
                    <a:pt x="734" y="0"/>
                    <a:pt x="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914;p67">
              <a:extLst>
                <a:ext uri="{FF2B5EF4-FFF2-40B4-BE49-F238E27FC236}">
                  <a16:creationId xmlns:a16="http://schemas.microsoft.com/office/drawing/2014/main" id="{F8C991A2-6FCF-7AD1-AE89-C350B954A38B}"/>
                </a:ext>
              </a:extLst>
            </p:cNvPr>
            <p:cNvSpPr/>
            <p:nvPr/>
          </p:nvSpPr>
          <p:spPr>
            <a:xfrm>
              <a:off x="2994800" y="2539200"/>
              <a:ext cx="574600" cy="329700"/>
            </a:xfrm>
            <a:custGeom>
              <a:avLst/>
              <a:gdLst/>
              <a:ahLst/>
              <a:cxnLst/>
              <a:rect l="l" t="t" r="r" b="b"/>
              <a:pathLst>
                <a:path w="22984" h="13188" extrusionOk="0">
                  <a:moveTo>
                    <a:pt x="4909" y="1"/>
                  </a:moveTo>
                  <a:cubicBezTo>
                    <a:pt x="4842" y="1"/>
                    <a:pt x="4773" y="9"/>
                    <a:pt x="4704" y="23"/>
                  </a:cubicBezTo>
                  <a:lnTo>
                    <a:pt x="134" y="2691"/>
                  </a:lnTo>
                  <a:cubicBezTo>
                    <a:pt x="1" y="2725"/>
                    <a:pt x="34" y="2858"/>
                    <a:pt x="168" y="2958"/>
                  </a:cubicBezTo>
                  <a:lnTo>
                    <a:pt x="17814" y="13132"/>
                  </a:lnTo>
                  <a:cubicBezTo>
                    <a:pt x="17872" y="13171"/>
                    <a:pt x="17954" y="13188"/>
                    <a:pt x="18045" y="13188"/>
                  </a:cubicBezTo>
                  <a:cubicBezTo>
                    <a:pt x="18109" y="13188"/>
                    <a:pt x="18178" y="13179"/>
                    <a:pt x="18247" y="13166"/>
                  </a:cubicBezTo>
                  <a:lnTo>
                    <a:pt x="22884" y="10530"/>
                  </a:lnTo>
                  <a:cubicBezTo>
                    <a:pt x="22984" y="10464"/>
                    <a:pt x="22984" y="10364"/>
                    <a:pt x="22851" y="10297"/>
                  </a:cubicBezTo>
                  <a:lnTo>
                    <a:pt x="5171" y="56"/>
                  </a:lnTo>
                  <a:cubicBezTo>
                    <a:pt x="5093" y="17"/>
                    <a:pt x="5003"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915;p67">
              <a:extLst>
                <a:ext uri="{FF2B5EF4-FFF2-40B4-BE49-F238E27FC236}">
                  <a16:creationId xmlns:a16="http://schemas.microsoft.com/office/drawing/2014/main" id="{61F93080-B3EB-08F7-F098-47220C4481E1}"/>
                </a:ext>
              </a:extLst>
            </p:cNvPr>
            <p:cNvSpPr/>
            <p:nvPr/>
          </p:nvSpPr>
          <p:spPr>
            <a:xfrm>
              <a:off x="3006550" y="2548925"/>
              <a:ext cx="551175" cy="315250"/>
            </a:xfrm>
            <a:custGeom>
              <a:avLst/>
              <a:gdLst/>
              <a:ahLst/>
              <a:cxnLst/>
              <a:rect l="l" t="t" r="r" b="b"/>
              <a:pathLst>
                <a:path w="22047" h="12610" extrusionOk="0">
                  <a:moveTo>
                    <a:pt x="4334" y="1"/>
                  </a:moveTo>
                  <a:lnTo>
                    <a:pt x="4201" y="101"/>
                  </a:lnTo>
                  <a:cubicBezTo>
                    <a:pt x="4168" y="101"/>
                    <a:pt x="4168" y="134"/>
                    <a:pt x="4201" y="134"/>
                  </a:cubicBezTo>
                  <a:lnTo>
                    <a:pt x="4735" y="468"/>
                  </a:lnTo>
                  <a:lnTo>
                    <a:pt x="4835" y="468"/>
                  </a:lnTo>
                  <a:lnTo>
                    <a:pt x="4935" y="401"/>
                  </a:lnTo>
                  <a:cubicBezTo>
                    <a:pt x="5001" y="401"/>
                    <a:pt x="4935" y="334"/>
                    <a:pt x="4935" y="334"/>
                  </a:cubicBezTo>
                  <a:lnTo>
                    <a:pt x="4401" y="1"/>
                  </a:lnTo>
                  <a:close/>
                  <a:moveTo>
                    <a:pt x="5102" y="468"/>
                  </a:moveTo>
                  <a:lnTo>
                    <a:pt x="5001" y="535"/>
                  </a:lnTo>
                  <a:lnTo>
                    <a:pt x="5001" y="601"/>
                  </a:lnTo>
                  <a:lnTo>
                    <a:pt x="5535" y="935"/>
                  </a:lnTo>
                  <a:lnTo>
                    <a:pt x="5602" y="935"/>
                  </a:lnTo>
                  <a:lnTo>
                    <a:pt x="5735" y="835"/>
                  </a:lnTo>
                  <a:lnTo>
                    <a:pt x="5735" y="801"/>
                  </a:lnTo>
                  <a:lnTo>
                    <a:pt x="5202" y="468"/>
                  </a:lnTo>
                  <a:close/>
                  <a:moveTo>
                    <a:pt x="3567" y="468"/>
                  </a:moveTo>
                  <a:lnTo>
                    <a:pt x="3033" y="768"/>
                  </a:lnTo>
                  <a:cubicBezTo>
                    <a:pt x="3000" y="768"/>
                    <a:pt x="3033" y="801"/>
                    <a:pt x="3033" y="801"/>
                  </a:cubicBezTo>
                  <a:lnTo>
                    <a:pt x="3567" y="1135"/>
                  </a:lnTo>
                  <a:lnTo>
                    <a:pt x="3667" y="1135"/>
                  </a:lnTo>
                  <a:lnTo>
                    <a:pt x="4201" y="801"/>
                  </a:lnTo>
                  <a:cubicBezTo>
                    <a:pt x="4234" y="801"/>
                    <a:pt x="4234" y="768"/>
                    <a:pt x="4201" y="768"/>
                  </a:cubicBezTo>
                  <a:lnTo>
                    <a:pt x="3667" y="468"/>
                  </a:lnTo>
                  <a:close/>
                  <a:moveTo>
                    <a:pt x="5902" y="935"/>
                  </a:moveTo>
                  <a:lnTo>
                    <a:pt x="5769" y="1002"/>
                  </a:lnTo>
                  <a:cubicBezTo>
                    <a:pt x="5735" y="1002"/>
                    <a:pt x="5769" y="1068"/>
                    <a:pt x="5769" y="1068"/>
                  </a:cubicBezTo>
                  <a:lnTo>
                    <a:pt x="6336" y="1402"/>
                  </a:lnTo>
                  <a:lnTo>
                    <a:pt x="6402" y="1402"/>
                  </a:lnTo>
                  <a:lnTo>
                    <a:pt x="6536" y="1302"/>
                  </a:lnTo>
                  <a:lnTo>
                    <a:pt x="6536" y="1268"/>
                  </a:lnTo>
                  <a:lnTo>
                    <a:pt x="6002" y="935"/>
                  </a:lnTo>
                  <a:close/>
                  <a:moveTo>
                    <a:pt x="4368" y="901"/>
                  </a:moveTo>
                  <a:lnTo>
                    <a:pt x="3834" y="1168"/>
                  </a:lnTo>
                  <a:cubicBezTo>
                    <a:pt x="3767" y="1168"/>
                    <a:pt x="3767" y="1235"/>
                    <a:pt x="3834" y="1235"/>
                  </a:cubicBezTo>
                  <a:lnTo>
                    <a:pt x="4368" y="1569"/>
                  </a:lnTo>
                  <a:lnTo>
                    <a:pt x="4434" y="1569"/>
                  </a:lnTo>
                  <a:lnTo>
                    <a:pt x="5001" y="1268"/>
                  </a:lnTo>
                  <a:cubicBezTo>
                    <a:pt x="5035" y="1268"/>
                    <a:pt x="5001" y="1235"/>
                    <a:pt x="5001" y="1235"/>
                  </a:cubicBezTo>
                  <a:lnTo>
                    <a:pt x="4434" y="901"/>
                  </a:lnTo>
                  <a:close/>
                  <a:moveTo>
                    <a:pt x="6736" y="1402"/>
                  </a:moveTo>
                  <a:lnTo>
                    <a:pt x="6603" y="1469"/>
                  </a:lnTo>
                  <a:cubicBezTo>
                    <a:pt x="6569" y="1469"/>
                    <a:pt x="6603" y="1502"/>
                    <a:pt x="6603" y="1502"/>
                  </a:cubicBezTo>
                  <a:lnTo>
                    <a:pt x="7170" y="1835"/>
                  </a:lnTo>
                  <a:lnTo>
                    <a:pt x="7236" y="1835"/>
                  </a:lnTo>
                  <a:lnTo>
                    <a:pt x="7370" y="1769"/>
                  </a:lnTo>
                  <a:lnTo>
                    <a:pt x="7370" y="1735"/>
                  </a:lnTo>
                  <a:lnTo>
                    <a:pt x="6836" y="1402"/>
                  </a:lnTo>
                  <a:close/>
                  <a:moveTo>
                    <a:pt x="2833" y="835"/>
                  </a:moveTo>
                  <a:lnTo>
                    <a:pt x="1532" y="1602"/>
                  </a:lnTo>
                  <a:lnTo>
                    <a:pt x="1532" y="1635"/>
                  </a:lnTo>
                  <a:lnTo>
                    <a:pt x="2066" y="1969"/>
                  </a:lnTo>
                  <a:lnTo>
                    <a:pt x="2166" y="1969"/>
                  </a:lnTo>
                  <a:lnTo>
                    <a:pt x="3434" y="1235"/>
                  </a:lnTo>
                  <a:cubicBezTo>
                    <a:pt x="3500" y="1235"/>
                    <a:pt x="3500" y="1168"/>
                    <a:pt x="3434" y="1168"/>
                  </a:cubicBezTo>
                  <a:lnTo>
                    <a:pt x="2900" y="835"/>
                  </a:lnTo>
                  <a:close/>
                  <a:moveTo>
                    <a:pt x="3600" y="1335"/>
                  </a:moveTo>
                  <a:lnTo>
                    <a:pt x="3067" y="1635"/>
                  </a:lnTo>
                  <a:cubicBezTo>
                    <a:pt x="3033" y="1635"/>
                    <a:pt x="3033" y="1669"/>
                    <a:pt x="3067" y="1669"/>
                  </a:cubicBezTo>
                  <a:lnTo>
                    <a:pt x="3600" y="2002"/>
                  </a:lnTo>
                  <a:lnTo>
                    <a:pt x="3701" y="2002"/>
                  </a:lnTo>
                  <a:lnTo>
                    <a:pt x="4234" y="1735"/>
                  </a:lnTo>
                  <a:cubicBezTo>
                    <a:pt x="4268" y="1735"/>
                    <a:pt x="4234" y="1669"/>
                    <a:pt x="4234" y="1669"/>
                  </a:cubicBezTo>
                  <a:lnTo>
                    <a:pt x="3701" y="1335"/>
                  </a:lnTo>
                  <a:close/>
                  <a:moveTo>
                    <a:pt x="5168" y="1335"/>
                  </a:moveTo>
                  <a:lnTo>
                    <a:pt x="4601" y="1635"/>
                  </a:lnTo>
                  <a:cubicBezTo>
                    <a:pt x="4568" y="1635"/>
                    <a:pt x="4568" y="1669"/>
                    <a:pt x="4601" y="1669"/>
                  </a:cubicBezTo>
                  <a:lnTo>
                    <a:pt x="5168" y="2002"/>
                  </a:lnTo>
                  <a:lnTo>
                    <a:pt x="5235" y="2002"/>
                  </a:lnTo>
                  <a:lnTo>
                    <a:pt x="5769" y="1735"/>
                  </a:lnTo>
                  <a:cubicBezTo>
                    <a:pt x="5835" y="1735"/>
                    <a:pt x="5769" y="1669"/>
                    <a:pt x="5769" y="1669"/>
                  </a:cubicBezTo>
                  <a:lnTo>
                    <a:pt x="5235" y="1335"/>
                  </a:lnTo>
                  <a:close/>
                  <a:moveTo>
                    <a:pt x="2867" y="1769"/>
                  </a:moveTo>
                  <a:lnTo>
                    <a:pt x="2333" y="2069"/>
                  </a:lnTo>
                  <a:cubicBezTo>
                    <a:pt x="2266" y="2069"/>
                    <a:pt x="2333" y="2102"/>
                    <a:pt x="2333" y="2102"/>
                  </a:cubicBezTo>
                  <a:lnTo>
                    <a:pt x="2867" y="2436"/>
                  </a:lnTo>
                  <a:cubicBezTo>
                    <a:pt x="2883" y="2453"/>
                    <a:pt x="2900" y="2461"/>
                    <a:pt x="2912" y="2461"/>
                  </a:cubicBezTo>
                  <a:cubicBezTo>
                    <a:pt x="2925" y="2461"/>
                    <a:pt x="2933" y="2453"/>
                    <a:pt x="2933" y="2436"/>
                  </a:cubicBezTo>
                  <a:lnTo>
                    <a:pt x="3500" y="2136"/>
                  </a:lnTo>
                  <a:cubicBezTo>
                    <a:pt x="3534" y="2136"/>
                    <a:pt x="3534" y="2102"/>
                    <a:pt x="3500" y="2102"/>
                  </a:cubicBezTo>
                  <a:lnTo>
                    <a:pt x="2933" y="1769"/>
                  </a:lnTo>
                  <a:close/>
                  <a:moveTo>
                    <a:pt x="4401" y="1802"/>
                  </a:moveTo>
                  <a:lnTo>
                    <a:pt x="3867" y="2102"/>
                  </a:lnTo>
                  <a:cubicBezTo>
                    <a:pt x="3834" y="2102"/>
                    <a:pt x="3834" y="2136"/>
                    <a:pt x="3867" y="2136"/>
                  </a:cubicBezTo>
                  <a:lnTo>
                    <a:pt x="4401" y="2469"/>
                  </a:lnTo>
                  <a:lnTo>
                    <a:pt x="4534" y="2469"/>
                  </a:lnTo>
                  <a:lnTo>
                    <a:pt x="5068" y="2169"/>
                  </a:lnTo>
                  <a:cubicBezTo>
                    <a:pt x="5102" y="2169"/>
                    <a:pt x="5068" y="2136"/>
                    <a:pt x="5068" y="2136"/>
                  </a:cubicBezTo>
                  <a:lnTo>
                    <a:pt x="4501" y="1802"/>
                  </a:lnTo>
                  <a:close/>
                  <a:moveTo>
                    <a:pt x="6002" y="1802"/>
                  </a:moveTo>
                  <a:lnTo>
                    <a:pt x="5435" y="2102"/>
                  </a:lnTo>
                  <a:cubicBezTo>
                    <a:pt x="5402" y="2102"/>
                    <a:pt x="5402" y="2136"/>
                    <a:pt x="5435" y="2136"/>
                  </a:cubicBezTo>
                  <a:lnTo>
                    <a:pt x="6002" y="2469"/>
                  </a:lnTo>
                  <a:lnTo>
                    <a:pt x="6069" y="2469"/>
                  </a:lnTo>
                  <a:lnTo>
                    <a:pt x="6603" y="2169"/>
                  </a:lnTo>
                  <a:cubicBezTo>
                    <a:pt x="6669" y="2169"/>
                    <a:pt x="6603" y="2136"/>
                    <a:pt x="6603" y="2136"/>
                  </a:cubicBezTo>
                  <a:lnTo>
                    <a:pt x="6069" y="1802"/>
                  </a:lnTo>
                  <a:close/>
                  <a:moveTo>
                    <a:pt x="7904" y="1835"/>
                  </a:moveTo>
                  <a:lnTo>
                    <a:pt x="7370" y="2136"/>
                  </a:lnTo>
                  <a:lnTo>
                    <a:pt x="7370" y="2169"/>
                  </a:lnTo>
                  <a:lnTo>
                    <a:pt x="7904" y="2503"/>
                  </a:lnTo>
                  <a:lnTo>
                    <a:pt x="7970" y="2503"/>
                  </a:lnTo>
                  <a:lnTo>
                    <a:pt x="8537" y="2236"/>
                  </a:lnTo>
                  <a:cubicBezTo>
                    <a:pt x="8571" y="2236"/>
                    <a:pt x="8537" y="2169"/>
                    <a:pt x="8537" y="2169"/>
                  </a:cubicBezTo>
                  <a:lnTo>
                    <a:pt x="7970" y="1835"/>
                  </a:lnTo>
                  <a:close/>
                  <a:moveTo>
                    <a:pt x="1332" y="1769"/>
                  </a:moveTo>
                  <a:lnTo>
                    <a:pt x="31" y="2503"/>
                  </a:lnTo>
                  <a:cubicBezTo>
                    <a:pt x="22" y="2494"/>
                    <a:pt x="16" y="2490"/>
                    <a:pt x="12" y="2490"/>
                  </a:cubicBezTo>
                  <a:cubicBezTo>
                    <a:pt x="0" y="2490"/>
                    <a:pt x="7" y="2521"/>
                    <a:pt x="31" y="2569"/>
                  </a:cubicBezTo>
                  <a:lnTo>
                    <a:pt x="565" y="2903"/>
                  </a:lnTo>
                  <a:lnTo>
                    <a:pt x="665" y="2903"/>
                  </a:lnTo>
                  <a:lnTo>
                    <a:pt x="1933" y="2136"/>
                  </a:lnTo>
                  <a:cubicBezTo>
                    <a:pt x="1999" y="2136"/>
                    <a:pt x="1999" y="2102"/>
                    <a:pt x="1933" y="2102"/>
                  </a:cubicBezTo>
                  <a:lnTo>
                    <a:pt x="1399" y="1769"/>
                  </a:lnTo>
                  <a:close/>
                  <a:moveTo>
                    <a:pt x="2099" y="2236"/>
                  </a:moveTo>
                  <a:lnTo>
                    <a:pt x="1566" y="2503"/>
                  </a:lnTo>
                  <a:cubicBezTo>
                    <a:pt x="1532" y="2503"/>
                    <a:pt x="1566" y="2569"/>
                    <a:pt x="1566" y="2569"/>
                  </a:cubicBezTo>
                  <a:lnTo>
                    <a:pt x="2099" y="2903"/>
                  </a:lnTo>
                  <a:lnTo>
                    <a:pt x="2199" y="2903"/>
                  </a:lnTo>
                  <a:lnTo>
                    <a:pt x="2733" y="2603"/>
                  </a:lnTo>
                  <a:cubicBezTo>
                    <a:pt x="2767" y="2603"/>
                    <a:pt x="2733" y="2569"/>
                    <a:pt x="2733" y="2569"/>
                  </a:cubicBezTo>
                  <a:lnTo>
                    <a:pt x="2199" y="2236"/>
                  </a:lnTo>
                  <a:close/>
                  <a:moveTo>
                    <a:pt x="3667" y="2236"/>
                  </a:moveTo>
                  <a:lnTo>
                    <a:pt x="3100" y="2503"/>
                  </a:lnTo>
                  <a:cubicBezTo>
                    <a:pt x="3067" y="2503"/>
                    <a:pt x="3100" y="2569"/>
                    <a:pt x="3100" y="2569"/>
                  </a:cubicBezTo>
                  <a:lnTo>
                    <a:pt x="3667" y="2903"/>
                  </a:lnTo>
                  <a:lnTo>
                    <a:pt x="3734" y="2903"/>
                  </a:lnTo>
                  <a:lnTo>
                    <a:pt x="4268" y="2603"/>
                  </a:lnTo>
                  <a:cubicBezTo>
                    <a:pt x="4334" y="2603"/>
                    <a:pt x="4334" y="2569"/>
                    <a:pt x="4268" y="2569"/>
                  </a:cubicBezTo>
                  <a:lnTo>
                    <a:pt x="3734" y="2236"/>
                  </a:lnTo>
                  <a:close/>
                  <a:moveTo>
                    <a:pt x="5202" y="2269"/>
                  </a:moveTo>
                  <a:lnTo>
                    <a:pt x="4635" y="2569"/>
                  </a:lnTo>
                  <a:cubicBezTo>
                    <a:pt x="4601" y="2569"/>
                    <a:pt x="4635" y="2603"/>
                    <a:pt x="4635" y="2603"/>
                  </a:cubicBezTo>
                  <a:lnTo>
                    <a:pt x="5202" y="2936"/>
                  </a:lnTo>
                  <a:lnTo>
                    <a:pt x="5268" y="2936"/>
                  </a:lnTo>
                  <a:lnTo>
                    <a:pt x="5835" y="2636"/>
                  </a:lnTo>
                  <a:cubicBezTo>
                    <a:pt x="5869" y="2636"/>
                    <a:pt x="5869" y="2603"/>
                    <a:pt x="5835" y="2603"/>
                  </a:cubicBezTo>
                  <a:lnTo>
                    <a:pt x="5268" y="2269"/>
                  </a:lnTo>
                  <a:close/>
                  <a:moveTo>
                    <a:pt x="8704" y="2302"/>
                  </a:moveTo>
                  <a:lnTo>
                    <a:pt x="8170" y="2603"/>
                  </a:lnTo>
                  <a:lnTo>
                    <a:pt x="8170" y="2636"/>
                  </a:lnTo>
                  <a:lnTo>
                    <a:pt x="8704" y="2970"/>
                  </a:lnTo>
                  <a:lnTo>
                    <a:pt x="8771" y="2970"/>
                  </a:lnTo>
                  <a:lnTo>
                    <a:pt x="9338" y="2669"/>
                  </a:lnTo>
                  <a:lnTo>
                    <a:pt x="9338" y="2636"/>
                  </a:lnTo>
                  <a:lnTo>
                    <a:pt x="8771" y="2302"/>
                  </a:lnTo>
                  <a:close/>
                  <a:moveTo>
                    <a:pt x="6936" y="2403"/>
                  </a:moveTo>
                  <a:lnTo>
                    <a:pt x="6402" y="2669"/>
                  </a:lnTo>
                  <a:cubicBezTo>
                    <a:pt x="6369" y="2669"/>
                    <a:pt x="6402" y="2736"/>
                    <a:pt x="6402" y="2736"/>
                  </a:cubicBezTo>
                  <a:lnTo>
                    <a:pt x="7003" y="3070"/>
                  </a:lnTo>
                  <a:lnTo>
                    <a:pt x="7070" y="3070"/>
                  </a:lnTo>
                  <a:lnTo>
                    <a:pt x="7603" y="2769"/>
                  </a:lnTo>
                  <a:cubicBezTo>
                    <a:pt x="7670" y="2769"/>
                    <a:pt x="7670" y="2736"/>
                    <a:pt x="7603" y="2736"/>
                  </a:cubicBezTo>
                  <a:lnTo>
                    <a:pt x="7070" y="2403"/>
                  </a:lnTo>
                  <a:close/>
                  <a:moveTo>
                    <a:pt x="1366" y="2669"/>
                  </a:moveTo>
                  <a:lnTo>
                    <a:pt x="832" y="2970"/>
                  </a:lnTo>
                  <a:cubicBezTo>
                    <a:pt x="765" y="2970"/>
                    <a:pt x="765" y="3003"/>
                    <a:pt x="832" y="3003"/>
                  </a:cubicBezTo>
                  <a:lnTo>
                    <a:pt x="1366" y="3337"/>
                  </a:lnTo>
                  <a:lnTo>
                    <a:pt x="1432" y="3337"/>
                  </a:lnTo>
                  <a:lnTo>
                    <a:pt x="1999" y="3070"/>
                  </a:lnTo>
                  <a:cubicBezTo>
                    <a:pt x="2033" y="3070"/>
                    <a:pt x="1999" y="3003"/>
                    <a:pt x="1999" y="3003"/>
                  </a:cubicBezTo>
                  <a:lnTo>
                    <a:pt x="1432" y="2669"/>
                  </a:lnTo>
                  <a:close/>
                  <a:moveTo>
                    <a:pt x="2933" y="2669"/>
                  </a:moveTo>
                  <a:lnTo>
                    <a:pt x="2400" y="2970"/>
                  </a:lnTo>
                  <a:cubicBezTo>
                    <a:pt x="2366" y="2970"/>
                    <a:pt x="2366" y="3003"/>
                    <a:pt x="2400" y="3003"/>
                  </a:cubicBezTo>
                  <a:lnTo>
                    <a:pt x="2933" y="3337"/>
                  </a:lnTo>
                  <a:lnTo>
                    <a:pt x="3033" y="3337"/>
                  </a:lnTo>
                  <a:lnTo>
                    <a:pt x="3567" y="3070"/>
                  </a:lnTo>
                  <a:cubicBezTo>
                    <a:pt x="3600" y="3070"/>
                    <a:pt x="3567" y="3003"/>
                    <a:pt x="3567" y="3003"/>
                  </a:cubicBezTo>
                  <a:lnTo>
                    <a:pt x="3033" y="2669"/>
                  </a:lnTo>
                  <a:close/>
                  <a:moveTo>
                    <a:pt x="4501" y="2669"/>
                  </a:moveTo>
                  <a:lnTo>
                    <a:pt x="3934" y="2970"/>
                  </a:lnTo>
                  <a:cubicBezTo>
                    <a:pt x="3901" y="2970"/>
                    <a:pt x="3934" y="3003"/>
                    <a:pt x="3934" y="3003"/>
                  </a:cubicBezTo>
                  <a:lnTo>
                    <a:pt x="4501" y="3337"/>
                  </a:lnTo>
                  <a:cubicBezTo>
                    <a:pt x="4518" y="3370"/>
                    <a:pt x="4534" y="3387"/>
                    <a:pt x="4547" y="3387"/>
                  </a:cubicBezTo>
                  <a:cubicBezTo>
                    <a:pt x="4559" y="3387"/>
                    <a:pt x="4568" y="3370"/>
                    <a:pt x="4568" y="3337"/>
                  </a:cubicBezTo>
                  <a:lnTo>
                    <a:pt x="5102" y="3070"/>
                  </a:lnTo>
                  <a:cubicBezTo>
                    <a:pt x="5168" y="3070"/>
                    <a:pt x="5168" y="3003"/>
                    <a:pt x="5102" y="3003"/>
                  </a:cubicBezTo>
                  <a:lnTo>
                    <a:pt x="4568" y="2669"/>
                  </a:lnTo>
                  <a:close/>
                  <a:moveTo>
                    <a:pt x="9538" y="2803"/>
                  </a:moveTo>
                  <a:lnTo>
                    <a:pt x="9004" y="3103"/>
                  </a:lnTo>
                  <a:lnTo>
                    <a:pt x="9004" y="3136"/>
                  </a:lnTo>
                  <a:lnTo>
                    <a:pt x="9538" y="3470"/>
                  </a:lnTo>
                  <a:lnTo>
                    <a:pt x="9605" y="3470"/>
                  </a:lnTo>
                  <a:lnTo>
                    <a:pt x="10172" y="3170"/>
                  </a:lnTo>
                  <a:cubicBezTo>
                    <a:pt x="10205" y="3170"/>
                    <a:pt x="10205" y="3136"/>
                    <a:pt x="10172" y="3136"/>
                  </a:cubicBezTo>
                  <a:lnTo>
                    <a:pt x="9605" y="2803"/>
                  </a:lnTo>
                  <a:close/>
                  <a:moveTo>
                    <a:pt x="6236" y="2803"/>
                  </a:moveTo>
                  <a:lnTo>
                    <a:pt x="5702" y="3103"/>
                  </a:lnTo>
                  <a:cubicBezTo>
                    <a:pt x="5669" y="3103"/>
                    <a:pt x="5702" y="3136"/>
                    <a:pt x="5702" y="3136"/>
                  </a:cubicBezTo>
                  <a:lnTo>
                    <a:pt x="6236" y="3470"/>
                  </a:lnTo>
                  <a:cubicBezTo>
                    <a:pt x="6236" y="3487"/>
                    <a:pt x="6244" y="3495"/>
                    <a:pt x="6261" y="3495"/>
                  </a:cubicBezTo>
                  <a:cubicBezTo>
                    <a:pt x="6277" y="3495"/>
                    <a:pt x="6302" y="3487"/>
                    <a:pt x="6336" y="3470"/>
                  </a:cubicBezTo>
                  <a:lnTo>
                    <a:pt x="6869" y="3170"/>
                  </a:lnTo>
                  <a:cubicBezTo>
                    <a:pt x="6903" y="3170"/>
                    <a:pt x="6903" y="3136"/>
                    <a:pt x="6869" y="3136"/>
                  </a:cubicBezTo>
                  <a:lnTo>
                    <a:pt x="6336" y="2803"/>
                  </a:lnTo>
                  <a:close/>
                  <a:moveTo>
                    <a:pt x="7770" y="2836"/>
                  </a:moveTo>
                  <a:lnTo>
                    <a:pt x="7236" y="3136"/>
                  </a:lnTo>
                  <a:cubicBezTo>
                    <a:pt x="7203" y="3136"/>
                    <a:pt x="7236" y="3170"/>
                    <a:pt x="7236" y="3170"/>
                  </a:cubicBezTo>
                  <a:lnTo>
                    <a:pt x="7770" y="3503"/>
                  </a:lnTo>
                  <a:lnTo>
                    <a:pt x="7870" y="3503"/>
                  </a:lnTo>
                  <a:lnTo>
                    <a:pt x="8404" y="3236"/>
                  </a:lnTo>
                  <a:cubicBezTo>
                    <a:pt x="8437" y="3236"/>
                    <a:pt x="8437" y="3170"/>
                    <a:pt x="8404" y="3170"/>
                  </a:cubicBezTo>
                  <a:lnTo>
                    <a:pt x="7870" y="2836"/>
                  </a:lnTo>
                  <a:close/>
                  <a:moveTo>
                    <a:pt x="3734" y="3103"/>
                  </a:moveTo>
                  <a:lnTo>
                    <a:pt x="3200" y="3403"/>
                  </a:lnTo>
                  <a:cubicBezTo>
                    <a:pt x="3167" y="3403"/>
                    <a:pt x="3167" y="3437"/>
                    <a:pt x="3200" y="3437"/>
                  </a:cubicBezTo>
                  <a:lnTo>
                    <a:pt x="3734" y="3770"/>
                  </a:lnTo>
                  <a:lnTo>
                    <a:pt x="3801" y="3770"/>
                  </a:lnTo>
                  <a:lnTo>
                    <a:pt x="4368" y="3470"/>
                  </a:lnTo>
                  <a:cubicBezTo>
                    <a:pt x="4401" y="3470"/>
                    <a:pt x="4368" y="3437"/>
                    <a:pt x="4368" y="3437"/>
                  </a:cubicBezTo>
                  <a:lnTo>
                    <a:pt x="3801" y="3103"/>
                  </a:lnTo>
                  <a:close/>
                  <a:moveTo>
                    <a:pt x="7036" y="3303"/>
                  </a:moveTo>
                  <a:lnTo>
                    <a:pt x="6503" y="3603"/>
                  </a:lnTo>
                  <a:cubicBezTo>
                    <a:pt x="6436" y="3603"/>
                    <a:pt x="6503" y="3637"/>
                    <a:pt x="6503" y="3637"/>
                  </a:cubicBezTo>
                  <a:lnTo>
                    <a:pt x="7036" y="3970"/>
                  </a:lnTo>
                  <a:lnTo>
                    <a:pt x="7103" y="3970"/>
                  </a:lnTo>
                  <a:lnTo>
                    <a:pt x="7670" y="3670"/>
                  </a:lnTo>
                  <a:lnTo>
                    <a:pt x="7670" y="3637"/>
                  </a:lnTo>
                  <a:lnTo>
                    <a:pt x="7103" y="3303"/>
                  </a:lnTo>
                  <a:close/>
                  <a:moveTo>
                    <a:pt x="8571" y="3303"/>
                  </a:moveTo>
                  <a:lnTo>
                    <a:pt x="8037" y="3603"/>
                  </a:lnTo>
                  <a:cubicBezTo>
                    <a:pt x="8004" y="3603"/>
                    <a:pt x="8037" y="3637"/>
                    <a:pt x="8037" y="3637"/>
                  </a:cubicBezTo>
                  <a:lnTo>
                    <a:pt x="8571" y="3970"/>
                  </a:lnTo>
                  <a:lnTo>
                    <a:pt x="8671" y="3970"/>
                  </a:lnTo>
                  <a:lnTo>
                    <a:pt x="9204" y="3670"/>
                  </a:lnTo>
                  <a:lnTo>
                    <a:pt x="9204" y="3637"/>
                  </a:lnTo>
                  <a:lnTo>
                    <a:pt x="8671" y="3303"/>
                  </a:lnTo>
                  <a:close/>
                  <a:moveTo>
                    <a:pt x="10505" y="3337"/>
                  </a:moveTo>
                  <a:lnTo>
                    <a:pt x="9938" y="3637"/>
                  </a:lnTo>
                  <a:lnTo>
                    <a:pt x="9938" y="3670"/>
                  </a:lnTo>
                  <a:lnTo>
                    <a:pt x="10505" y="4004"/>
                  </a:lnTo>
                  <a:lnTo>
                    <a:pt x="10572" y="4004"/>
                  </a:lnTo>
                  <a:lnTo>
                    <a:pt x="11106" y="3737"/>
                  </a:lnTo>
                  <a:lnTo>
                    <a:pt x="11106" y="3670"/>
                  </a:lnTo>
                  <a:lnTo>
                    <a:pt x="10572" y="3337"/>
                  </a:lnTo>
                  <a:close/>
                  <a:moveTo>
                    <a:pt x="2166" y="3136"/>
                  </a:moveTo>
                  <a:lnTo>
                    <a:pt x="1599" y="3437"/>
                  </a:lnTo>
                  <a:cubicBezTo>
                    <a:pt x="1566" y="3437"/>
                    <a:pt x="1566" y="3470"/>
                    <a:pt x="1599" y="3470"/>
                  </a:cubicBezTo>
                  <a:lnTo>
                    <a:pt x="3000" y="4271"/>
                  </a:lnTo>
                  <a:lnTo>
                    <a:pt x="3067" y="4271"/>
                  </a:lnTo>
                  <a:lnTo>
                    <a:pt x="3600" y="3970"/>
                  </a:lnTo>
                  <a:cubicBezTo>
                    <a:pt x="3667" y="3970"/>
                    <a:pt x="3667" y="3937"/>
                    <a:pt x="3600" y="3937"/>
                  </a:cubicBezTo>
                  <a:lnTo>
                    <a:pt x="2233" y="3136"/>
                  </a:lnTo>
                  <a:close/>
                  <a:moveTo>
                    <a:pt x="7870" y="3770"/>
                  </a:moveTo>
                  <a:lnTo>
                    <a:pt x="7336" y="4070"/>
                  </a:lnTo>
                  <a:cubicBezTo>
                    <a:pt x="7270" y="4070"/>
                    <a:pt x="7270" y="4104"/>
                    <a:pt x="7336" y="4104"/>
                  </a:cubicBezTo>
                  <a:lnTo>
                    <a:pt x="7870" y="4437"/>
                  </a:lnTo>
                  <a:lnTo>
                    <a:pt x="7937" y="4437"/>
                  </a:lnTo>
                  <a:lnTo>
                    <a:pt x="8504" y="4137"/>
                  </a:lnTo>
                  <a:lnTo>
                    <a:pt x="8504" y="4104"/>
                  </a:lnTo>
                  <a:lnTo>
                    <a:pt x="7937" y="3770"/>
                  </a:lnTo>
                  <a:close/>
                  <a:moveTo>
                    <a:pt x="11339" y="3804"/>
                  </a:moveTo>
                  <a:lnTo>
                    <a:pt x="10772" y="4104"/>
                  </a:lnTo>
                  <a:lnTo>
                    <a:pt x="10772" y="4137"/>
                  </a:lnTo>
                  <a:lnTo>
                    <a:pt x="11339" y="4471"/>
                  </a:lnTo>
                  <a:lnTo>
                    <a:pt x="11406" y="4471"/>
                  </a:lnTo>
                  <a:lnTo>
                    <a:pt x="11940" y="4170"/>
                  </a:lnTo>
                  <a:lnTo>
                    <a:pt x="11940" y="4137"/>
                  </a:lnTo>
                  <a:lnTo>
                    <a:pt x="11406" y="3804"/>
                  </a:lnTo>
                  <a:close/>
                  <a:moveTo>
                    <a:pt x="9571" y="3904"/>
                  </a:moveTo>
                  <a:lnTo>
                    <a:pt x="9038" y="4170"/>
                  </a:lnTo>
                  <a:lnTo>
                    <a:pt x="9038" y="4237"/>
                  </a:lnTo>
                  <a:lnTo>
                    <a:pt x="9938" y="4771"/>
                  </a:lnTo>
                  <a:lnTo>
                    <a:pt x="10038" y="4771"/>
                  </a:lnTo>
                  <a:lnTo>
                    <a:pt x="10572" y="4471"/>
                  </a:lnTo>
                  <a:cubicBezTo>
                    <a:pt x="10605" y="4471"/>
                    <a:pt x="10572" y="4437"/>
                    <a:pt x="10572" y="4437"/>
                  </a:cubicBezTo>
                  <a:lnTo>
                    <a:pt x="9638" y="3904"/>
                  </a:lnTo>
                  <a:close/>
                  <a:moveTo>
                    <a:pt x="5535" y="4137"/>
                  </a:moveTo>
                  <a:lnTo>
                    <a:pt x="5001" y="4437"/>
                  </a:lnTo>
                  <a:cubicBezTo>
                    <a:pt x="4935" y="4437"/>
                    <a:pt x="5001" y="4471"/>
                    <a:pt x="5001" y="4471"/>
                  </a:cubicBezTo>
                  <a:lnTo>
                    <a:pt x="5535" y="4804"/>
                  </a:lnTo>
                  <a:lnTo>
                    <a:pt x="5602" y="4804"/>
                  </a:lnTo>
                  <a:lnTo>
                    <a:pt x="6169" y="4504"/>
                  </a:lnTo>
                  <a:cubicBezTo>
                    <a:pt x="6202" y="4504"/>
                    <a:pt x="6202" y="4471"/>
                    <a:pt x="6169" y="4471"/>
                  </a:cubicBezTo>
                  <a:lnTo>
                    <a:pt x="5602" y="4137"/>
                  </a:lnTo>
                  <a:close/>
                  <a:moveTo>
                    <a:pt x="3934" y="4170"/>
                  </a:moveTo>
                  <a:lnTo>
                    <a:pt x="3400" y="4471"/>
                  </a:lnTo>
                  <a:cubicBezTo>
                    <a:pt x="3367" y="4471"/>
                    <a:pt x="3400" y="4504"/>
                    <a:pt x="3400" y="4504"/>
                  </a:cubicBezTo>
                  <a:lnTo>
                    <a:pt x="3934" y="4838"/>
                  </a:lnTo>
                  <a:lnTo>
                    <a:pt x="4034" y="4838"/>
                  </a:lnTo>
                  <a:lnTo>
                    <a:pt x="4568" y="4571"/>
                  </a:lnTo>
                  <a:cubicBezTo>
                    <a:pt x="4601" y="4571"/>
                    <a:pt x="4601" y="4504"/>
                    <a:pt x="4568" y="4504"/>
                  </a:cubicBezTo>
                  <a:lnTo>
                    <a:pt x="4034" y="4170"/>
                  </a:lnTo>
                  <a:close/>
                  <a:moveTo>
                    <a:pt x="12107" y="4271"/>
                  </a:moveTo>
                  <a:lnTo>
                    <a:pt x="11573" y="4571"/>
                  </a:lnTo>
                  <a:lnTo>
                    <a:pt x="11573" y="4604"/>
                  </a:lnTo>
                  <a:lnTo>
                    <a:pt x="12107" y="4938"/>
                  </a:lnTo>
                  <a:lnTo>
                    <a:pt x="12207" y="4938"/>
                  </a:lnTo>
                  <a:lnTo>
                    <a:pt x="12740" y="4637"/>
                  </a:lnTo>
                  <a:cubicBezTo>
                    <a:pt x="12774" y="4637"/>
                    <a:pt x="12740" y="4604"/>
                    <a:pt x="12740" y="4604"/>
                  </a:cubicBezTo>
                  <a:lnTo>
                    <a:pt x="12207" y="4271"/>
                  </a:lnTo>
                  <a:close/>
                  <a:moveTo>
                    <a:pt x="10739" y="4571"/>
                  </a:moveTo>
                  <a:lnTo>
                    <a:pt x="10205" y="4838"/>
                  </a:lnTo>
                  <a:cubicBezTo>
                    <a:pt x="10172" y="4838"/>
                    <a:pt x="10172" y="4871"/>
                    <a:pt x="10205" y="4871"/>
                  </a:cubicBezTo>
                  <a:lnTo>
                    <a:pt x="10739" y="5238"/>
                  </a:lnTo>
                  <a:lnTo>
                    <a:pt x="10839" y="5238"/>
                  </a:lnTo>
                  <a:lnTo>
                    <a:pt x="11373" y="4938"/>
                  </a:lnTo>
                  <a:cubicBezTo>
                    <a:pt x="11406" y="4938"/>
                    <a:pt x="11373" y="4904"/>
                    <a:pt x="11373" y="4904"/>
                  </a:cubicBezTo>
                  <a:lnTo>
                    <a:pt x="10839" y="4571"/>
                  </a:lnTo>
                  <a:close/>
                  <a:moveTo>
                    <a:pt x="4768" y="4604"/>
                  </a:moveTo>
                  <a:lnTo>
                    <a:pt x="4234" y="4904"/>
                  </a:lnTo>
                  <a:cubicBezTo>
                    <a:pt x="4201" y="4904"/>
                    <a:pt x="4234" y="4938"/>
                    <a:pt x="4234" y="4938"/>
                  </a:cubicBezTo>
                  <a:lnTo>
                    <a:pt x="4768" y="5271"/>
                  </a:lnTo>
                  <a:lnTo>
                    <a:pt x="4868" y="5271"/>
                  </a:lnTo>
                  <a:lnTo>
                    <a:pt x="5402" y="4971"/>
                  </a:lnTo>
                  <a:cubicBezTo>
                    <a:pt x="5435" y="4971"/>
                    <a:pt x="5435" y="4938"/>
                    <a:pt x="5402" y="4938"/>
                  </a:cubicBezTo>
                  <a:lnTo>
                    <a:pt x="4868" y="4604"/>
                  </a:lnTo>
                  <a:close/>
                  <a:moveTo>
                    <a:pt x="12940" y="4771"/>
                  </a:moveTo>
                  <a:lnTo>
                    <a:pt x="12407" y="5071"/>
                  </a:lnTo>
                  <a:lnTo>
                    <a:pt x="12407" y="5104"/>
                  </a:lnTo>
                  <a:lnTo>
                    <a:pt x="12940" y="5438"/>
                  </a:lnTo>
                  <a:lnTo>
                    <a:pt x="13041" y="5438"/>
                  </a:lnTo>
                  <a:lnTo>
                    <a:pt x="13574" y="5138"/>
                  </a:lnTo>
                  <a:cubicBezTo>
                    <a:pt x="13608" y="5138"/>
                    <a:pt x="13574" y="5104"/>
                    <a:pt x="13574" y="5104"/>
                  </a:cubicBezTo>
                  <a:lnTo>
                    <a:pt x="13041" y="4771"/>
                  </a:lnTo>
                  <a:close/>
                  <a:moveTo>
                    <a:pt x="9705" y="4838"/>
                  </a:moveTo>
                  <a:lnTo>
                    <a:pt x="9171" y="5138"/>
                  </a:lnTo>
                  <a:cubicBezTo>
                    <a:pt x="9104" y="5138"/>
                    <a:pt x="9104" y="5171"/>
                    <a:pt x="9171" y="5171"/>
                  </a:cubicBezTo>
                  <a:lnTo>
                    <a:pt x="9705" y="5505"/>
                  </a:lnTo>
                  <a:cubicBezTo>
                    <a:pt x="9721" y="5538"/>
                    <a:pt x="9738" y="5555"/>
                    <a:pt x="9751" y="5555"/>
                  </a:cubicBezTo>
                  <a:cubicBezTo>
                    <a:pt x="9763" y="5555"/>
                    <a:pt x="9772" y="5538"/>
                    <a:pt x="9772" y="5505"/>
                  </a:cubicBezTo>
                  <a:lnTo>
                    <a:pt x="10339" y="5238"/>
                  </a:lnTo>
                  <a:cubicBezTo>
                    <a:pt x="10372" y="5238"/>
                    <a:pt x="10339" y="5171"/>
                    <a:pt x="10339" y="5171"/>
                  </a:cubicBezTo>
                  <a:lnTo>
                    <a:pt x="9772" y="4838"/>
                  </a:lnTo>
                  <a:close/>
                  <a:moveTo>
                    <a:pt x="11610" y="5021"/>
                  </a:moveTo>
                  <a:cubicBezTo>
                    <a:pt x="11598" y="5021"/>
                    <a:pt x="11590" y="5038"/>
                    <a:pt x="11573" y="5071"/>
                  </a:cubicBezTo>
                  <a:lnTo>
                    <a:pt x="11039" y="5338"/>
                  </a:lnTo>
                  <a:cubicBezTo>
                    <a:pt x="11006" y="5338"/>
                    <a:pt x="11006" y="5405"/>
                    <a:pt x="11039" y="5405"/>
                  </a:cubicBezTo>
                  <a:lnTo>
                    <a:pt x="11573" y="5738"/>
                  </a:lnTo>
                  <a:lnTo>
                    <a:pt x="11673" y="5738"/>
                  </a:lnTo>
                  <a:lnTo>
                    <a:pt x="12207" y="5438"/>
                  </a:lnTo>
                  <a:cubicBezTo>
                    <a:pt x="12240" y="5438"/>
                    <a:pt x="12207" y="5405"/>
                    <a:pt x="12207" y="5405"/>
                  </a:cubicBezTo>
                  <a:lnTo>
                    <a:pt x="11673" y="5071"/>
                  </a:lnTo>
                  <a:cubicBezTo>
                    <a:pt x="11640" y="5038"/>
                    <a:pt x="11623" y="5021"/>
                    <a:pt x="11610" y="5021"/>
                  </a:cubicBezTo>
                  <a:close/>
                  <a:moveTo>
                    <a:pt x="5569" y="5104"/>
                  </a:moveTo>
                  <a:lnTo>
                    <a:pt x="5035" y="5405"/>
                  </a:lnTo>
                  <a:cubicBezTo>
                    <a:pt x="5001" y="5405"/>
                    <a:pt x="5001" y="5438"/>
                    <a:pt x="5035" y="5438"/>
                  </a:cubicBezTo>
                  <a:lnTo>
                    <a:pt x="5569" y="5772"/>
                  </a:lnTo>
                  <a:lnTo>
                    <a:pt x="5669" y="5772"/>
                  </a:lnTo>
                  <a:lnTo>
                    <a:pt x="6202" y="5471"/>
                  </a:lnTo>
                  <a:lnTo>
                    <a:pt x="6202" y="5438"/>
                  </a:lnTo>
                  <a:lnTo>
                    <a:pt x="5669" y="5104"/>
                  </a:lnTo>
                  <a:close/>
                  <a:moveTo>
                    <a:pt x="8838" y="4337"/>
                  </a:moveTo>
                  <a:lnTo>
                    <a:pt x="7537" y="5104"/>
                  </a:lnTo>
                  <a:cubicBezTo>
                    <a:pt x="7503" y="5104"/>
                    <a:pt x="7537" y="5138"/>
                    <a:pt x="7537" y="5138"/>
                  </a:cubicBezTo>
                  <a:lnTo>
                    <a:pt x="8771" y="5838"/>
                  </a:lnTo>
                  <a:cubicBezTo>
                    <a:pt x="8838" y="5838"/>
                    <a:pt x="8838" y="5838"/>
                    <a:pt x="8838" y="5805"/>
                  </a:cubicBezTo>
                  <a:lnTo>
                    <a:pt x="9371" y="5505"/>
                  </a:lnTo>
                  <a:cubicBezTo>
                    <a:pt x="9405" y="5505"/>
                    <a:pt x="9371" y="5471"/>
                    <a:pt x="9371" y="5471"/>
                  </a:cubicBezTo>
                  <a:lnTo>
                    <a:pt x="8871" y="5171"/>
                  </a:lnTo>
                  <a:cubicBezTo>
                    <a:pt x="8838" y="5171"/>
                    <a:pt x="8838" y="5138"/>
                    <a:pt x="8871" y="5138"/>
                  </a:cubicBezTo>
                  <a:lnTo>
                    <a:pt x="9538" y="4771"/>
                  </a:lnTo>
                  <a:cubicBezTo>
                    <a:pt x="9571" y="4771"/>
                    <a:pt x="9571" y="4738"/>
                    <a:pt x="9538" y="4738"/>
                  </a:cubicBezTo>
                  <a:lnTo>
                    <a:pt x="8904" y="4337"/>
                  </a:lnTo>
                  <a:close/>
                  <a:moveTo>
                    <a:pt x="10505" y="5305"/>
                  </a:moveTo>
                  <a:lnTo>
                    <a:pt x="9938" y="5605"/>
                  </a:lnTo>
                  <a:cubicBezTo>
                    <a:pt x="9905" y="5605"/>
                    <a:pt x="9905" y="5638"/>
                    <a:pt x="9938" y="5638"/>
                  </a:cubicBezTo>
                  <a:lnTo>
                    <a:pt x="10505" y="5972"/>
                  </a:lnTo>
                  <a:lnTo>
                    <a:pt x="10572" y="5972"/>
                  </a:lnTo>
                  <a:lnTo>
                    <a:pt x="11106" y="5672"/>
                  </a:lnTo>
                  <a:cubicBezTo>
                    <a:pt x="11173" y="5672"/>
                    <a:pt x="11106" y="5638"/>
                    <a:pt x="11106" y="5638"/>
                  </a:cubicBezTo>
                  <a:lnTo>
                    <a:pt x="10572" y="5305"/>
                  </a:lnTo>
                  <a:close/>
                  <a:moveTo>
                    <a:pt x="14075" y="5438"/>
                  </a:moveTo>
                  <a:lnTo>
                    <a:pt x="13541" y="5705"/>
                  </a:lnTo>
                  <a:lnTo>
                    <a:pt x="13541" y="5772"/>
                  </a:lnTo>
                  <a:lnTo>
                    <a:pt x="14075" y="6105"/>
                  </a:lnTo>
                  <a:lnTo>
                    <a:pt x="14175" y="6105"/>
                  </a:lnTo>
                  <a:lnTo>
                    <a:pt x="14708" y="5805"/>
                  </a:lnTo>
                  <a:cubicBezTo>
                    <a:pt x="14742" y="5805"/>
                    <a:pt x="14708" y="5772"/>
                    <a:pt x="14708" y="5772"/>
                  </a:cubicBezTo>
                  <a:lnTo>
                    <a:pt x="14175" y="5438"/>
                  </a:lnTo>
                  <a:close/>
                  <a:moveTo>
                    <a:pt x="12373" y="5505"/>
                  </a:moveTo>
                  <a:lnTo>
                    <a:pt x="11840" y="5805"/>
                  </a:lnTo>
                  <a:lnTo>
                    <a:pt x="11840" y="5838"/>
                  </a:lnTo>
                  <a:lnTo>
                    <a:pt x="12373" y="6172"/>
                  </a:lnTo>
                  <a:lnTo>
                    <a:pt x="12440" y="6172"/>
                  </a:lnTo>
                  <a:lnTo>
                    <a:pt x="13007" y="5905"/>
                  </a:lnTo>
                  <a:cubicBezTo>
                    <a:pt x="13041" y="5905"/>
                    <a:pt x="13041" y="5838"/>
                    <a:pt x="13007" y="5838"/>
                  </a:cubicBezTo>
                  <a:lnTo>
                    <a:pt x="12440" y="5505"/>
                  </a:lnTo>
                  <a:close/>
                  <a:moveTo>
                    <a:pt x="9571" y="5638"/>
                  </a:moveTo>
                  <a:lnTo>
                    <a:pt x="9038" y="5938"/>
                  </a:lnTo>
                  <a:lnTo>
                    <a:pt x="9038" y="5972"/>
                  </a:lnTo>
                  <a:lnTo>
                    <a:pt x="9571" y="6305"/>
                  </a:lnTo>
                  <a:lnTo>
                    <a:pt x="9671" y="6305"/>
                  </a:lnTo>
                  <a:lnTo>
                    <a:pt x="10205" y="6005"/>
                  </a:lnTo>
                  <a:lnTo>
                    <a:pt x="10205" y="5972"/>
                  </a:lnTo>
                  <a:lnTo>
                    <a:pt x="9671" y="5638"/>
                  </a:lnTo>
                  <a:close/>
                  <a:moveTo>
                    <a:pt x="11273" y="5772"/>
                  </a:moveTo>
                  <a:lnTo>
                    <a:pt x="10739" y="6072"/>
                  </a:lnTo>
                  <a:cubicBezTo>
                    <a:pt x="10706" y="6072"/>
                    <a:pt x="10706" y="6105"/>
                    <a:pt x="10739" y="6105"/>
                  </a:cubicBezTo>
                  <a:lnTo>
                    <a:pt x="11273" y="6439"/>
                  </a:lnTo>
                  <a:lnTo>
                    <a:pt x="11373" y="6439"/>
                  </a:lnTo>
                  <a:lnTo>
                    <a:pt x="11906" y="6139"/>
                  </a:lnTo>
                  <a:cubicBezTo>
                    <a:pt x="11940" y="6139"/>
                    <a:pt x="11906" y="6105"/>
                    <a:pt x="11906" y="6105"/>
                  </a:cubicBezTo>
                  <a:lnTo>
                    <a:pt x="11373" y="5772"/>
                  </a:lnTo>
                  <a:close/>
                  <a:moveTo>
                    <a:pt x="7270" y="5238"/>
                  </a:moveTo>
                  <a:lnTo>
                    <a:pt x="6736" y="5505"/>
                  </a:lnTo>
                  <a:cubicBezTo>
                    <a:pt x="6703" y="5505"/>
                    <a:pt x="6736" y="5571"/>
                    <a:pt x="6736" y="5571"/>
                  </a:cubicBezTo>
                  <a:lnTo>
                    <a:pt x="8371" y="6472"/>
                  </a:lnTo>
                  <a:cubicBezTo>
                    <a:pt x="8393" y="6472"/>
                    <a:pt x="8415" y="6487"/>
                    <a:pt x="8427" y="6487"/>
                  </a:cubicBezTo>
                  <a:cubicBezTo>
                    <a:pt x="8434" y="6487"/>
                    <a:pt x="8437" y="6483"/>
                    <a:pt x="8437" y="6472"/>
                  </a:cubicBezTo>
                  <a:lnTo>
                    <a:pt x="9004" y="6172"/>
                  </a:lnTo>
                  <a:cubicBezTo>
                    <a:pt x="9038" y="6172"/>
                    <a:pt x="9038" y="6139"/>
                    <a:pt x="9004" y="6139"/>
                  </a:cubicBezTo>
                  <a:lnTo>
                    <a:pt x="7370" y="5238"/>
                  </a:lnTo>
                  <a:close/>
                  <a:moveTo>
                    <a:pt x="6569" y="5672"/>
                  </a:moveTo>
                  <a:lnTo>
                    <a:pt x="6036" y="5972"/>
                  </a:lnTo>
                  <a:lnTo>
                    <a:pt x="6036" y="6005"/>
                  </a:lnTo>
                  <a:lnTo>
                    <a:pt x="6869" y="6505"/>
                  </a:lnTo>
                  <a:lnTo>
                    <a:pt x="6936" y="6505"/>
                  </a:lnTo>
                  <a:lnTo>
                    <a:pt x="7503" y="6239"/>
                  </a:lnTo>
                  <a:cubicBezTo>
                    <a:pt x="7537" y="6239"/>
                    <a:pt x="7537" y="6172"/>
                    <a:pt x="7503" y="6172"/>
                  </a:cubicBezTo>
                  <a:lnTo>
                    <a:pt x="6669" y="5672"/>
                  </a:lnTo>
                  <a:close/>
                  <a:moveTo>
                    <a:pt x="14909" y="5905"/>
                  </a:moveTo>
                  <a:lnTo>
                    <a:pt x="14375" y="6172"/>
                  </a:lnTo>
                  <a:lnTo>
                    <a:pt x="14375" y="6205"/>
                  </a:lnTo>
                  <a:lnTo>
                    <a:pt x="14909" y="6539"/>
                  </a:lnTo>
                  <a:lnTo>
                    <a:pt x="15009" y="6539"/>
                  </a:lnTo>
                  <a:lnTo>
                    <a:pt x="15542" y="6272"/>
                  </a:lnTo>
                  <a:cubicBezTo>
                    <a:pt x="15576" y="6272"/>
                    <a:pt x="15542" y="6239"/>
                    <a:pt x="15542" y="6239"/>
                  </a:cubicBezTo>
                  <a:lnTo>
                    <a:pt x="15009" y="5905"/>
                  </a:lnTo>
                  <a:close/>
                  <a:moveTo>
                    <a:pt x="13207" y="5972"/>
                  </a:moveTo>
                  <a:lnTo>
                    <a:pt x="12674" y="6272"/>
                  </a:lnTo>
                  <a:cubicBezTo>
                    <a:pt x="12607" y="6272"/>
                    <a:pt x="12674" y="6305"/>
                    <a:pt x="12674" y="6305"/>
                  </a:cubicBezTo>
                  <a:lnTo>
                    <a:pt x="13207" y="6639"/>
                  </a:lnTo>
                  <a:lnTo>
                    <a:pt x="13274" y="6639"/>
                  </a:lnTo>
                  <a:lnTo>
                    <a:pt x="13841" y="6339"/>
                  </a:lnTo>
                  <a:cubicBezTo>
                    <a:pt x="13874" y="6339"/>
                    <a:pt x="13874" y="6305"/>
                    <a:pt x="13841" y="6305"/>
                  </a:cubicBezTo>
                  <a:lnTo>
                    <a:pt x="13241" y="5972"/>
                  </a:lnTo>
                  <a:close/>
                  <a:moveTo>
                    <a:pt x="10372" y="6105"/>
                  </a:moveTo>
                  <a:lnTo>
                    <a:pt x="9838" y="6405"/>
                  </a:lnTo>
                  <a:lnTo>
                    <a:pt x="9838" y="6439"/>
                  </a:lnTo>
                  <a:lnTo>
                    <a:pt x="10372" y="6772"/>
                  </a:lnTo>
                  <a:lnTo>
                    <a:pt x="10439" y="6772"/>
                  </a:lnTo>
                  <a:lnTo>
                    <a:pt x="11006" y="6472"/>
                  </a:lnTo>
                  <a:lnTo>
                    <a:pt x="11006" y="6439"/>
                  </a:lnTo>
                  <a:lnTo>
                    <a:pt x="10439" y="6105"/>
                  </a:lnTo>
                  <a:close/>
                  <a:moveTo>
                    <a:pt x="12107" y="6239"/>
                  </a:moveTo>
                  <a:lnTo>
                    <a:pt x="11573" y="6505"/>
                  </a:lnTo>
                  <a:cubicBezTo>
                    <a:pt x="11539" y="6505"/>
                    <a:pt x="11539" y="6539"/>
                    <a:pt x="11573" y="6539"/>
                  </a:cubicBezTo>
                  <a:lnTo>
                    <a:pt x="12107" y="6906"/>
                  </a:lnTo>
                  <a:lnTo>
                    <a:pt x="12207" y="6906"/>
                  </a:lnTo>
                  <a:lnTo>
                    <a:pt x="12740" y="6606"/>
                  </a:lnTo>
                  <a:lnTo>
                    <a:pt x="12740" y="6572"/>
                  </a:lnTo>
                  <a:lnTo>
                    <a:pt x="12207" y="6239"/>
                  </a:lnTo>
                  <a:close/>
                  <a:moveTo>
                    <a:pt x="9204" y="6272"/>
                  </a:moveTo>
                  <a:lnTo>
                    <a:pt x="8671" y="6572"/>
                  </a:lnTo>
                  <a:cubicBezTo>
                    <a:pt x="8604" y="6572"/>
                    <a:pt x="8671" y="6606"/>
                    <a:pt x="8671" y="6606"/>
                  </a:cubicBezTo>
                  <a:lnTo>
                    <a:pt x="9204" y="6939"/>
                  </a:lnTo>
                  <a:cubicBezTo>
                    <a:pt x="9204" y="6956"/>
                    <a:pt x="9213" y="6964"/>
                    <a:pt x="9225" y="6964"/>
                  </a:cubicBezTo>
                  <a:cubicBezTo>
                    <a:pt x="9238" y="6964"/>
                    <a:pt x="9254" y="6956"/>
                    <a:pt x="9271" y="6939"/>
                  </a:cubicBezTo>
                  <a:lnTo>
                    <a:pt x="9838" y="6639"/>
                  </a:lnTo>
                  <a:cubicBezTo>
                    <a:pt x="9872" y="6639"/>
                    <a:pt x="9872" y="6606"/>
                    <a:pt x="9838" y="6606"/>
                  </a:cubicBezTo>
                  <a:lnTo>
                    <a:pt x="9271" y="6272"/>
                  </a:lnTo>
                  <a:close/>
                  <a:moveTo>
                    <a:pt x="7670" y="6272"/>
                  </a:moveTo>
                  <a:lnTo>
                    <a:pt x="7103" y="6572"/>
                  </a:lnTo>
                  <a:cubicBezTo>
                    <a:pt x="7070" y="6572"/>
                    <a:pt x="7103" y="6606"/>
                    <a:pt x="7103" y="6606"/>
                  </a:cubicBezTo>
                  <a:lnTo>
                    <a:pt x="7770" y="6972"/>
                  </a:lnTo>
                  <a:lnTo>
                    <a:pt x="7870" y="6972"/>
                  </a:lnTo>
                  <a:lnTo>
                    <a:pt x="8404" y="6672"/>
                  </a:lnTo>
                  <a:cubicBezTo>
                    <a:pt x="8437" y="6672"/>
                    <a:pt x="8404" y="6639"/>
                    <a:pt x="8404" y="6639"/>
                  </a:cubicBezTo>
                  <a:lnTo>
                    <a:pt x="7737" y="6272"/>
                  </a:lnTo>
                  <a:close/>
                  <a:moveTo>
                    <a:pt x="15709" y="6339"/>
                  </a:moveTo>
                  <a:lnTo>
                    <a:pt x="15175" y="6639"/>
                  </a:lnTo>
                  <a:cubicBezTo>
                    <a:pt x="15109" y="6639"/>
                    <a:pt x="15109" y="6672"/>
                    <a:pt x="15175" y="6672"/>
                  </a:cubicBezTo>
                  <a:lnTo>
                    <a:pt x="15709" y="7006"/>
                  </a:lnTo>
                  <a:lnTo>
                    <a:pt x="15776" y="7006"/>
                  </a:lnTo>
                  <a:lnTo>
                    <a:pt x="16343" y="6739"/>
                  </a:lnTo>
                  <a:cubicBezTo>
                    <a:pt x="16376" y="6739"/>
                    <a:pt x="16343" y="6672"/>
                    <a:pt x="16343" y="6672"/>
                  </a:cubicBezTo>
                  <a:lnTo>
                    <a:pt x="15776" y="6339"/>
                  </a:lnTo>
                  <a:close/>
                  <a:moveTo>
                    <a:pt x="13941" y="6439"/>
                  </a:moveTo>
                  <a:lnTo>
                    <a:pt x="13407" y="6739"/>
                  </a:lnTo>
                  <a:cubicBezTo>
                    <a:pt x="13374" y="6739"/>
                    <a:pt x="13407" y="6772"/>
                    <a:pt x="13407" y="6772"/>
                  </a:cubicBezTo>
                  <a:lnTo>
                    <a:pt x="13941" y="7106"/>
                  </a:lnTo>
                  <a:lnTo>
                    <a:pt x="14041" y="7106"/>
                  </a:lnTo>
                  <a:lnTo>
                    <a:pt x="14575" y="6806"/>
                  </a:lnTo>
                  <a:cubicBezTo>
                    <a:pt x="14608" y="6806"/>
                    <a:pt x="14608" y="6772"/>
                    <a:pt x="14575" y="6772"/>
                  </a:cubicBezTo>
                  <a:lnTo>
                    <a:pt x="14041" y="6439"/>
                  </a:lnTo>
                  <a:close/>
                  <a:moveTo>
                    <a:pt x="11206" y="6572"/>
                  </a:moveTo>
                  <a:lnTo>
                    <a:pt x="10672" y="6839"/>
                  </a:lnTo>
                  <a:lnTo>
                    <a:pt x="10672" y="6906"/>
                  </a:lnTo>
                  <a:lnTo>
                    <a:pt x="11206" y="7239"/>
                  </a:lnTo>
                  <a:lnTo>
                    <a:pt x="11273" y="7239"/>
                  </a:lnTo>
                  <a:lnTo>
                    <a:pt x="11840" y="6939"/>
                  </a:lnTo>
                  <a:cubicBezTo>
                    <a:pt x="11873" y="6939"/>
                    <a:pt x="11873" y="6906"/>
                    <a:pt x="11840" y="6906"/>
                  </a:cubicBezTo>
                  <a:lnTo>
                    <a:pt x="11273" y="6572"/>
                  </a:lnTo>
                  <a:close/>
                  <a:moveTo>
                    <a:pt x="12965" y="6689"/>
                  </a:moveTo>
                  <a:cubicBezTo>
                    <a:pt x="12949" y="6689"/>
                    <a:pt x="12924" y="6706"/>
                    <a:pt x="12907" y="6739"/>
                  </a:cubicBezTo>
                  <a:lnTo>
                    <a:pt x="12373" y="7006"/>
                  </a:lnTo>
                  <a:cubicBezTo>
                    <a:pt x="12340" y="7006"/>
                    <a:pt x="12340" y="7073"/>
                    <a:pt x="12373" y="7073"/>
                  </a:cubicBezTo>
                  <a:lnTo>
                    <a:pt x="12907" y="7406"/>
                  </a:lnTo>
                  <a:lnTo>
                    <a:pt x="12974" y="7406"/>
                  </a:lnTo>
                  <a:lnTo>
                    <a:pt x="13541" y="7106"/>
                  </a:lnTo>
                  <a:lnTo>
                    <a:pt x="13541" y="7073"/>
                  </a:lnTo>
                  <a:lnTo>
                    <a:pt x="12974" y="6739"/>
                  </a:lnTo>
                  <a:cubicBezTo>
                    <a:pt x="12991" y="6706"/>
                    <a:pt x="12982" y="6689"/>
                    <a:pt x="12965" y="6689"/>
                  </a:cubicBezTo>
                  <a:close/>
                  <a:moveTo>
                    <a:pt x="10005" y="6772"/>
                  </a:moveTo>
                  <a:lnTo>
                    <a:pt x="9438" y="7073"/>
                  </a:lnTo>
                  <a:cubicBezTo>
                    <a:pt x="9405" y="7073"/>
                    <a:pt x="9405" y="7106"/>
                    <a:pt x="9438" y="7106"/>
                  </a:cubicBezTo>
                  <a:lnTo>
                    <a:pt x="10005" y="7439"/>
                  </a:lnTo>
                  <a:lnTo>
                    <a:pt x="10072" y="7439"/>
                  </a:lnTo>
                  <a:lnTo>
                    <a:pt x="10605" y="7139"/>
                  </a:lnTo>
                  <a:cubicBezTo>
                    <a:pt x="10672" y="7139"/>
                    <a:pt x="10605" y="7106"/>
                    <a:pt x="10605" y="7106"/>
                  </a:cubicBezTo>
                  <a:lnTo>
                    <a:pt x="10072" y="6772"/>
                  </a:lnTo>
                  <a:close/>
                  <a:moveTo>
                    <a:pt x="16510" y="6839"/>
                  </a:moveTo>
                  <a:lnTo>
                    <a:pt x="15943" y="7139"/>
                  </a:lnTo>
                  <a:cubicBezTo>
                    <a:pt x="15909" y="7139"/>
                    <a:pt x="15909" y="7173"/>
                    <a:pt x="15943" y="7173"/>
                  </a:cubicBezTo>
                  <a:lnTo>
                    <a:pt x="16510" y="7506"/>
                  </a:lnTo>
                  <a:lnTo>
                    <a:pt x="16576" y="7506"/>
                  </a:lnTo>
                  <a:lnTo>
                    <a:pt x="17110" y="7239"/>
                  </a:lnTo>
                  <a:cubicBezTo>
                    <a:pt x="17177" y="7239"/>
                    <a:pt x="17110" y="7173"/>
                    <a:pt x="17110" y="7173"/>
                  </a:cubicBezTo>
                  <a:lnTo>
                    <a:pt x="16576" y="6839"/>
                  </a:lnTo>
                  <a:close/>
                  <a:moveTo>
                    <a:pt x="8604" y="6806"/>
                  </a:moveTo>
                  <a:lnTo>
                    <a:pt x="8070" y="7139"/>
                  </a:lnTo>
                  <a:cubicBezTo>
                    <a:pt x="8037" y="7139"/>
                    <a:pt x="8037" y="7173"/>
                    <a:pt x="8070" y="7173"/>
                  </a:cubicBezTo>
                  <a:lnTo>
                    <a:pt x="8737" y="7573"/>
                  </a:lnTo>
                  <a:lnTo>
                    <a:pt x="8804" y="7573"/>
                  </a:lnTo>
                  <a:lnTo>
                    <a:pt x="9371" y="7273"/>
                  </a:lnTo>
                  <a:cubicBezTo>
                    <a:pt x="9405" y="7273"/>
                    <a:pt x="9405" y="7239"/>
                    <a:pt x="9371" y="7239"/>
                  </a:cubicBezTo>
                  <a:lnTo>
                    <a:pt x="8704" y="6806"/>
                  </a:lnTo>
                  <a:close/>
                  <a:moveTo>
                    <a:pt x="14775" y="6906"/>
                  </a:moveTo>
                  <a:lnTo>
                    <a:pt x="14241" y="7173"/>
                  </a:lnTo>
                  <a:cubicBezTo>
                    <a:pt x="14208" y="7173"/>
                    <a:pt x="14241" y="7206"/>
                    <a:pt x="14241" y="7206"/>
                  </a:cubicBezTo>
                  <a:lnTo>
                    <a:pt x="14775" y="7573"/>
                  </a:lnTo>
                  <a:lnTo>
                    <a:pt x="14875" y="7573"/>
                  </a:lnTo>
                  <a:lnTo>
                    <a:pt x="15409" y="7273"/>
                  </a:lnTo>
                  <a:cubicBezTo>
                    <a:pt x="15442" y="7273"/>
                    <a:pt x="15442" y="7239"/>
                    <a:pt x="15409" y="7239"/>
                  </a:cubicBezTo>
                  <a:lnTo>
                    <a:pt x="14875" y="6906"/>
                  </a:lnTo>
                  <a:close/>
                  <a:moveTo>
                    <a:pt x="12006" y="7006"/>
                  </a:moveTo>
                  <a:lnTo>
                    <a:pt x="11439" y="7306"/>
                  </a:lnTo>
                  <a:lnTo>
                    <a:pt x="11439" y="7339"/>
                  </a:lnTo>
                  <a:lnTo>
                    <a:pt x="12006" y="7673"/>
                  </a:lnTo>
                  <a:cubicBezTo>
                    <a:pt x="12023" y="7706"/>
                    <a:pt x="12031" y="7723"/>
                    <a:pt x="12040" y="7723"/>
                  </a:cubicBezTo>
                  <a:cubicBezTo>
                    <a:pt x="12048" y="7723"/>
                    <a:pt x="12057" y="7706"/>
                    <a:pt x="12073" y="7673"/>
                  </a:cubicBezTo>
                  <a:lnTo>
                    <a:pt x="12607" y="7406"/>
                  </a:lnTo>
                  <a:cubicBezTo>
                    <a:pt x="12674" y="7406"/>
                    <a:pt x="12674" y="7339"/>
                    <a:pt x="12607" y="7339"/>
                  </a:cubicBezTo>
                  <a:lnTo>
                    <a:pt x="12073" y="7006"/>
                  </a:lnTo>
                  <a:close/>
                  <a:moveTo>
                    <a:pt x="13741" y="7173"/>
                  </a:moveTo>
                  <a:lnTo>
                    <a:pt x="13207" y="7473"/>
                  </a:lnTo>
                  <a:cubicBezTo>
                    <a:pt x="13174" y="7473"/>
                    <a:pt x="13207" y="7506"/>
                    <a:pt x="13207" y="7506"/>
                  </a:cubicBezTo>
                  <a:lnTo>
                    <a:pt x="13741" y="7840"/>
                  </a:lnTo>
                  <a:lnTo>
                    <a:pt x="13808" y="7840"/>
                  </a:lnTo>
                  <a:lnTo>
                    <a:pt x="14375" y="7573"/>
                  </a:lnTo>
                  <a:cubicBezTo>
                    <a:pt x="14408" y="7573"/>
                    <a:pt x="14408" y="7506"/>
                    <a:pt x="14375" y="7506"/>
                  </a:cubicBezTo>
                  <a:lnTo>
                    <a:pt x="13808" y="7173"/>
                  </a:lnTo>
                  <a:close/>
                  <a:moveTo>
                    <a:pt x="10839" y="7239"/>
                  </a:moveTo>
                  <a:lnTo>
                    <a:pt x="10272" y="7506"/>
                  </a:lnTo>
                  <a:cubicBezTo>
                    <a:pt x="10239" y="7506"/>
                    <a:pt x="10239" y="7573"/>
                    <a:pt x="10272" y="7573"/>
                  </a:cubicBezTo>
                  <a:lnTo>
                    <a:pt x="10839" y="7906"/>
                  </a:lnTo>
                  <a:lnTo>
                    <a:pt x="10906" y="7906"/>
                  </a:lnTo>
                  <a:lnTo>
                    <a:pt x="11439" y="7606"/>
                  </a:lnTo>
                  <a:cubicBezTo>
                    <a:pt x="11506" y="7606"/>
                    <a:pt x="11439" y="7573"/>
                    <a:pt x="11439" y="7573"/>
                  </a:cubicBezTo>
                  <a:lnTo>
                    <a:pt x="10906" y="7239"/>
                  </a:lnTo>
                  <a:close/>
                  <a:moveTo>
                    <a:pt x="15576" y="7339"/>
                  </a:moveTo>
                  <a:lnTo>
                    <a:pt x="15042" y="7640"/>
                  </a:lnTo>
                  <a:cubicBezTo>
                    <a:pt x="15009" y="7640"/>
                    <a:pt x="15042" y="7673"/>
                    <a:pt x="15042" y="7673"/>
                  </a:cubicBezTo>
                  <a:lnTo>
                    <a:pt x="15576" y="8007"/>
                  </a:lnTo>
                  <a:lnTo>
                    <a:pt x="15676" y="8007"/>
                  </a:lnTo>
                  <a:lnTo>
                    <a:pt x="16209" y="7740"/>
                  </a:lnTo>
                  <a:cubicBezTo>
                    <a:pt x="16243" y="7740"/>
                    <a:pt x="16243" y="7673"/>
                    <a:pt x="16209" y="7673"/>
                  </a:cubicBezTo>
                  <a:lnTo>
                    <a:pt x="15676" y="7339"/>
                  </a:lnTo>
                  <a:close/>
                  <a:moveTo>
                    <a:pt x="9538" y="7339"/>
                  </a:moveTo>
                  <a:lnTo>
                    <a:pt x="9004" y="7640"/>
                  </a:lnTo>
                  <a:cubicBezTo>
                    <a:pt x="8938" y="7640"/>
                    <a:pt x="9004" y="7673"/>
                    <a:pt x="9004" y="7673"/>
                  </a:cubicBezTo>
                  <a:lnTo>
                    <a:pt x="9671" y="8073"/>
                  </a:lnTo>
                  <a:lnTo>
                    <a:pt x="9738" y="8073"/>
                  </a:lnTo>
                  <a:lnTo>
                    <a:pt x="10272" y="7773"/>
                  </a:lnTo>
                  <a:cubicBezTo>
                    <a:pt x="10339" y="7773"/>
                    <a:pt x="10272" y="7740"/>
                    <a:pt x="10272" y="7740"/>
                  </a:cubicBezTo>
                  <a:lnTo>
                    <a:pt x="9605" y="7339"/>
                  </a:lnTo>
                  <a:close/>
                  <a:moveTo>
                    <a:pt x="12774" y="7473"/>
                  </a:moveTo>
                  <a:lnTo>
                    <a:pt x="12240" y="7773"/>
                  </a:lnTo>
                  <a:cubicBezTo>
                    <a:pt x="12207" y="7773"/>
                    <a:pt x="12240" y="7806"/>
                    <a:pt x="12240" y="7806"/>
                  </a:cubicBezTo>
                  <a:lnTo>
                    <a:pt x="12774" y="8140"/>
                  </a:lnTo>
                  <a:cubicBezTo>
                    <a:pt x="12807" y="8157"/>
                    <a:pt x="12832" y="8165"/>
                    <a:pt x="12849" y="8165"/>
                  </a:cubicBezTo>
                  <a:cubicBezTo>
                    <a:pt x="12865" y="8165"/>
                    <a:pt x="12874" y="8157"/>
                    <a:pt x="12874" y="8140"/>
                  </a:cubicBezTo>
                  <a:lnTo>
                    <a:pt x="13407" y="7840"/>
                  </a:lnTo>
                  <a:cubicBezTo>
                    <a:pt x="13441" y="7840"/>
                    <a:pt x="13441" y="7806"/>
                    <a:pt x="13407" y="7806"/>
                  </a:cubicBezTo>
                  <a:lnTo>
                    <a:pt x="12874" y="7473"/>
                  </a:lnTo>
                  <a:close/>
                  <a:moveTo>
                    <a:pt x="17677" y="7506"/>
                  </a:moveTo>
                  <a:lnTo>
                    <a:pt x="17110" y="7806"/>
                  </a:lnTo>
                  <a:cubicBezTo>
                    <a:pt x="17077" y="7806"/>
                    <a:pt x="17077" y="7840"/>
                    <a:pt x="17110" y="7840"/>
                  </a:cubicBezTo>
                  <a:lnTo>
                    <a:pt x="17677" y="8173"/>
                  </a:lnTo>
                  <a:lnTo>
                    <a:pt x="17744" y="8173"/>
                  </a:lnTo>
                  <a:lnTo>
                    <a:pt x="18278" y="7906"/>
                  </a:lnTo>
                  <a:cubicBezTo>
                    <a:pt x="18344" y="7906"/>
                    <a:pt x="18278" y="7840"/>
                    <a:pt x="18278" y="7840"/>
                  </a:cubicBezTo>
                  <a:lnTo>
                    <a:pt x="17744" y="7506"/>
                  </a:lnTo>
                  <a:close/>
                  <a:moveTo>
                    <a:pt x="14542" y="7640"/>
                  </a:moveTo>
                  <a:lnTo>
                    <a:pt x="14008" y="7940"/>
                  </a:lnTo>
                  <a:cubicBezTo>
                    <a:pt x="13941" y="7940"/>
                    <a:pt x="14008" y="7973"/>
                    <a:pt x="14008" y="7973"/>
                  </a:cubicBezTo>
                  <a:lnTo>
                    <a:pt x="14542" y="8307"/>
                  </a:lnTo>
                  <a:lnTo>
                    <a:pt x="14608" y="8307"/>
                  </a:lnTo>
                  <a:lnTo>
                    <a:pt x="15175" y="8007"/>
                  </a:lnTo>
                  <a:cubicBezTo>
                    <a:pt x="15209" y="8007"/>
                    <a:pt x="15209" y="7973"/>
                    <a:pt x="15175" y="7973"/>
                  </a:cubicBezTo>
                  <a:lnTo>
                    <a:pt x="14608" y="7640"/>
                  </a:lnTo>
                  <a:close/>
                  <a:moveTo>
                    <a:pt x="11606" y="7740"/>
                  </a:moveTo>
                  <a:lnTo>
                    <a:pt x="11072" y="8007"/>
                  </a:lnTo>
                  <a:cubicBezTo>
                    <a:pt x="11039" y="8007"/>
                    <a:pt x="11039" y="8073"/>
                    <a:pt x="11072" y="8073"/>
                  </a:cubicBezTo>
                  <a:lnTo>
                    <a:pt x="11606" y="8407"/>
                  </a:lnTo>
                  <a:lnTo>
                    <a:pt x="11706" y="8407"/>
                  </a:lnTo>
                  <a:lnTo>
                    <a:pt x="12240" y="8107"/>
                  </a:lnTo>
                  <a:lnTo>
                    <a:pt x="12240" y="8073"/>
                  </a:lnTo>
                  <a:lnTo>
                    <a:pt x="11706" y="7740"/>
                  </a:lnTo>
                  <a:close/>
                  <a:moveTo>
                    <a:pt x="16410" y="7840"/>
                  </a:moveTo>
                  <a:lnTo>
                    <a:pt x="15876" y="8140"/>
                  </a:lnTo>
                  <a:cubicBezTo>
                    <a:pt x="15843" y="8140"/>
                    <a:pt x="15843" y="8173"/>
                    <a:pt x="15876" y="8173"/>
                  </a:cubicBezTo>
                  <a:lnTo>
                    <a:pt x="16410" y="8507"/>
                  </a:lnTo>
                  <a:lnTo>
                    <a:pt x="16510" y="8507"/>
                  </a:lnTo>
                  <a:lnTo>
                    <a:pt x="17043" y="8240"/>
                  </a:lnTo>
                  <a:cubicBezTo>
                    <a:pt x="17077" y="8240"/>
                    <a:pt x="17043" y="8173"/>
                    <a:pt x="17043" y="8173"/>
                  </a:cubicBezTo>
                  <a:lnTo>
                    <a:pt x="16510" y="7840"/>
                  </a:lnTo>
                  <a:close/>
                  <a:moveTo>
                    <a:pt x="13574" y="7940"/>
                  </a:moveTo>
                  <a:lnTo>
                    <a:pt x="13041" y="8240"/>
                  </a:lnTo>
                  <a:cubicBezTo>
                    <a:pt x="13007" y="8240"/>
                    <a:pt x="13007" y="8273"/>
                    <a:pt x="13041" y="8273"/>
                  </a:cubicBezTo>
                  <a:lnTo>
                    <a:pt x="13574" y="8607"/>
                  </a:lnTo>
                  <a:cubicBezTo>
                    <a:pt x="13591" y="8624"/>
                    <a:pt x="13616" y="8632"/>
                    <a:pt x="13637" y="8632"/>
                  </a:cubicBezTo>
                  <a:cubicBezTo>
                    <a:pt x="13658" y="8632"/>
                    <a:pt x="13674" y="8624"/>
                    <a:pt x="13674" y="8607"/>
                  </a:cubicBezTo>
                  <a:lnTo>
                    <a:pt x="14208" y="8307"/>
                  </a:lnTo>
                  <a:cubicBezTo>
                    <a:pt x="14241" y="8307"/>
                    <a:pt x="14208" y="8273"/>
                    <a:pt x="14208" y="8273"/>
                  </a:cubicBezTo>
                  <a:lnTo>
                    <a:pt x="13674" y="7940"/>
                  </a:lnTo>
                  <a:close/>
                  <a:moveTo>
                    <a:pt x="18511" y="7973"/>
                  </a:moveTo>
                  <a:lnTo>
                    <a:pt x="17944" y="8273"/>
                  </a:lnTo>
                  <a:cubicBezTo>
                    <a:pt x="17911" y="8273"/>
                    <a:pt x="17911" y="8307"/>
                    <a:pt x="17944" y="8307"/>
                  </a:cubicBezTo>
                  <a:lnTo>
                    <a:pt x="18511" y="8640"/>
                  </a:lnTo>
                  <a:lnTo>
                    <a:pt x="18578" y="8640"/>
                  </a:lnTo>
                  <a:lnTo>
                    <a:pt x="19112" y="8340"/>
                  </a:lnTo>
                  <a:cubicBezTo>
                    <a:pt x="19178" y="8340"/>
                    <a:pt x="19112" y="8307"/>
                    <a:pt x="19112" y="8307"/>
                  </a:cubicBezTo>
                  <a:lnTo>
                    <a:pt x="18578" y="7973"/>
                  </a:lnTo>
                  <a:close/>
                  <a:moveTo>
                    <a:pt x="15376" y="8107"/>
                  </a:moveTo>
                  <a:lnTo>
                    <a:pt x="14842" y="8407"/>
                  </a:lnTo>
                  <a:cubicBezTo>
                    <a:pt x="14775" y="8407"/>
                    <a:pt x="14842" y="8440"/>
                    <a:pt x="14842" y="8440"/>
                  </a:cubicBezTo>
                  <a:lnTo>
                    <a:pt x="15376" y="8774"/>
                  </a:lnTo>
                  <a:lnTo>
                    <a:pt x="15442" y="8774"/>
                  </a:lnTo>
                  <a:lnTo>
                    <a:pt x="16009" y="8474"/>
                  </a:lnTo>
                  <a:lnTo>
                    <a:pt x="16009" y="8440"/>
                  </a:lnTo>
                  <a:lnTo>
                    <a:pt x="15442" y="8107"/>
                  </a:lnTo>
                  <a:close/>
                  <a:moveTo>
                    <a:pt x="12407" y="8173"/>
                  </a:moveTo>
                  <a:lnTo>
                    <a:pt x="11873" y="8474"/>
                  </a:lnTo>
                  <a:cubicBezTo>
                    <a:pt x="11840" y="8474"/>
                    <a:pt x="11840" y="8507"/>
                    <a:pt x="11873" y="8507"/>
                  </a:cubicBezTo>
                  <a:lnTo>
                    <a:pt x="12407" y="8840"/>
                  </a:lnTo>
                  <a:lnTo>
                    <a:pt x="12507" y="8840"/>
                  </a:lnTo>
                  <a:lnTo>
                    <a:pt x="13041" y="8574"/>
                  </a:lnTo>
                  <a:lnTo>
                    <a:pt x="13041" y="8507"/>
                  </a:lnTo>
                  <a:lnTo>
                    <a:pt x="12507" y="8173"/>
                  </a:lnTo>
                  <a:close/>
                  <a:moveTo>
                    <a:pt x="17210" y="8307"/>
                  </a:moveTo>
                  <a:lnTo>
                    <a:pt x="16676" y="8607"/>
                  </a:lnTo>
                  <a:cubicBezTo>
                    <a:pt x="16610" y="8607"/>
                    <a:pt x="16610" y="8640"/>
                    <a:pt x="16676" y="8640"/>
                  </a:cubicBezTo>
                  <a:lnTo>
                    <a:pt x="17210" y="8974"/>
                  </a:lnTo>
                  <a:lnTo>
                    <a:pt x="17277" y="8974"/>
                  </a:lnTo>
                  <a:lnTo>
                    <a:pt x="17844" y="8674"/>
                  </a:lnTo>
                  <a:lnTo>
                    <a:pt x="17844" y="8640"/>
                  </a:lnTo>
                  <a:lnTo>
                    <a:pt x="17277" y="8307"/>
                  </a:lnTo>
                  <a:close/>
                  <a:moveTo>
                    <a:pt x="14408" y="8440"/>
                  </a:moveTo>
                  <a:lnTo>
                    <a:pt x="13874" y="8740"/>
                  </a:lnTo>
                  <a:cubicBezTo>
                    <a:pt x="13841" y="8740"/>
                    <a:pt x="13841" y="8774"/>
                    <a:pt x="13874" y="8774"/>
                  </a:cubicBezTo>
                  <a:lnTo>
                    <a:pt x="14408" y="9107"/>
                  </a:lnTo>
                  <a:lnTo>
                    <a:pt x="14508" y="9107"/>
                  </a:lnTo>
                  <a:lnTo>
                    <a:pt x="15042" y="8807"/>
                  </a:lnTo>
                  <a:cubicBezTo>
                    <a:pt x="15075" y="8807"/>
                    <a:pt x="15042" y="8774"/>
                    <a:pt x="15042" y="8774"/>
                  </a:cubicBezTo>
                  <a:lnTo>
                    <a:pt x="14508" y="8440"/>
                  </a:lnTo>
                  <a:close/>
                  <a:moveTo>
                    <a:pt x="19278" y="8440"/>
                  </a:moveTo>
                  <a:lnTo>
                    <a:pt x="18745" y="8740"/>
                  </a:lnTo>
                  <a:cubicBezTo>
                    <a:pt x="18711" y="8740"/>
                    <a:pt x="18711" y="8774"/>
                    <a:pt x="18745" y="8774"/>
                  </a:cubicBezTo>
                  <a:lnTo>
                    <a:pt x="19278" y="9107"/>
                  </a:lnTo>
                  <a:lnTo>
                    <a:pt x="19378" y="9107"/>
                  </a:lnTo>
                  <a:lnTo>
                    <a:pt x="19912" y="8807"/>
                  </a:lnTo>
                  <a:cubicBezTo>
                    <a:pt x="19945" y="8807"/>
                    <a:pt x="19912" y="8774"/>
                    <a:pt x="19912" y="8774"/>
                  </a:cubicBezTo>
                  <a:lnTo>
                    <a:pt x="19378" y="8440"/>
                  </a:lnTo>
                  <a:close/>
                  <a:moveTo>
                    <a:pt x="16176" y="8574"/>
                  </a:moveTo>
                  <a:lnTo>
                    <a:pt x="15609" y="8840"/>
                  </a:lnTo>
                  <a:cubicBezTo>
                    <a:pt x="15576" y="8840"/>
                    <a:pt x="15609" y="8874"/>
                    <a:pt x="15609" y="8874"/>
                  </a:cubicBezTo>
                  <a:lnTo>
                    <a:pt x="16176" y="9241"/>
                  </a:lnTo>
                  <a:lnTo>
                    <a:pt x="16243" y="9241"/>
                  </a:lnTo>
                  <a:lnTo>
                    <a:pt x="16777" y="8941"/>
                  </a:lnTo>
                  <a:lnTo>
                    <a:pt x="16777" y="8907"/>
                  </a:lnTo>
                  <a:lnTo>
                    <a:pt x="16243" y="8574"/>
                  </a:lnTo>
                  <a:close/>
                  <a:moveTo>
                    <a:pt x="13241" y="8640"/>
                  </a:moveTo>
                  <a:lnTo>
                    <a:pt x="12707" y="8941"/>
                  </a:lnTo>
                  <a:cubicBezTo>
                    <a:pt x="12674" y="8941"/>
                    <a:pt x="12707" y="8974"/>
                    <a:pt x="12707" y="8974"/>
                  </a:cubicBezTo>
                  <a:lnTo>
                    <a:pt x="13241" y="9307"/>
                  </a:lnTo>
                  <a:lnTo>
                    <a:pt x="13341" y="9307"/>
                  </a:lnTo>
                  <a:lnTo>
                    <a:pt x="13874" y="9007"/>
                  </a:lnTo>
                  <a:cubicBezTo>
                    <a:pt x="13908" y="9007"/>
                    <a:pt x="13908" y="8974"/>
                    <a:pt x="13874" y="8974"/>
                  </a:cubicBezTo>
                  <a:lnTo>
                    <a:pt x="13341" y="8640"/>
                  </a:lnTo>
                  <a:close/>
                  <a:moveTo>
                    <a:pt x="18011" y="8774"/>
                  </a:moveTo>
                  <a:lnTo>
                    <a:pt x="17444" y="9041"/>
                  </a:lnTo>
                  <a:cubicBezTo>
                    <a:pt x="17410" y="9041"/>
                    <a:pt x="17410" y="9107"/>
                    <a:pt x="17444" y="9107"/>
                  </a:cubicBezTo>
                  <a:lnTo>
                    <a:pt x="18011" y="9441"/>
                  </a:lnTo>
                  <a:lnTo>
                    <a:pt x="18077" y="9441"/>
                  </a:lnTo>
                  <a:lnTo>
                    <a:pt x="18611" y="9141"/>
                  </a:lnTo>
                  <a:lnTo>
                    <a:pt x="18611" y="9107"/>
                  </a:lnTo>
                  <a:lnTo>
                    <a:pt x="18077" y="8774"/>
                  </a:lnTo>
                  <a:close/>
                  <a:moveTo>
                    <a:pt x="15242" y="8907"/>
                  </a:moveTo>
                  <a:lnTo>
                    <a:pt x="14708" y="9174"/>
                  </a:lnTo>
                  <a:cubicBezTo>
                    <a:pt x="14675" y="9174"/>
                    <a:pt x="14675" y="9241"/>
                    <a:pt x="14708" y="9241"/>
                  </a:cubicBezTo>
                  <a:lnTo>
                    <a:pt x="15242" y="9574"/>
                  </a:lnTo>
                  <a:lnTo>
                    <a:pt x="15342" y="9574"/>
                  </a:lnTo>
                  <a:lnTo>
                    <a:pt x="15876" y="9274"/>
                  </a:lnTo>
                  <a:cubicBezTo>
                    <a:pt x="15909" y="9274"/>
                    <a:pt x="15876" y="9241"/>
                    <a:pt x="15876" y="9241"/>
                  </a:cubicBezTo>
                  <a:lnTo>
                    <a:pt x="15342" y="8907"/>
                  </a:lnTo>
                  <a:close/>
                  <a:moveTo>
                    <a:pt x="20079" y="8907"/>
                  </a:moveTo>
                  <a:lnTo>
                    <a:pt x="19545" y="9174"/>
                  </a:lnTo>
                  <a:cubicBezTo>
                    <a:pt x="19512" y="9174"/>
                    <a:pt x="19512" y="9241"/>
                    <a:pt x="19545" y="9241"/>
                  </a:cubicBezTo>
                  <a:lnTo>
                    <a:pt x="20079" y="9574"/>
                  </a:lnTo>
                  <a:lnTo>
                    <a:pt x="20179" y="9574"/>
                  </a:lnTo>
                  <a:lnTo>
                    <a:pt x="20713" y="9274"/>
                  </a:lnTo>
                  <a:cubicBezTo>
                    <a:pt x="20746" y="9274"/>
                    <a:pt x="20713" y="9241"/>
                    <a:pt x="20713" y="9241"/>
                  </a:cubicBezTo>
                  <a:lnTo>
                    <a:pt x="20179" y="8907"/>
                  </a:lnTo>
                  <a:close/>
                  <a:moveTo>
                    <a:pt x="16943" y="9074"/>
                  </a:moveTo>
                  <a:lnTo>
                    <a:pt x="16410" y="9341"/>
                  </a:lnTo>
                  <a:cubicBezTo>
                    <a:pt x="16376" y="9341"/>
                    <a:pt x="16376" y="9408"/>
                    <a:pt x="16410" y="9408"/>
                  </a:cubicBezTo>
                  <a:lnTo>
                    <a:pt x="16943" y="9741"/>
                  </a:lnTo>
                  <a:lnTo>
                    <a:pt x="17043" y="9741"/>
                  </a:lnTo>
                  <a:lnTo>
                    <a:pt x="17577" y="9441"/>
                  </a:lnTo>
                  <a:lnTo>
                    <a:pt x="17577" y="9408"/>
                  </a:lnTo>
                  <a:lnTo>
                    <a:pt x="17043" y="9074"/>
                  </a:lnTo>
                  <a:close/>
                  <a:moveTo>
                    <a:pt x="14041" y="9107"/>
                  </a:moveTo>
                  <a:lnTo>
                    <a:pt x="13508" y="9408"/>
                  </a:lnTo>
                  <a:cubicBezTo>
                    <a:pt x="13441" y="9408"/>
                    <a:pt x="13508" y="9441"/>
                    <a:pt x="13508" y="9441"/>
                  </a:cubicBezTo>
                  <a:lnTo>
                    <a:pt x="14041" y="9774"/>
                  </a:lnTo>
                  <a:lnTo>
                    <a:pt x="14108" y="9774"/>
                  </a:lnTo>
                  <a:lnTo>
                    <a:pt x="14675" y="9474"/>
                  </a:lnTo>
                  <a:cubicBezTo>
                    <a:pt x="14708" y="9474"/>
                    <a:pt x="14708" y="9441"/>
                    <a:pt x="14675" y="9441"/>
                  </a:cubicBezTo>
                  <a:lnTo>
                    <a:pt x="14108" y="9107"/>
                  </a:lnTo>
                  <a:close/>
                  <a:moveTo>
                    <a:pt x="18845" y="9241"/>
                  </a:moveTo>
                  <a:lnTo>
                    <a:pt x="18278" y="9508"/>
                  </a:lnTo>
                  <a:lnTo>
                    <a:pt x="18278" y="9574"/>
                  </a:lnTo>
                  <a:lnTo>
                    <a:pt x="18845" y="9908"/>
                  </a:lnTo>
                  <a:lnTo>
                    <a:pt x="18911" y="9908"/>
                  </a:lnTo>
                  <a:lnTo>
                    <a:pt x="19445" y="9608"/>
                  </a:lnTo>
                  <a:lnTo>
                    <a:pt x="19445" y="9574"/>
                  </a:lnTo>
                  <a:lnTo>
                    <a:pt x="18911" y="9241"/>
                  </a:lnTo>
                  <a:close/>
                  <a:moveTo>
                    <a:pt x="16043" y="9341"/>
                  </a:moveTo>
                  <a:lnTo>
                    <a:pt x="15509" y="9641"/>
                  </a:lnTo>
                  <a:cubicBezTo>
                    <a:pt x="15442" y="9641"/>
                    <a:pt x="15442" y="9674"/>
                    <a:pt x="15509" y="9674"/>
                  </a:cubicBezTo>
                  <a:lnTo>
                    <a:pt x="16043" y="10008"/>
                  </a:lnTo>
                  <a:cubicBezTo>
                    <a:pt x="16043" y="10041"/>
                    <a:pt x="16051" y="10058"/>
                    <a:pt x="16064" y="10058"/>
                  </a:cubicBezTo>
                  <a:cubicBezTo>
                    <a:pt x="16076" y="10058"/>
                    <a:pt x="16093" y="10041"/>
                    <a:pt x="16109" y="10008"/>
                  </a:cubicBezTo>
                  <a:lnTo>
                    <a:pt x="16676" y="9741"/>
                  </a:lnTo>
                  <a:cubicBezTo>
                    <a:pt x="16710" y="9741"/>
                    <a:pt x="16676" y="9674"/>
                    <a:pt x="16676" y="9674"/>
                  </a:cubicBezTo>
                  <a:lnTo>
                    <a:pt x="16109" y="9341"/>
                  </a:lnTo>
                  <a:close/>
                  <a:moveTo>
                    <a:pt x="17777" y="9508"/>
                  </a:moveTo>
                  <a:lnTo>
                    <a:pt x="17244" y="9808"/>
                  </a:lnTo>
                  <a:lnTo>
                    <a:pt x="17244" y="9841"/>
                  </a:lnTo>
                  <a:lnTo>
                    <a:pt x="17777" y="10175"/>
                  </a:lnTo>
                  <a:lnTo>
                    <a:pt x="17877" y="10175"/>
                  </a:lnTo>
                  <a:lnTo>
                    <a:pt x="18411" y="9908"/>
                  </a:lnTo>
                  <a:lnTo>
                    <a:pt x="18411" y="9841"/>
                  </a:lnTo>
                  <a:lnTo>
                    <a:pt x="17877" y="9508"/>
                  </a:lnTo>
                  <a:close/>
                  <a:moveTo>
                    <a:pt x="14875" y="9608"/>
                  </a:moveTo>
                  <a:lnTo>
                    <a:pt x="14341" y="9908"/>
                  </a:lnTo>
                  <a:cubicBezTo>
                    <a:pt x="14275" y="9908"/>
                    <a:pt x="14341" y="9941"/>
                    <a:pt x="14341" y="9941"/>
                  </a:cubicBezTo>
                  <a:lnTo>
                    <a:pt x="14875" y="10275"/>
                  </a:lnTo>
                  <a:cubicBezTo>
                    <a:pt x="14875" y="10275"/>
                    <a:pt x="14890" y="10260"/>
                    <a:pt x="14910" y="10260"/>
                  </a:cubicBezTo>
                  <a:cubicBezTo>
                    <a:pt x="14920" y="10260"/>
                    <a:pt x="14931" y="10264"/>
                    <a:pt x="14942" y="10275"/>
                  </a:cubicBezTo>
                  <a:lnTo>
                    <a:pt x="15509" y="9975"/>
                  </a:lnTo>
                  <a:lnTo>
                    <a:pt x="15509" y="9941"/>
                  </a:lnTo>
                  <a:lnTo>
                    <a:pt x="14942" y="9608"/>
                  </a:lnTo>
                  <a:close/>
                  <a:moveTo>
                    <a:pt x="21246" y="9574"/>
                  </a:moveTo>
                  <a:lnTo>
                    <a:pt x="20713" y="9841"/>
                  </a:lnTo>
                  <a:lnTo>
                    <a:pt x="20713" y="9941"/>
                  </a:lnTo>
                  <a:lnTo>
                    <a:pt x="21380" y="10308"/>
                  </a:lnTo>
                  <a:lnTo>
                    <a:pt x="21447" y="10308"/>
                  </a:lnTo>
                  <a:lnTo>
                    <a:pt x="22014" y="10008"/>
                  </a:lnTo>
                  <a:cubicBezTo>
                    <a:pt x="22047" y="10008"/>
                    <a:pt x="22047" y="9975"/>
                    <a:pt x="22014" y="9975"/>
                  </a:cubicBezTo>
                  <a:lnTo>
                    <a:pt x="21346" y="9574"/>
                  </a:lnTo>
                  <a:close/>
                  <a:moveTo>
                    <a:pt x="19612" y="9741"/>
                  </a:moveTo>
                  <a:lnTo>
                    <a:pt x="19078" y="10008"/>
                  </a:lnTo>
                  <a:lnTo>
                    <a:pt x="19078" y="10075"/>
                  </a:lnTo>
                  <a:lnTo>
                    <a:pt x="19612" y="10408"/>
                  </a:lnTo>
                  <a:lnTo>
                    <a:pt x="19712" y="10408"/>
                  </a:lnTo>
                  <a:lnTo>
                    <a:pt x="20246" y="10108"/>
                  </a:lnTo>
                  <a:lnTo>
                    <a:pt x="20246" y="10075"/>
                  </a:lnTo>
                  <a:lnTo>
                    <a:pt x="19712" y="9741"/>
                  </a:lnTo>
                  <a:close/>
                  <a:moveTo>
                    <a:pt x="16843" y="9808"/>
                  </a:moveTo>
                  <a:lnTo>
                    <a:pt x="16276" y="10108"/>
                  </a:lnTo>
                  <a:cubicBezTo>
                    <a:pt x="16243" y="10108"/>
                    <a:pt x="16243" y="10141"/>
                    <a:pt x="16276" y="10141"/>
                  </a:cubicBezTo>
                  <a:lnTo>
                    <a:pt x="16843" y="10475"/>
                  </a:lnTo>
                  <a:lnTo>
                    <a:pt x="16910" y="10475"/>
                  </a:lnTo>
                  <a:lnTo>
                    <a:pt x="17444" y="10175"/>
                  </a:lnTo>
                  <a:lnTo>
                    <a:pt x="17444" y="10141"/>
                  </a:lnTo>
                  <a:lnTo>
                    <a:pt x="16910" y="9808"/>
                  </a:lnTo>
                  <a:close/>
                  <a:moveTo>
                    <a:pt x="18578" y="9975"/>
                  </a:moveTo>
                  <a:lnTo>
                    <a:pt x="18044" y="10275"/>
                  </a:lnTo>
                  <a:lnTo>
                    <a:pt x="18044" y="10308"/>
                  </a:lnTo>
                  <a:lnTo>
                    <a:pt x="18578" y="10642"/>
                  </a:lnTo>
                  <a:lnTo>
                    <a:pt x="18678" y="10642"/>
                  </a:lnTo>
                  <a:lnTo>
                    <a:pt x="19212" y="10342"/>
                  </a:lnTo>
                  <a:lnTo>
                    <a:pt x="19212" y="10308"/>
                  </a:lnTo>
                  <a:lnTo>
                    <a:pt x="18678" y="9975"/>
                  </a:lnTo>
                  <a:close/>
                  <a:moveTo>
                    <a:pt x="15676" y="10008"/>
                  </a:moveTo>
                  <a:lnTo>
                    <a:pt x="15109" y="10308"/>
                  </a:lnTo>
                  <a:cubicBezTo>
                    <a:pt x="15075" y="10308"/>
                    <a:pt x="15109" y="10342"/>
                    <a:pt x="15109" y="10342"/>
                  </a:cubicBezTo>
                  <a:lnTo>
                    <a:pt x="15676" y="10675"/>
                  </a:lnTo>
                  <a:lnTo>
                    <a:pt x="15742" y="10675"/>
                  </a:lnTo>
                  <a:lnTo>
                    <a:pt x="16276" y="10408"/>
                  </a:lnTo>
                  <a:lnTo>
                    <a:pt x="16276" y="10342"/>
                  </a:lnTo>
                  <a:lnTo>
                    <a:pt x="15742" y="10008"/>
                  </a:lnTo>
                  <a:close/>
                  <a:moveTo>
                    <a:pt x="20513" y="10175"/>
                  </a:moveTo>
                  <a:lnTo>
                    <a:pt x="19945" y="10475"/>
                  </a:lnTo>
                  <a:cubicBezTo>
                    <a:pt x="19912" y="10508"/>
                    <a:pt x="19912" y="10508"/>
                    <a:pt x="19945" y="10508"/>
                  </a:cubicBezTo>
                  <a:lnTo>
                    <a:pt x="20513" y="10842"/>
                  </a:lnTo>
                  <a:lnTo>
                    <a:pt x="20579" y="10842"/>
                  </a:lnTo>
                  <a:lnTo>
                    <a:pt x="21113" y="10575"/>
                  </a:lnTo>
                  <a:lnTo>
                    <a:pt x="21113" y="10508"/>
                  </a:lnTo>
                  <a:lnTo>
                    <a:pt x="20579" y="10175"/>
                  </a:lnTo>
                  <a:close/>
                  <a:moveTo>
                    <a:pt x="10505" y="7940"/>
                  </a:moveTo>
                  <a:lnTo>
                    <a:pt x="9905" y="8240"/>
                  </a:lnTo>
                  <a:cubicBezTo>
                    <a:pt x="9872" y="8240"/>
                    <a:pt x="9872" y="8273"/>
                    <a:pt x="9905" y="8273"/>
                  </a:cubicBezTo>
                  <a:lnTo>
                    <a:pt x="14508" y="10909"/>
                  </a:lnTo>
                  <a:lnTo>
                    <a:pt x="14575" y="10909"/>
                  </a:lnTo>
                  <a:lnTo>
                    <a:pt x="15109" y="10608"/>
                  </a:lnTo>
                  <a:cubicBezTo>
                    <a:pt x="15175" y="10608"/>
                    <a:pt x="15109" y="10575"/>
                    <a:pt x="15109" y="10575"/>
                  </a:cubicBezTo>
                  <a:lnTo>
                    <a:pt x="10572" y="7940"/>
                  </a:lnTo>
                  <a:close/>
                  <a:moveTo>
                    <a:pt x="17610" y="10275"/>
                  </a:moveTo>
                  <a:lnTo>
                    <a:pt x="17077" y="10542"/>
                  </a:lnTo>
                  <a:cubicBezTo>
                    <a:pt x="17043" y="10542"/>
                    <a:pt x="17077" y="10608"/>
                    <a:pt x="17077" y="10608"/>
                  </a:cubicBezTo>
                  <a:lnTo>
                    <a:pt x="17610" y="10942"/>
                  </a:lnTo>
                  <a:lnTo>
                    <a:pt x="17711" y="10942"/>
                  </a:lnTo>
                  <a:lnTo>
                    <a:pt x="18244" y="10642"/>
                  </a:lnTo>
                  <a:cubicBezTo>
                    <a:pt x="18278" y="10642"/>
                    <a:pt x="18278" y="10608"/>
                    <a:pt x="18244" y="10608"/>
                  </a:cubicBezTo>
                  <a:lnTo>
                    <a:pt x="17711" y="10275"/>
                  </a:lnTo>
                  <a:close/>
                  <a:moveTo>
                    <a:pt x="16443" y="10475"/>
                  </a:moveTo>
                  <a:lnTo>
                    <a:pt x="15909" y="10775"/>
                  </a:lnTo>
                  <a:lnTo>
                    <a:pt x="15909" y="10809"/>
                  </a:lnTo>
                  <a:lnTo>
                    <a:pt x="16443" y="11142"/>
                  </a:lnTo>
                  <a:cubicBezTo>
                    <a:pt x="16476" y="11159"/>
                    <a:pt x="16501" y="11167"/>
                    <a:pt x="16518" y="11167"/>
                  </a:cubicBezTo>
                  <a:cubicBezTo>
                    <a:pt x="16535" y="11167"/>
                    <a:pt x="16543" y="11159"/>
                    <a:pt x="16543" y="11142"/>
                  </a:cubicBezTo>
                  <a:lnTo>
                    <a:pt x="17077" y="10842"/>
                  </a:lnTo>
                  <a:lnTo>
                    <a:pt x="17077" y="10809"/>
                  </a:lnTo>
                  <a:lnTo>
                    <a:pt x="16543" y="10475"/>
                  </a:lnTo>
                  <a:close/>
                  <a:moveTo>
                    <a:pt x="19412" y="10475"/>
                  </a:moveTo>
                  <a:lnTo>
                    <a:pt x="18878" y="10775"/>
                  </a:lnTo>
                  <a:lnTo>
                    <a:pt x="18878" y="10809"/>
                  </a:lnTo>
                  <a:lnTo>
                    <a:pt x="19712" y="11309"/>
                  </a:lnTo>
                  <a:lnTo>
                    <a:pt x="19779" y="11309"/>
                  </a:lnTo>
                  <a:lnTo>
                    <a:pt x="20346" y="11009"/>
                  </a:lnTo>
                  <a:lnTo>
                    <a:pt x="20346" y="10975"/>
                  </a:lnTo>
                  <a:lnTo>
                    <a:pt x="19512" y="10475"/>
                  </a:lnTo>
                  <a:close/>
                  <a:moveTo>
                    <a:pt x="15275" y="10675"/>
                  </a:moveTo>
                  <a:lnTo>
                    <a:pt x="14742" y="10975"/>
                  </a:lnTo>
                  <a:cubicBezTo>
                    <a:pt x="14708" y="10975"/>
                    <a:pt x="14708" y="11009"/>
                    <a:pt x="14742" y="11009"/>
                  </a:cubicBezTo>
                  <a:lnTo>
                    <a:pt x="15409" y="11409"/>
                  </a:lnTo>
                  <a:lnTo>
                    <a:pt x="15476" y="11409"/>
                  </a:lnTo>
                  <a:lnTo>
                    <a:pt x="16043" y="11109"/>
                  </a:lnTo>
                  <a:lnTo>
                    <a:pt x="16043" y="11075"/>
                  </a:lnTo>
                  <a:lnTo>
                    <a:pt x="15376" y="10675"/>
                  </a:lnTo>
                  <a:close/>
                  <a:moveTo>
                    <a:pt x="17244" y="10942"/>
                  </a:moveTo>
                  <a:lnTo>
                    <a:pt x="16710" y="11242"/>
                  </a:lnTo>
                  <a:lnTo>
                    <a:pt x="16710" y="11276"/>
                  </a:lnTo>
                  <a:lnTo>
                    <a:pt x="17244" y="11609"/>
                  </a:lnTo>
                  <a:lnTo>
                    <a:pt x="17344" y="11609"/>
                  </a:lnTo>
                  <a:lnTo>
                    <a:pt x="17877" y="11309"/>
                  </a:lnTo>
                  <a:lnTo>
                    <a:pt x="17877" y="11276"/>
                  </a:lnTo>
                  <a:lnTo>
                    <a:pt x="17344" y="10942"/>
                  </a:lnTo>
                  <a:close/>
                  <a:moveTo>
                    <a:pt x="18444" y="10775"/>
                  </a:moveTo>
                  <a:lnTo>
                    <a:pt x="17911" y="11075"/>
                  </a:lnTo>
                  <a:cubicBezTo>
                    <a:pt x="17877" y="11075"/>
                    <a:pt x="17877" y="11109"/>
                    <a:pt x="17911" y="11109"/>
                  </a:cubicBezTo>
                  <a:lnTo>
                    <a:pt x="19011" y="11743"/>
                  </a:lnTo>
                  <a:lnTo>
                    <a:pt x="19078" y="11743"/>
                  </a:lnTo>
                  <a:lnTo>
                    <a:pt x="19612" y="11442"/>
                  </a:lnTo>
                  <a:lnTo>
                    <a:pt x="19612" y="11409"/>
                  </a:lnTo>
                  <a:lnTo>
                    <a:pt x="18544" y="10775"/>
                  </a:lnTo>
                  <a:close/>
                  <a:moveTo>
                    <a:pt x="16209" y="11176"/>
                  </a:moveTo>
                  <a:lnTo>
                    <a:pt x="15676" y="11476"/>
                  </a:lnTo>
                  <a:lnTo>
                    <a:pt x="15676" y="11509"/>
                  </a:lnTo>
                  <a:lnTo>
                    <a:pt x="16343" y="11909"/>
                  </a:lnTo>
                  <a:lnTo>
                    <a:pt x="16410" y="11909"/>
                  </a:lnTo>
                  <a:lnTo>
                    <a:pt x="16943" y="11609"/>
                  </a:lnTo>
                  <a:lnTo>
                    <a:pt x="16943" y="11576"/>
                  </a:lnTo>
                  <a:lnTo>
                    <a:pt x="16276" y="11176"/>
                  </a:lnTo>
                  <a:close/>
                  <a:moveTo>
                    <a:pt x="18077" y="11442"/>
                  </a:moveTo>
                  <a:lnTo>
                    <a:pt x="17544" y="11743"/>
                  </a:lnTo>
                  <a:cubicBezTo>
                    <a:pt x="17544" y="11743"/>
                    <a:pt x="17510" y="11776"/>
                    <a:pt x="17544" y="11776"/>
                  </a:cubicBezTo>
                  <a:lnTo>
                    <a:pt x="18211" y="12143"/>
                  </a:lnTo>
                  <a:lnTo>
                    <a:pt x="18278" y="12143"/>
                  </a:lnTo>
                  <a:lnTo>
                    <a:pt x="18845" y="11843"/>
                  </a:lnTo>
                  <a:cubicBezTo>
                    <a:pt x="18878" y="11843"/>
                    <a:pt x="18878" y="11809"/>
                    <a:pt x="18845" y="11809"/>
                  </a:cubicBezTo>
                  <a:lnTo>
                    <a:pt x="18178" y="11442"/>
                  </a:lnTo>
                  <a:close/>
                  <a:moveTo>
                    <a:pt x="17177" y="11776"/>
                  </a:moveTo>
                  <a:lnTo>
                    <a:pt x="16610" y="12076"/>
                  </a:lnTo>
                  <a:lnTo>
                    <a:pt x="16610" y="12110"/>
                  </a:lnTo>
                  <a:lnTo>
                    <a:pt x="17444" y="12610"/>
                  </a:lnTo>
                  <a:lnTo>
                    <a:pt x="17544" y="12610"/>
                  </a:lnTo>
                  <a:lnTo>
                    <a:pt x="18077" y="12310"/>
                  </a:lnTo>
                  <a:lnTo>
                    <a:pt x="18077" y="12276"/>
                  </a:lnTo>
                  <a:lnTo>
                    <a:pt x="17244" y="1177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916;p67">
              <a:extLst>
                <a:ext uri="{FF2B5EF4-FFF2-40B4-BE49-F238E27FC236}">
                  <a16:creationId xmlns:a16="http://schemas.microsoft.com/office/drawing/2014/main" id="{843C2B39-0A4E-1830-AC22-38469DB975DF}"/>
                </a:ext>
              </a:extLst>
            </p:cNvPr>
            <p:cNvSpPr/>
            <p:nvPr/>
          </p:nvSpPr>
          <p:spPr>
            <a:xfrm>
              <a:off x="3006550" y="2548925"/>
              <a:ext cx="551175" cy="315250"/>
            </a:xfrm>
            <a:custGeom>
              <a:avLst/>
              <a:gdLst/>
              <a:ahLst/>
              <a:cxnLst/>
              <a:rect l="l" t="t" r="r" b="b"/>
              <a:pathLst>
                <a:path w="22047" h="12610" extrusionOk="0">
                  <a:moveTo>
                    <a:pt x="4334" y="1"/>
                  </a:moveTo>
                  <a:lnTo>
                    <a:pt x="4201" y="101"/>
                  </a:lnTo>
                  <a:cubicBezTo>
                    <a:pt x="4168" y="101"/>
                    <a:pt x="4168" y="134"/>
                    <a:pt x="4201" y="134"/>
                  </a:cubicBezTo>
                  <a:lnTo>
                    <a:pt x="4735" y="468"/>
                  </a:lnTo>
                  <a:lnTo>
                    <a:pt x="4835" y="468"/>
                  </a:lnTo>
                  <a:lnTo>
                    <a:pt x="4935" y="401"/>
                  </a:lnTo>
                  <a:cubicBezTo>
                    <a:pt x="5001" y="401"/>
                    <a:pt x="4935" y="334"/>
                    <a:pt x="4935" y="334"/>
                  </a:cubicBezTo>
                  <a:lnTo>
                    <a:pt x="4401" y="1"/>
                  </a:lnTo>
                  <a:close/>
                  <a:moveTo>
                    <a:pt x="5102" y="468"/>
                  </a:moveTo>
                  <a:lnTo>
                    <a:pt x="5001" y="535"/>
                  </a:lnTo>
                  <a:lnTo>
                    <a:pt x="5001" y="601"/>
                  </a:lnTo>
                  <a:lnTo>
                    <a:pt x="5535" y="935"/>
                  </a:lnTo>
                  <a:lnTo>
                    <a:pt x="5602" y="935"/>
                  </a:lnTo>
                  <a:lnTo>
                    <a:pt x="5735" y="835"/>
                  </a:lnTo>
                  <a:lnTo>
                    <a:pt x="5735" y="801"/>
                  </a:lnTo>
                  <a:lnTo>
                    <a:pt x="5202" y="468"/>
                  </a:lnTo>
                  <a:close/>
                  <a:moveTo>
                    <a:pt x="3567" y="468"/>
                  </a:moveTo>
                  <a:lnTo>
                    <a:pt x="3033" y="768"/>
                  </a:lnTo>
                  <a:cubicBezTo>
                    <a:pt x="3000" y="768"/>
                    <a:pt x="3033" y="801"/>
                    <a:pt x="3033" y="801"/>
                  </a:cubicBezTo>
                  <a:lnTo>
                    <a:pt x="3567" y="1135"/>
                  </a:lnTo>
                  <a:lnTo>
                    <a:pt x="3667" y="1135"/>
                  </a:lnTo>
                  <a:lnTo>
                    <a:pt x="4201" y="801"/>
                  </a:lnTo>
                  <a:cubicBezTo>
                    <a:pt x="4234" y="801"/>
                    <a:pt x="4234" y="768"/>
                    <a:pt x="4201" y="768"/>
                  </a:cubicBezTo>
                  <a:lnTo>
                    <a:pt x="3667" y="468"/>
                  </a:lnTo>
                  <a:close/>
                  <a:moveTo>
                    <a:pt x="5902" y="935"/>
                  </a:moveTo>
                  <a:lnTo>
                    <a:pt x="5769" y="1002"/>
                  </a:lnTo>
                  <a:cubicBezTo>
                    <a:pt x="5735" y="1002"/>
                    <a:pt x="5769" y="1068"/>
                    <a:pt x="5769" y="1068"/>
                  </a:cubicBezTo>
                  <a:lnTo>
                    <a:pt x="6336" y="1402"/>
                  </a:lnTo>
                  <a:lnTo>
                    <a:pt x="6402" y="1402"/>
                  </a:lnTo>
                  <a:lnTo>
                    <a:pt x="6536" y="1302"/>
                  </a:lnTo>
                  <a:lnTo>
                    <a:pt x="6536" y="1268"/>
                  </a:lnTo>
                  <a:lnTo>
                    <a:pt x="6002" y="935"/>
                  </a:lnTo>
                  <a:close/>
                  <a:moveTo>
                    <a:pt x="4368" y="901"/>
                  </a:moveTo>
                  <a:lnTo>
                    <a:pt x="3834" y="1168"/>
                  </a:lnTo>
                  <a:cubicBezTo>
                    <a:pt x="3767" y="1168"/>
                    <a:pt x="3767" y="1235"/>
                    <a:pt x="3834" y="1235"/>
                  </a:cubicBezTo>
                  <a:lnTo>
                    <a:pt x="4368" y="1569"/>
                  </a:lnTo>
                  <a:lnTo>
                    <a:pt x="4434" y="1569"/>
                  </a:lnTo>
                  <a:lnTo>
                    <a:pt x="5001" y="1268"/>
                  </a:lnTo>
                  <a:cubicBezTo>
                    <a:pt x="5035" y="1268"/>
                    <a:pt x="5001" y="1235"/>
                    <a:pt x="5001" y="1235"/>
                  </a:cubicBezTo>
                  <a:lnTo>
                    <a:pt x="4434" y="901"/>
                  </a:lnTo>
                  <a:close/>
                  <a:moveTo>
                    <a:pt x="6736" y="1402"/>
                  </a:moveTo>
                  <a:lnTo>
                    <a:pt x="6603" y="1469"/>
                  </a:lnTo>
                  <a:cubicBezTo>
                    <a:pt x="6569" y="1469"/>
                    <a:pt x="6603" y="1502"/>
                    <a:pt x="6603" y="1502"/>
                  </a:cubicBezTo>
                  <a:lnTo>
                    <a:pt x="7170" y="1835"/>
                  </a:lnTo>
                  <a:lnTo>
                    <a:pt x="7236" y="1835"/>
                  </a:lnTo>
                  <a:lnTo>
                    <a:pt x="7370" y="1769"/>
                  </a:lnTo>
                  <a:lnTo>
                    <a:pt x="7370" y="1735"/>
                  </a:lnTo>
                  <a:lnTo>
                    <a:pt x="6836" y="1402"/>
                  </a:lnTo>
                  <a:close/>
                  <a:moveTo>
                    <a:pt x="2833" y="835"/>
                  </a:moveTo>
                  <a:lnTo>
                    <a:pt x="1532" y="1602"/>
                  </a:lnTo>
                  <a:lnTo>
                    <a:pt x="1532" y="1635"/>
                  </a:lnTo>
                  <a:lnTo>
                    <a:pt x="2066" y="1969"/>
                  </a:lnTo>
                  <a:lnTo>
                    <a:pt x="2166" y="1969"/>
                  </a:lnTo>
                  <a:lnTo>
                    <a:pt x="3434" y="1235"/>
                  </a:lnTo>
                  <a:cubicBezTo>
                    <a:pt x="3500" y="1235"/>
                    <a:pt x="3500" y="1168"/>
                    <a:pt x="3434" y="1168"/>
                  </a:cubicBezTo>
                  <a:lnTo>
                    <a:pt x="2900" y="835"/>
                  </a:lnTo>
                  <a:close/>
                  <a:moveTo>
                    <a:pt x="3600" y="1335"/>
                  </a:moveTo>
                  <a:lnTo>
                    <a:pt x="3067" y="1635"/>
                  </a:lnTo>
                  <a:cubicBezTo>
                    <a:pt x="3033" y="1635"/>
                    <a:pt x="3033" y="1669"/>
                    <a:pt x="3067" y="1669"/>
                  </a:cubicBezTo>
                  <a:lnTo>
                    <a:pt x="3600" y="2002"/>
                  </a:lnTo>
                  <a:lnTo>
                    <a:pt x="3701" y="2002"/>
                  </a:lnTo>
                  <a:lnTo>
                    <a:pt x="4234" y="1735"/>
                  </a:lnTo>
                  <a:cubicBezTo>
                    <a:pt x="4268" y="1735"/>
                    <a:pt x="4234" y="1669"/>
                    <a:pt x="4234" y="1669"/>
                  </a:cubicBezTo>
                  <a:lnTo>
                    <a:pt x="3701" y="1335"/>
                  </a:lnTo>
                  <a:close/>
                  <a:moveTo>
                    <a:pt x="5168" y="1335"/>
                  </a:moveTo>
                  <a:lnTo>
                    <a:pt x="4601" y="1635"/>
                  </a:lnTo>
                  <a:cubicBezTo>
                    <a:pt x="4568" y="1635"/>
                    <a:pt x="4568" y="1669"/>
                    <a:pt x="4601" y="1669"/>
                  </a:cubicBezTo>
                  <a:lnTo>
                    <a:pt x="5168" y="2002"/>
                  </a:lnTo>
                  <a:lnTo>
                    <a:pt x="5235" y="2002"/>
                  </a:lnTo>
                  <a:lnTo>
                    <a:pt x="5769" y="1735"/>
                  </a:lnTo>
                  <a:cubicBezTo>
                    <a:pt x="5835" y="1735"/>
                    <a:pt x="5769" y="1669"/>
                    <a:pt x="5769" y="1669"/>
                  </a:cubicBezTo>
                  <a:lnTo>
                    <a:pt x="5235" y="1335"/>
                  </a:lnTo>
                  <a:close/>
                  <a:moveTo>
                    <a:pt x="2867" y="1769"/>
                  </a:moveTo>
                  <a:lnTo>
                    <a:pt x="2333" y="2069"/>
                  </a:lnTo>
                  <a:cubicBezTo>
                    <a:pt x="2266" y="2069"/>
                    <a:pt x="2333" y="2102"/>
                    <a:pt x="2333" y="2102"/>
                  </a:cubicBezTo>
                  <a:lnTo>
                    <a:pt x="2867" y="2436"/>
                  </a:lnTo>
                  <a:cubicBezTo>
                    <a:pt x="2883" y="2453"/>
                    <a:pt x="2900" y="2461"/>
                    <a:pt x="2912" y="2461"/>
                  </a:cubicBezTo>
                  <a:cubicBezTo>
                    <a:pt x="2925" y="2461"/>
                    <a:pt x="2933" y="2453"/>
                    <a:pt x="2933" y="2436"/>
                  </a:cubicBezTo>
                  <a:lnTo>
                    <a:pt x="3500" y="2136"/>
                  </a:lnTo>
                  <a:cubicBezTo>
                    <a:pt x="3534" y="2136"/>
                    <a:pt x="3534" y="2102"/>
                    <a:pt x="3500" y="2102"/>
                  </a:cubicBezTo>
                  <a:lnTo>
                    <a:pt x="2933" y="1769"/>
                  </a:lnTo>
                  <a:close/>
                  <a:moveTo>
                    <a:pt x="4401" y="1802"/>
                  </a:moveTo>
                  <a:lnTo>
                    <a:pt x="3867" y="2102"/>
                  </a:lnTo>
                  <a:cubicBezTo>
                    <a:pt x="3834" y="2102"/>
                    <a:pt x="3834" y="2136"/>
                    <a:pt x="3867" y="2136"/>
                  </a:cubicBezTo>
                  <a:lnTo>
                    <a:pt x="4401" y="2469"/>
                  </a:lnTo>
                  <a:lnTo>
                    <a:pt x="4534" y="2469"/>
                  </a:lnTo>
                  <a:lnTo>
                    <a:pt x="5068" y="2169"/>
                  </a:lnTo>
                  <a:cubicBezTo>
                    <a:pt x="5102" y="2169"/>
                    <a:pt x="5068" y="2136"/>
                    <a:pt x="5068" y="2136"/>
                  </a:cubicBezTo>
                  <a:lnTo>
                    <a:pt x="4501" y="1802"/>
                  </a:lnTo>
                  <a:close/>
                  <a:moveTo>
                    <a:pt x="6002" y="1802"/>
                  </a:moveTo>
                  <a:lnTo>
                    <a:pt x="5435" y="2102"/>
                  </a:lnTo>
                  <a:cubicBezTo>
                    <a:pt x="5402" y="2102"/>
                    <a:pt x="5402" y="2136"/>
                    <a:pt x="5435" y="2136"/>
                  </a:cubicBezTo>
                  <a:lnTo>
                    <a:pt x="6002" y="2469"/>
                  </a:lnTo>
                  <a:lnTo>
                    <a:pt x="6069" y="2469"/>
                  </a:lnTo>
                  <a:lnTo>
                    <a:pt x="6603" y="2169"/>
                  </a:lnTo>
                  <a:cubicBezTo>
                    <a:pt x="6669" y="2169"/>
                    <a:pt x="6603" y="2136"/>
                    <a:pt x="6603" y="2136"/>
                  </a:cubicBezTo>
                  <a:lnTo>
                    <a:pt x="6069" y="1802"/>
                  </a:lnTo>
                  <a:close/>
                  <a:moveTo>
                    <a:pt x="7904" y="1835"/>
                  </a:moveTo>
                  <a:lnTo>
                    <a:pt x="7370" y="2136"/>
                  </a:lnTo>
                  <a:lnTo>
                    <a:pt x="7370" y="2169"/>
                  </a:lnTo>
                  <a:lnTo>
                    <a:pt x="7904" y="2503"/>
                  </a:lnTo>
                  <a:lnTo>
                    <a:pt x="7970" y="2503"/>
                  </a:lnTo>
                  <a:lnTo>
                    <a:pt x="8537" y="2236"/>
                  </a:lnTo>
                  <a:cubicBezTo>
                    <a:pt x="8571" y="2236"/>
                    <a:pt x="8537" y="2169"/>
                    <a:pt x="8537" y="2169"/>
                  </a:cubicBezTo>
                  <a:lnTo>
                    <a:pt x="7970" y="1835"/>
                  </a:lnTo>
                  <a:close/>
                  <a:moveTo>
                    <a:pt x="1332" y="1769"/>
                  </a:moveTo>
                  <a:lnTo>
                    <a:pt x="31" y="2503"/>
                  </a:lnTo>
                  <a:cubicBezTo>
                    <a:pt x="22" y="2494"/>
                    <a:pt x="16" y="2490"/>
                    <a:pt x="12" y="2490"/>
                  </a:cubicBezTo>
                  <a:cubicBezTo>
                    <a:pt x="0" y="2490"/>
                    <a:pt x="7" y="2521"/>
                    <a:pt x="31" y="2569"/>
                  </a:cubicBezTo>
                  <a:lnTo>
                    <a:pt x="565" y="2903"/>
                  </a:lnTo>
                  <a:lnTo>
                    <a:pt x="665" y="2903"/>
                  </a:lnTo>
                  <a:lnTo>
                    <a:pt x="1933" y="2136"/>
                  </a:lnTo>
                  <a:cubicBezTo>
                    <a:pt x="1999" y="2136"/>
                    <a:pt x="1999" y="2102"/>
                    <a:pt x="1933" y="2102"/>
                  </a:cubicBezTo>
                  <a:lnTo>
                    <a:pt x="1399" y="1769"/>
                  </a:lnTo>
                  <a:close/>
                  <a:moveTo>
                    <a:pt x="2099" y="2236"/>
                  </a:moveTo>
                  <a:lnTo>
                    <a:pt x="1566" y="2503"/>
                  </a:lnTo>
                  <a:cubicBezTo>
                    <a:pt x="1532" y="2503"/>
                    <a:pt x="1566" y="2569"/>
                    <a:pt x="1566" y="2569"/>
                  </a:cubicBezTo>
                  <a:lnTo>
                    <a:pt x="2099" y="2903"/>
                  </a:lnTo>
                  <a:lnTo>
                    <a:pt x="2199" y="2903"/>
                  </a:lnTo>
                  <a:lnTo>
                    <a:pt x="2733" y="2603"/>
                  </a:lnTo>
                  <a:cubicBezTo>
                    <a:pt x="2767" y="2603"/>
                    <a:pt x="2733" y="2569"/>
                    <a:pt x="2733" y="2569"/>
                  </a:cubicBezTo>
                  <a:lnTo>
                    <a:pt x="2199" y="2236"/>
                  </a:lnTo>
                  <a:close/>
                  <a:moveTo>
                    <a:pt x="3667" y="2236"/>
                  </a:moveTo>
                  <a:lnTo>
                    <a:pt x="3100" y="2503"/>
                  </a:lnTo>
                  <a:cubicBezTo>
                    <a:pt x="3067" y="2503"/>
                    <a:pt x="3100" y="2569"/>
                    <a:pt x="3100" y="2569"/>
                  </a:cubicBezTo>
                  <a:lnTo>
                    <a:pt x="3667" y="2903"/>
                  </a:lnTo>
                  <a:lnTo>
                    <a:pt x="3734" y="2903"/>
                  </a:lnTo>
                  <a:lnTo>
                    <a:pt x="4268" y="2603"/>
                  </a:lnTo>
                  <a:cubicBezTo>
                    <a:pt x="4334" y="2603"/>
                    <a:pt x="4334" y="2569"/>
                    <a:pt x="4268" y="2569"/>
                  </a:cubicBezTo>
                  <a:lnTo>
                    <a:pt x="3734" y="2236"/>
                  </a:lnTo>
                  <a:close/>
                  <a:moveTo>
                    <a:pt x="5202" y="2269"/>
                  </a:moveTo>
                  <a:lnTo>
                    <a:pt x="4635" y="2569"/>
                  </a:lnTo>
                  <a:cubicBezTo>
                    <a:pt x="4601" y="2569"/>
                    <a:pt x="4635" y="2603"/>
                    <a:pt x="4635" y="2603"/>
                  </a:cubicBezTo>
                  <a:lnTo>
                    <a:pt x="5202" y="2936"/>
                  </a:lnTo>
                  <a:lnTo>
                    <a:pt x="5268" y="2936"/>
                  </a:lnTo>
                  <a:lnTo>
                    <a:pt x="5835" y="2636"/>
                  </a:lnTo>
                  <a:cubicBezTo>
                    <a:pt x="5869" y="2636"/>
                    <a:pt x="5869" y="2603"/>
                    <a:pt x="5835" y="2603"/>
                  </a:cubicBezTo>
                  <a:lnTo>
                    <a:pt x="5268" y="2269"/>
                  </a:lnTo>
                  <a:close/>
                  <a:moveTo>
                    <a:pt x="8704" y="2302"/>
                  </a:moveTo>
                  <a:lnTo>
                    <a:pt x="8170" y="2603"/>
                  </a:lnTo>
                  <a:lnTo>
                    <a:pt x="8170" y="2636"/>
                  </a:lnTo>
                  <a:lnTo>
                    <a:pt x="8704" y="2970"/>
                  </a:lnTo>
                  <a:lnTo>
                    <a:pt x="8771" y="2970"/>
                  </a:lnTo>
                  <a:lnTo>
                    <a:pt x="9338" y="2669"/>
                  </a:lnTo>
                  <a:lnTo>
                    <a:pt x="9338" y="2636"/>
                  </a:lnTo>
                  <a:lnTo>
                    <a:pt x="8771" y="2302"/>
                  </a:lnTo>
                  <a:close/>
                  <a:moveTo>
                    <a:pt x="6936" y="2403"/>
                  </a:moveTo>
                  <a:lnTo>
                    <a:pt x="6402" y="2669"/>
                  </a:lnTo>
                  <a:cubicBezTo>
                    <a:pt x="6369" y="2669"/>
                    <a:pt x="6402" y="2736"/>
                    <a:pt x="6402" y="2736"/>
                  </a:cubicBezTo>
                  <a:lnTo>
                    <a:pt x="7003" y="3070"/>
                  </a:lnTo>
                  <a:lnTo>
                    <a:pt x="7070" y="3070"/>
                  </a:lnTo>
                  <a:lnTo>
                    <a:pt x="7603" y="2769"/>
                  </a:lnTo>
                  <a:cubicBezTo>
                    <a:pt x="7670" y="2769"/>
                    <a:pt x="7670" y="2736"/>
                    <a:pt x="7603" y="2736"/>
                  </a:cubicBezTo>
                  <a:lnTo>
                    <a:pt x="7070" y="2403"/>
                  </a:lnTo>
                  <a:close/>
                  <a:moveTo>
                    <a:pt x="1366" y="2669"/>
                  </a:moveTo>
                  <a:lnTo>
                    <a:pt x="832" y="2970"/>
                  </a:lnTo>
                  <a:cubicBezTo>
                    <a:pt x="765" y="2970"/>
                    <a:pt x="765" y="3003"/>
                    <a:pt x="832" y="3003"/>
                  </a:cubicBezTo>
                  <a:lnTo>
                    <a:pt x="1366" y="3337"/>
                  </a:lnTo>
                  <a:lnTo>
                    <a:pt x="1432" y="3337"/>
                  </a:lnTo>
                  <a:lnTo>
                    <a:pt x="1999" y="3070"/>
                  </a:lnTo>
                  <a:cubicBezTo>
                    <a:pt x="2033" y="3070"/>
                    <a:pt x="1999" y="3003"/>
                    <a:pt x="1999" y="3003"/>
                  </a:cubicBezTo>
                  <a:lnTo>
                    <a:pt x="1432" y="2669"/>
                  </a:lnTo>
                  <a:close/>
                  <a:moveTo>
                    <a:pt x="2933" y="2669"/>
                  </a:moveTo>
                  <a:lnTo>
                    <a:pt x="2400" y="2970"/>
                  </a:lnTo>
                  <a:cubicBezTo>
                    <a:pt x="2366" y="2970"/>
                    <a:pt x="2366" y="3003"/>
                    <a:pt x="2400" y="3003"/>
                  </a:cubicBezTo>
                  <a:lnTo>
                    <a:pt x="2933" y="3337"/>
                  </a:lnTo>
                  <a:lnTo>
                    <a:pt x="3033" y="3337"/>
                  </a:lnTo>
                  <a:lnTo>
                    <a:pt x="3567" y="3070"/>
                  </a:lnTo>
                  <a:cubicBezTo>
                    <a:pt x="3600" y="3070"/>
                    <a:pt x="3567" y="3003"/>
                    <a:pt x="3567" y="3003"/>
                  </a:cubicBezTo>
                  <a:lnTo>
                    <a:pt x="3033" y="2669"/>
                  </a:lnTo>
                  <a:close/>
                  <a:moveTo>
                    <a:pt x="4501" y="2669"/>
                  </a:moveTo>
                  <a:lnTo>
                    <a:pt x="3934" y="2970"/>
                  </a:lnTo>
                  <a:cubicBezTo>
                    <a:pt x="3901" y="2970"/>
                    <a:pt x="3934" y="3003"/>
                    <a:pt x="3934" y="3003"/>
                  </a:cubicBezTo>
                  <a:lnTo>
                    <a:pt x="4501" y="3337"/>
                  </a:lnTo>
                  <a:cubicBezTo>
                    <a:pt x="4518" y="3370"/>
                    <a:pt x="4534" y="3387"/>
                    <a:pt x="4547" y="3387"/>
                  </a:cubicBezTo>
                  <a:cubicBezTo>
                    <a:pt x="4559" y="3387"/>
                    <a:pt x="4568" y="3370"/>
                    <a:pt x="4568" y="3337"/>
                  </a:cubicBezTo>
                  <a:lnTo>
                    <a:pt x="5102" y="3070"/>
                  </a:lnTo>
                  <a:cubicBezTo>
                    <a:pt x="5168" y="3070"/>
                    <a:pt x="5168" y="3003"/>
                    <a:pt x="5102" y="3003"/>
                  </a:cubicBezTo>
                  <a:lnTo>
                    <a:pt x="4568" y="2669"/>
                  </a:lnTo>
                  <a:close/>
                  <a:moveTo>
                    <a:pt x="9538" y="2803"/>
                  </a:moveTo>
                  <a:lnTo>
                    <a:pt x="9004" y="3103"/>
                  </a:lnTo>
                  <a:lnTo>
                    <a:pt x="9004" y="3136"/>
                  </a:lnTo>
                  <a:lnTo>
                    <a:pt x="9538" y="3470"/>
                  </a:lnTo>
                  <a:lnTo>
                    <a:pt x="9605" y="3470"/>
                  </a:lnTo>
                  <a:lnTo>
                    <a:pt x="10172" y="3170"/>
                  </a:lnTo>
                  <a:cubicBezTo>
                    <a:pt x="10205" y="3170"/>
                    <a:pt x="10205" y="3136"/>
                    <a:pt x="10172" y="3136"/>
                  </a:cubicBezTo>
                  <a:lnTo>
                    <a:pt x="9605" y="2803"/>
                  </a:lnTo>
                  <a:close/>
                  <a:moveTo>
                    <a:pt x="6236" y="2803"/>
                  </a:moveTo>
                  <a:lnTo>
                    <a:pt x="5702" y="3103"/>
                  </a:lnTo>
                  <a:cubicBezTo>
                    <a:pt x="5669" y="3103"/>
                    <a:pt x="5702" y="3136"/>
                    <a:pt x="5702" y="3136"/>
                  </a:cubicBezTo>
                  <a:lnTo>
                    <a:pt x="6236" y="3470"/>
                  </a:lnTo>
                  <a:cubicBezTo>
                    <a:pt x="6236" y="3487"/>
                    <a:pt x="6244" y="3495"/>
                    <a:pt x="6261" y="3495"/>
                  </a:cubicBezTo>
                  <a:cubicBezTo>
                    <a:pt x="6277" y="3495"/>
                    <a:pt x="6302" y="3487"/>
                    <a:pt x="6336" y="3470"/>
                  </a:cubicBezTo>
                  <a:lnTo>
                    <a:pt x="6869" y="3170"/>
                  </a:lnTo>
                  <a:cubicBezTo>
                    <a:pt x="6903" y="3170"/>
                    <a:pt x="6903" y="3136"/>
                    <a:pt x="6869" y="3136"/>
                  </a:cubicBezTo>
                  <a:lnTo>
                    <a:pt x="6336" y="2803"/>
                  </a:lnTo>
                  <a:close/>
                  <a:moveTo>
                    <a:pt x="7770" y="2836"/>
                  </a:moveTo>
                  <a:lnTo>
                    <a:pt x="7236" y="3136"/>
                  </a:lnTo>
                  <a:cubicBezTo>
                    <a:pt x="7203" y="3136"/>
                    <a:pt x="7236" y="3170"/>
                    <a:pt x="7236" y="3170"/>
                  </a:cubicBezTo>
                  <a:lnTo>
                    <a:pt x="7770" y="3503"/>
                  </a:lnTo>
                  <a:lnTo>
                    <a:pt x="7870" y="3503"/>
                  </a:lnTo>
                  <a:lnTo>
                    <a:pt x="8404" y="3236"/>
                  </a:lnTo>
                  <a:cubicBezTo>
                    <a:pt x="8437" y="3236"/>
                    <a:pt x="8437" y="3170"/>
                    <a:pt x="8404" y="3170"/>
                  </a:cubicBezTo>
                  <a:lnTo>
                    <a:pt x="7870" y="2836"/>
                  </a:lnTo>
                  <a:close/>
                  <a:moveTo>
                    <a:pt x="3734" y="3103"/>
                  </a:moveTo>
                  <a:lnTo>
                    <a:pt x="3200" y="3403"/>
                  </a:lnTo>
                  <a:cubicBezTo>
                    <a:pt x="3167" y="3403"/>
                    <a:pt x="3167" y="3437"/>
                    <a:pt x="3200" y="3437"/>
                  </a:cubicBezTo>
                  <a:lnTo>
                    <a:pt x="3734" y="3770"/>
                  </a:lnTo>
                  <a:lnTo>
                    <a:pt x="3801" y="3770"/>
                  </a:lnTo>
                  <a:lnTo>
                    <a:pt x="4368" y="3470"/>
                  </a:lnTo>
                  <a:cubicBezTo>
                    <a:pt x="4401" y="3470"/>
                    <a:pt x="4368" y="3437"/>
                    <a:pt x="4368" y="3437"/>
                  </a:cubicBezTo>
                  <a:lnTo>
                    <a:pt x="3801" y="3103"/>
                  </a:lnTo>
                  <a:close/>
                  <a:moveTo>
                    <a:pt x="7036" y="3303"/>
                  </a:moveTo>
                  <a:lnTo>
                    <a:pt x="6503" y="3603"/>
                  </a:lnTo>
                  <a:cubicBezTo>
                    <a:pt x="6436" y="3603"/>
                    <a:pt x="6503" y="3637"/>
                    <a:pt x="6503" y="3637"/>
                  </a:cubicBezTo>
                  <a:lnTo>
                    <a:pt x="7036" y="3970"/>
                  </a:lnTo>
                  <a:lnTo>
                    <a:pt x="7103" y="3970"/>
                  </a:lnTo>
                  <a:lnTo>
                    <a:pt x="7670" y="3670"/>
                  </a:lnTo>
                  <a:lnTo>
                    <a:pt x="7670" y="3637"/>
                  </a:lnTo>
                  <a:lnTo>
                    <a:pt x="7103" y="3303"/>
                  </a:lnTo>
                  <a:close/>
                  <a:moveTo>
                    <a:pt x="8571" y="3303"/>
                  </a:moveTo>
                  <a:lnTo>
                    <a:pt x="8037" y="3603"/>
                  </a:lnTo>
                  <a:cubicBezTo>
                    <a:pt x="8004" y="3603"/>
                    <a:pt x="8037" y="3637"/>
                    <a:pt x="8037" y="3637"/>
                  </a:cubicBezTo>
                  <a:lnTo>
                    <a:pt x="8571" y="3970"/>
                  </a:lnTo>
                  <a:lnTo>
                    <a:pt x="8671" y="3970"/>
                  </a:lnTo>
                  <a:lnTo>
                    <a:pt x="9204" y="3670"/>
                  </a:lnTo>
                  <a:lnTo>
                    <a:pt x="9204" y="3637"/>
                  </a:lnTo>
                  <a:lnTo>
                    <a:pt x="8671" y="3303"/>
                  </a:lnTo>
                  <a:close/>
                  <a:moveTo>
                    <a:pt x="10505" y="3337"/>
                  </a:moveTo>
                  <a:lnTo>
                    <a:pt x="9938" y="3637"/>
                  </a:lnTo>
                  <a:lnTo>
                    <a:pt x="9938" y="3670"/>
                  </a:lnTo>
                  <a:lnTo>
                    <a:pt x="10505" y="4004"/>
                  </a:lnTo>
                  <a:lnTo>
                    <a:pt x="10572" y="4004"/>
                  </a:lnTo>
                  <a:lnTo>
                    <a:pt x="11106" y="3737"/>
                  </a:lnTo>
                  <a:lnTo>
                    <a:pt x="11106" y="3670"/>
                  </a:lnTo>
                  <a:lnTo>
                    <a:pt x="10572" y="3337"/>
                  </a:lnTo>
                  <a:close/>
                  <a:moveTo>
                    <a:pt x="2166" y="3136"/>
                  </a:moveTo>
                  <a:lnTo>
                    <a:pt x="1599" y="3437"/>
                  </a:lnTo>
                  <a:cubicBezTo>
                    <a:pt x="1566" y="3437"/>
                    <a:pt x="1566" y="3470"/>
                    <a:pt x="1599" y="3470"/>
                  </a:cubicBezTo>
                  <a:lnTo>
                    <a:pt x="3000" y="4271"/>
                  </a:lnTo>
                  <a:lnTo>
                    <a:pt x="3067" y="4271"/>
                  </a:lnTo>
                  <a:lnTo>
                    <a:pt x="3600" y="3970"/>
                  </a:lnTo>
                  <a:cubicBezTo>
                    <a:pt x="3667" y="3970"/>
                    <a:pt x="3667" y="3937"/>
                    <a:pt x="3600" y="3937"/>
                  </a:cubicBezTo>
                  <a:lnTo>
                    <a:pt x="2233" y="3136"/>
                  </a:lnTo>
                  <a:close/>
                  <a:moveTo>
                    <a:pt x="7870" y="3770"/>
                  </a:moveTo>
                  <a:lnTo>
                    <a:pt x="7336" y="4070"/>
                  </a:lnTo>
                  <a:cubicBezTo>
                    <a:pt x="7270" y="4070"/>
                    <a:pt x="7270" y="4104"/>
                    <a:pt x="7336" y="4104"/>
                  </a:cubicBezTo>
                  <a:lnTo>
                    <a:pt x="7870" y="4437"/>
                  </a:lnTo>
                  <a:lnTo>
                    <a:pt x="7937" y="4437"/>
                  </a:lnTo>
                  <a:lnTo>
                    <a:pt x="8504" y="4137"/>
                  </a:lnTo>
                  <a:lnTo>
                    <a:pt x="8504" y="4104"/>
                  </a:lnTo>
                  <a:lnTo>
                    <a:pt x="7937" y="3770"/>
                  </a:lnTo>
                  <a:close/>
                  <a:moveTo>
                    <a:pt x="11339" y="3804"/>
                  </a:moveTo>
                  <a:lnTo>
                    <a:pt x="10772" y="4104"/>
                  </a:lnTo>
                  <a:lnTo>
                    <a:pt x="10772" y="4137"/>
                  </a:lnTo>
                  <a:lnTo>
                    <a:pt x="11339" y="4471"/>
                  </a:lnTo>
                  <a:lnTo>
                    <a:pt x="11406" y="4471"/>
                  </a:lnTo>
                  <a:lnTo>
                    <a:pt x="11940" y="4170"/>
                  </a:lnTo>
                  <a:lnTo>
                    <a:pt x="11940" y="4137"/>
                  </a:lnTo>
                  <a:lnTo>
                    <a:pt x="11406" y="3804"/>
                  </a:lnTo>
                  <a:close/>
                  <a:moveTo>
                    <a:pt x="9571" y="3904"/>
                  </a:moveTo>
                  <a:lnTo>
                    <a:pt x="9038" y="4170"/>
                  </a:lnTo>
                  <a:lnTo>
                    <a:pt x="9038" y="4237"/>
                  </a:lnTo>
                  <a:lnTo>
                    <a:pt x="9938" y="4771"/>
                  </a:lnTo>
                  <a:lnTo>
                    <a:pt x="10038" y="4771"/>
                  </a:lnTo>
                  <a:lnTo>
                    <a:pt x="10572" y="4471"/>
                  </a:lnTo>
                  <a:cubicBezTo>
                    <a:pt x="10605" y="4471"/>
                    <a:pt x="10572" y="4437"/>
                    <a:pt x="10572" y="4437"/>
                  </a:cubicBezTo>
                  <a:lnTo>
                    <a:pt x="9638" y="3904"/>
                  </a:lnTo>
                  <a:close/>
                  <a:moveTo>
                    <a:pt x="5535" y="4137"/>
                  </a:moveTo>
                  <a:lnTo>
                    <a:pt x="5001" y="4437"/>
                  </a:lnTo>
                  <a:cubicBezTo>
                    <a:pt x="4935" y="4437"/>
                    <a:pt x="5001" y="4471"/>
                    <a:pt x="5001" y="4471"/>
                  </a:cubicBezTo>
                  <a:lnTo>
                    <a:pt x="5535" y="4804"/>
                  </a:lnTo>
                  <a:lnTo>
                    <a:pt x="5602" y="4804"/>
                  </a:lnTo>
                  <a:lnTo>
                    <a:pt x="6169" y="4504"/>
                  </a:lnTo>
                  <a:cubicBezTo>
                    <a:pt x="6202" y="4504"/>
                    <a:pt x="6202" y="4471"/>
                    <a:pt x="6169" y="4471"/>
                  </a:cubicBezTo>
                  <a:lnTo>
                    <a:pt x="5602" y="4137"/>
                  </a:lnTo>
                  <a:close/>
                  <a:moveTo>
                    <a:pt x="3934" y="4170"/>
                  </a:moveTo>
                  <a:lnTo>
                    <a:pt x="3400" y="4471"/>
                  </a:lnTo>
                  <a:cubicBezTo>
                    <a:pt x="3367" y="4471"/>
                    <a:pt x="3400" y="4504"/>
                    <a:pt x="3400" y="4504"/>
                  </a:cubicBezTo>
                  <a:lnTo>
                    <a:pt x="3934" y="4838"/>
                  </a:lnTo>
                  <a:lnTo>
                    <a:pt x="4034" y="4838"/>
                  </a:lnTo>
                  <a:lnTo>
                    <a:pt x="4568" y="4571"/>
                  </a:lnTo>
                  <a:cubicBezTo>
                    <a:pt x="4601" y="4571"/>
                    <a:pt x="4601" y="4504"/>
                    <a:pt x="4568" y="4504"/>
                  </a:cubicBezTo>
                  <a:lnTo>
                    <a:pt x="4034" y="4170"/>
                  </a:lnTo>
                  <a:close/>
                  <a:moveTo>
                    <a:pt x="12107" y="4271"/>
                  </a:moveTo>
                  <a:lnTo>
                    <a:pt x="11573" y="4571"/>
                  </a:lnTo>
                  <a:lnTo>
                    <a:pt x="11573" y="4604"/>
                  </a:lnTo>
                  <a:lnTo>
                    <a:pt x="12107" y="4938"/>
                  </a:lnTo>
                  <a:lnTo>
                    <a:pt x="12207" y="4938"/>
                  </a:lnTo>
                  <a:lnTo>
                    <a:pt x="12740" y="4637"/>
                  </a:lnTo>
                  <a:cubicBezTo>
                    <a:pt x="12774" y="4637"/>
                    <a:pt x="12740" y="4604"/>
                    <a:pt x="12740" y="4604"/>
                  </a:cubicBezTo>
                  <a:lnTo>
                    <a:pt x="12207" y="4271"/>
                  </a:lnTo>
                  <a:close/>
                  <a:moveTo>
                    <a:pt x="10739" y="4571"/>
                  </a:moveTo>
                  <a:lnTo>
                    <a:pt x="10205" y="4838"/>
                  </a:lnTo>
                  <a:cubicBezTo>
                    <a:pt x="10172" y="4838"/>
                    <a:pt x="10172" y="4871"/>
                    <a:pt x="10205" y="4871"/>
                  </a:cubicBezTo>
                  <a:lnTo>
                    <a:pt x="10739" y="5238"/>
                  </a:lnTo>
                  <a:lnTo>
                    <a:pt x="10839" y="5238"/>
                  </a:lnTo>
                  <a:lnTo>
                    <a:pt x="11373" y="4938"/>
                  </a:lnTo>
                  <a:cubicBezTo>
                    <a:pt x="11406" y="4938"/>
                    <a:pt x="11373" y="4904"/>
                    <a:pt x="11373" y="4904"/>
                  </a:cubicBezTo>
                  <a:lnTo>
                    <a:pt x="10839" y="4571"/>
                  </a:lnTo>
                  <a:close/>
                  <a:moveTo>
                    <a:pt x="4768" y="4604"/>
                  </a:moveTo>
                  <a:lnTo>
                    <a:pt x="4234" y="4904"/>
                  </a:lnTo>
                  <a:cubicBezTo>
                    <a:pt x="4201" y="4904"/>
                    <a:pt x="4234" y="4938"/>
                    <a:pt x="4234" y="4938"/>
                  </a:cubicBezTo>
                  <a:lnTo>
                    <a:pt x="4768" y="5271"/>
                  </a:lnTo>
                  <a:lnTo>
                    <a:pt x="4868" y="5271"/>
                  </a:lnTo>
                  <a:lnTo>
                    <a:pt x="5402" y="4971"/>
                  </a:lnTo>
                  <a:cubicBezTo>
                    <a:pt x="5435" y="4971"/>
                    <a:pt x="5435" y="4938"/>
                    <a:pt x="5402" y="4938"/>
                  </a:cubicBezTo>
                  <a:lnTo>
                    <a:pt x="4868" y="4604"/>
                  </a:lnTo>
                  <a:close/>
                  <a:moveTo>
                    <a:pt x="12940" y="4771"/>
                  </a:moveTo>
                  <a:lnTo>
                    <a:pt x="12407" y="5071"/>
                  </a:lnTo>
                  <a:lnTo>
                    <a:pt x="12407" y="5104"/>
                  </a:lnTo>
                  <a:lnTo>
                    <a:pt x="12940" y="5438"/>
                  </a:lnTo>
                  <a:lnTo>
                    <a:pt x="13041" y="5438"/>
                  </a:lnTo>
                  <a:lnTo>
                    <a:pt x="13574" y="5138"/>
                  </a:lnTo>
                  <a:cubicBezTo>
                    <a:pt x="13608" y="5138"/>
                    <a:pt x="13574" y="5104"/>
                    <a:pt x="13574" y="5104"/>
                  </a:cubicBezTo>
                  <a:lnTo>
                    <a:pt x="13041" y="4771"/>
                  </a:lnTo>
                  <a:close/>
                  <a:moveTo>
                    <a:pt x="9705" y="4838"/>
                  </a:moveTo>
                  <a:lnTo>
                    <a:pt x="9171" y="5138"/>
                  </a:lnTo>
                  <a:cubicBezTo>
                    <a:pt x="9104" y="5138"/>
                    <a:pt x="9104" y="5171"/>
                    <a:pt x="9171" y="5171"/>
                  </a:cubicBezTo>
                  <a:lnTo>
                    <a:pt x="9705" y="5505"/>
                  </a:lnTo>
                  <a:cubicBezTo>
                    <a:pt x="9721" y="5538"/>
                    <a:pt x="9738" y="5555"/>
                    <a:pt x="9751" y="5555"/>
                  </a:cubicBezTo>
                  <a:cubicBezTo>
                    <a:pt x="9763" y="5555"/>
                    <a:pt x="9772" y="5538"/>
                    <a:pt x="9772" y="5505"/>
                  </a:cubicBezTo>
                  <a:lnTo>
                    <a:pt x="10339" y="5238"/>
                  </a:lnTo>
                  <a:cubicBezTo>
                    <a:pt x="10372" y="5238"/>
                    <a:pt x="10339" y="5171"/>
                    <a:pt x="10339" y="5171"/>
                  </a:cubicBezTo>
                  <a:lnTo>
                    <a:pt x="9772" y="4838"/>
                  </a:lnTo>
                  <a:close/>
                  <a:moveTo>
                    <a:pt x="11610" y="5021"/>
                  </a:moveTo>
                  <a:cubicBezTo>
                    <a:pt x="11598" y="5021"/>
                    <a:pt x="11590" y="5038"/>
                    <a:pt x="11573" y="5071"/>
                  </a:cubicBezTo>
                  <a:lnTo>
                    <a:pt x="11039" y="5338"/>
                  </a:lnTo>
                  <a:cubicBezTo>
                    <a:pt x="11006" y="5338"/>
                    <a:pt x="11006" y="5405"/>
                    <a:pt x="11039" y="5405"/>
                  </a:cubicBezTo>
                  <a:lnTo>
                    <a:pt x="11573" y="5738"/>
                  </a:lnTo>
                  <a:lnTo>
                    <a:pt x="11673" y="5738"/>
                  </a:lnTo>
                  <a:lnTo>
                    <a:pt x="12207" y="5438"/>
                  </a:lnTo>
                  <a:cubicBezTo>
                    <a:pt x="12240" y="5438"/>
                    <a:pt x="12207" y="5405"/>
                    <a:pt x="12207" y="5405"/>
                  </a:cubicBezTo>
                  <a:lnTo>
                    <a:pt x="11673" y="5071"/>
                  </a:lnTo>
                  <a:cubicBezTo>
                    <a:pt x="11640" y="5038"/>
                    <a:pt x="11623" y="5021"/>
                    <a:pt x="11610" y="5021"/>
                  </a:cubicBezTo>
                  <a:close/>
                  <a:moveTo>
                    <a:pt x="5569" y="5104"/>
                  </a:moveTo>
                  <a:lnTo>
                    <a:pt x="5035" y="5405"/>
                  </a:lnTo>
                  <a:cubicBezTo>
                    <a:pt x="5001" y="5405"/>
                    <a:pt x="5001" y="5438"/>
                    <a:pt x="5035" y="5438"/>
                  </a:cubicBezTo>
                  <a:lnTo>
                    <a:pt x="5569" y="5772"/>
                  </a:lnTo>
                  <a:lnTo>
                    <a:pt x="5669" y="5772"/>
                  </a:lnTo>
                  <a:lnTo>
                    <a:pt x="6202" y="5471"/>
                  </a:lnTo>
                  <a:lnTo>
                    <a:pt x="6202" y="5438"/>
                  </a:lnTo>
                  <a:lnTo>
                    <a:pt x="5669" y="5104"/>
                  </a:lnTo>
                  <a:close/>
                  <a:moveTo>
                    <a:pt x="8838" y="4337"/>
                  </a:moveTo>
                  <a:lnTo>
                    <a:pt x="7537" y="5104"/>
                  </a:lnTo>
                  <a:cubicBezTo>
                    <a:pt x="7503" y="5104"/>
                    <a:pt x="7537" y="5138"/>
                    <a:pt x="7537" y="5138"/>
                  </a:cubicBezTo>
                  <a:lnTo>
                    <a:pt x="8771" y="5838"/>
                  </a:lnTo>
                  <a:cubicBezTo>
                    <a:pt x="8838" y="5838"/>
                    <a:pt x="8838" y="5838"/>
                    <a:pt x="8838" y="5805"/>
                  </a:cubicBezTo>
                  <a:lnTo>
                    <a:pt x="9371" y="5505"/>
                  </a:lnTo>
                  <a:cubicBezTo>
                    <a:pt x="9405" y="5505"/>
                    <a:pt x="9371" y="5471"/>
                    <a:pt x="9371" y="5471"/>
                  </a:cubicBezTo>
                  <a:lnTo>
                    <a:pt x="8871" y="5171"/>
                  </a:lnTo>
                  <a:cubicBezTo>
                    <a:pt x="8838" y="5171"/>
                    <a:pt x="8838" y="5138"/>
                    <a:pt x="8871" y="5138"/>
                  </a:cubicBezTo>
                  <a:lnTo>
                    <a:pt x="9538" y="4771"/>
                  </a:lnTo>
                  <a:cubicBezTo>
                    <a:pt x="9571" y="4771"/>
                    <a:pt x="9571" y="4738"/>
                    <a:pt x="9538" y="4738"/>
                  </a:cubicBezTo>
                  <a:lnTo>
                    <a:pt x="8904" y="4337"/>
                  </a:lnTo>
                  <a:close/>
                  <a:moveTo>
                    <a:pt x="10505" y="5305"/>
                  </a:moveTo>
                  <a:lnTo>
                    <a:pt x="9938" y="5605"/>
                  </a:lnTo>
                  <a:cubicBezTo>
                    <a:pt x="9905" y="5605"/>
                    <a:pt x="9905" y="5638"/>
                    <a:pt x="9938" y="5638"/>
                  </a:cubicBezTo>
                  <a:lnTo>
                    <a:pt x="10505" y="5972"/>
                  </a:lnTo>
                  <a:lnTo>
                    <a:pt x="10572" y="5972"/>
                  </a:lnTo>
                  <a:lnTo>
                    <a:pt x="11106" y="5672"/>
                  </a:lnTo>
                  <a:cubicBezTo>
                    <a:pt x="11173" y="5672"/>
                    <a:pt x="11106" y="5638"/>
                    <a:pt x="11106" y="5638"/>
                  </a:cubicBezTo>
                  <a:lnTo>
                    <a:pt x="10572" y="5305"/>
                  </a:lnTo>
                  <a:close/>
                  <a:moveTo>
                    <a:pt x="14075" y="5438"/>
                  </a:moveTo>
                  <a:lnTo>
                    <a:pt x="13541" y="5705"/>
                  </a:lnTo>
                  <a:lnTo>
                    <a:pt x="13541" y="5772"/>
                  </a:lnTo>
                  <a:lnTo>
                    <a:pt x="14075" y="6105"/>
                  </a:lnTo>
                  <a:lnTo>
                    <a:pt x="14175" y="6105"/>
                  </a:lnTo>
                  <a:lnTo>
                    <a:pt x="14708" y="5805"/>
                  </a:lnTo>
                  <a:cubicBezTo>
                    <a:pt x="14742" y="5805"/>
                    <a:pt x="14708" y="5772"/>
                    <a:pt x="14708" y="5772"/>
                  </a:cubicBezTo>
                  <a:lnTo>
                    <a:pt x="14175" y="5438"/>
                  </a:lnTo>
                  <a:close/>
                  <a:moveTo>
                    <a:pt x="12373" y="5505"/>
                  </a:moveTo>
                  <a:lnTo>
                    <a:pt x="11840" y="5805"/>
                  </a:lnTo>
                  <a:lnTo>
                    <a:pt x="11840" y="5838"/>
                  </a:lnTo>
                  <a:lnTo>
                    <a:pt x="12373" y="6172"/>
                  </a:lnTo>
                  <a:lnTo>
                    <a:pt x="12440" y="6172"/>
                  </a:lnTo>
                  <a:lnTo>
                    <a:pt x="13007" y="5905"/>
                  </a:lnTo>
                  <a:cubicBezTo>
                    <a:pt x="13041" y="5905"/>
                    <a:pt x="13041" y="5838"/>
                    <a:pt x="13007" y="5838"/>
                  </a:cubicBezTo>
                  <a:lnTo>
                    <a:pt x="12440" y="5505"/>
                  </a:lnTo>
                  <a:close/>
                  <a:moveTo>
                    <a:pt x="9571" y="5638"/>
                  </a:moveTo>
                  <a:lnTo>
                    <a:pt x="9038" y="5938"/>
                  </a:lnTo>
                  <a:lnTo>
                    <a:pt x="9038" y="5972"/>
                  </a:lnTo>
                  <a:lnTo>
                    <a:pt x="9571" y="6305"/>
                  </a:lnTo>
                  <a:lnTo>
                    <a:pt x="9671" y="6305"/>
                  </a:lnTo>
                  <a:lnTo>
                    <a:pt x="10205" y="6005"/>
                  </a:lnTo>
                  <a:lnTo>
                    <a:pt x="10205" y="5972"/>
                  </a:lnTo>
                  <a:lnTo>
                    <a:pt x="9671" y="5638"/>
                  </a:lnTo>
                  <a:close/>
                  <a:moveTo>
                    <a:pt x="11273" y="5772"/>
                  </a:moveTo>
                  <a:lnTo>
                    <a:pt x="10739" y="6072"/>
                  </a:lnTo>
                  <a:cubicBezTo>
                    <a:pt x="10706" y="6072"/>
                    <a:pt x="10706" y="6105"/>
                    <a:pt x="10739" y="6105"/>
                  </a:cubicBezTo>
                  <a:lnTo>
                    <a:pt x="11273" y="6439"/>
                  </a:lnTo>
                  <a:lnTo>
                    <a:pt x="11373" y="6439"/>
                  </a:lnTo>
                  <a:lnTo>
                    <a:pt x="11906" y="6139"/>
                  </a:lnTo>
                  <a:cubicBezTo>
                    <a:pt x="11940" y="6139"/>
                    <a:pt x="11906" y="6105"/>
                    <a:pt x="11906" y="6105"/>
                  </a:cubicBezTo>
                  <a:lnTo>
                    <a:pt x="11373" y="5772"/>
                  </a:lnTo>
                  <a:close/>
                  <a:moveTo>
                    <a:pt x="7270" y="5238"/>
                  </a:moveTo>
                  <a:lnTo>
                    <a:pt x="6736" y="5505"/>
                  </a:lnTo>
                  <a:cubicBezTo>
                    <a:pt x="6703" y="5505"/>
                    <a:pt x="6736" y="5571"/>
                    <a:pt x="6736" y="5571"/>
                  </a:cubicBezTo>
                  <a:lnTo>
                    <a:pt x="8371" y="6472"/>
                  </a:lnTo>
                  <a:cubicBezTo>
                    <a:pt x="8393" y="6472"/>
                    <a:pt x="8415" y="6487"/>
                    <a:pt x="8427" y="6487"/>
                  </a:cubicBezTo>
                  <a:cubicBezTo>
                    <a:pt x="8434" y="6487"/>
                    <a:pt x="8437" y="6483"/>
                    <a:pt x="8437" y="6472"/>
                  </a:cubicBezTo>
                  <a:lnTo>
                    <a:pt x="9004" y="6172"/>
                  </a:lnTo>
                  <a:cubicBezTo>
                    <a:pt x="9038" y="6172"/>
                    <a:pt x="9038" y="6139"/>
                    <a:pt x="9004" y="6139"/>
                  </a:cubicBezTo>
                  <a:lnTo>
                    <a:pt x="7370" y="5238"/>
                  </a:lnTo>
                  <a:close/>
                  <a:moveTo>
                    <a:pt x="6569" y="5672"/>
                  </a:moveTo>
                  <a:lnTo>
                    <a:pt x="6036" y="5972"/>
                  </a:lnTo>
                  <a:lnTo>
                    <a:pt x="6036" y="6005"/>
                  </a:lnTo>
                  <a:lnTo>
                    <a:pt x="6869" y="6505"/>
                  </a:lnTo>
                  <a:lnTo>
                    <a:pt x="6936" y="6505"/>
                  </a:lnTo>
                  <a:lnTo>
                    <a:pt x="7503" y="6239"/>
                  </a:lnTo>
                  <a:cubicBezTo>
                    <a:pt x="7537" y="6239"/>
                    <a:pt x="7537" y="6172"/>
                    <a:pt x="7503" y="6172"/>
                  </a:cubicBezTo>
                  <a:lnTo>
                    <a:pt x="6669" y="5672"/>
                  </a:lnTo>
                  <a:close/>
                  <a:moveTo>
                    <a:pt x="14909" y="5905"/>
                  </a:moveTo>
                  <a:lnTo>
                    <a:pt x="14375" y="6172"/>
                  </a:lnTo>
                  <a:lnTo>
                    <a:pt x="14375" y="6205"/>
                  </a:lnTo>
                  <a:lnTo>
                    <a:pt x="14909" y="6539"/>
                  </a:lnTo>
                  <a:lnTo>
                    <a:pt x="15009" y="6539"/>
                  </a:lnTo>
                  <a:lnTo>
                    <a:pt x="15542" y="6272"/>
                  </a:lnTo>
                  <a:cubicBezTo>
                    <a:pt x="15576" y="6272"/>
                    <a:pt x="15542" y="6239"/>
                    <a:pt x="15542" y="6239"/>
                  </a:cubicBezTo>
                  <a:lnTo>
                    <a:pt x="15009" y="5905"/>
                  </a:lnTo>
                  <a:close/>
                  <a:moveTo>
                    <a:pt x="13207" y="5972"/>
                  </a:moveTo>
                  <a:lnTo>
                    <a:pt x="12674" y="6272"/>
                  </a:lnTo>
                  <a:cubicBezTo>
                    <a:pt x="12607" y="6272"/>
                    <a:pt x="12674" y="6305"/>
                    <a:pt x="12674" y="6305"/>
                  </a:cubicBezTo>
                  <a:lnTo>
                    <a:pt x="13207" y="6639"/>
                  </a:lnTo>
                  <a:lnTo>
                    <a:pt x="13274" y="6639"/>
                  </a:lnTo>
                  <a:lnTo>
                    <a:pt x="13841" y="6339"/>
                  </a:lnTo>
                  <a:cubicBezTo>
                    <a:pt x="13874" y="6339"/>
                    <a:pt x="13874" y="6305"/>
                    <a:pt x="13841" y="6305"/>
                  </a:cubicBezTo>
                  <a:lnTo>
                    <a:pt x="13241" y="5972"/>
                  </a:lnTo>
                  <a:close/>
                  <a:moveTo>
                    <a:pt x="10372" y="6105"/>
                  </a:moveTo>
                  <a:lnTo>
                    <a:pt x="9838" y="6405"/>
                  </a:lnTo>
                  <a:lnTo>
                    <a:pt x="9838" y="6439"/>
                  </a:lnTo>
                  <a:lnTo>
                    <a:pt x="10372" y="6772"/>
                  </a:lnTo>
                  <a:lnTo>
                    <a:pt x="10439" y="6772"/>
                  </a:lnTo>
                  <a:lnTo>
                    <a:pt x="11006" y="6472"/>
                  </a:lnTo>
                  <a:lnTo>
                    <a:pt x="11006" y="6439"/>
                  </a:lnTo>
                  <a:lnTo>
                    <a:pt x="10439" y="6105"/>
                  </a:lnTo>
                  <a:close/>
                  <a:moveTo>
                    <a:pt x="12107" y="6239"/>
                  </a:moveTo>
                  <a:lnTo>
                    <a:pt x="11573" y="6505"/>
                  </a:lnTo>
                  <a:cubicBezTo>
                    <a:pt x="11539" y="6505"/>
                    <a:pt x="11539" y="6539"/>
                    <a:pt x="11573" y="6539"/>
                  </a:cubicBezTo>
                  <a:lnTo>
                    <a:pt x="12107" y="6906"/>
                  </a:lnTo>
                  <a:lnTo>
                    <a:pt x="12207" y="6906"/>
                  </a:lnTo>
                  <a:lnTo>
                    <a:pt x="12740" y="6606"/>
                  </a:lnTo>
                  <a:lnTo>
                    <a:pt x="12740" y="6572"/>
                  </a:lnTo>
                  <a:lnTo>
                    <a:pt x="12207" y="6239"/>
                  </a:lnTo>
                  <a:close/>
                  <a:moveTo>
                    <a:pt x="9204" y="6272"/>
                  </a:moveTo>
                  <a:lnTo>
                    <a:pt x="8671" y="6572"/>
                  </a:lnTo>
                  <a:cubicBezTo>
                    <a:pt x="8604" y="6572"/>
                    <a:pt x="8671" y="6606"/>
                    <a:pt x="8671" y="6606"/>
                  </a:cubicBezTo>
                  <a:lnTo>
                    <a:pt x="9204" y="6939"/>
                  </a:lnTo>
                  <a:cubicBezTo>
                    <a:pt x="9204" y="6956"/>
                    <a:pt x="9213" y="6964"/>
                    <a:pt x="9225" y="6964"/>
                  </a:cubicBezTo>
                  <a:cubicBezTo>
                    <a:pt x="9238" y="6964"/>
                    <a:pt x="9254" y="6956"/>
                    <a:pt x="9271" y="6939"/>
                  </a:cubicBezTo>
                  <a:lnTo>
                    <a:pt x="9838" y="6639"/>
                  </a:lnTo>
                  <a:cubicBezTo>
                    <a:pt x="9872" y="6639"/>
                    <a:pt x="9872" y="6606"/>
                    <a:pt x="9838" y="6606"/>
                  </a:cubicBezTo>
                  <a:lnTo>
                    <a:pt x="9271" y="6272"/>
                  </a:lnTo>
                  <a:close/>
                  <a:moveTo>
                    <a:pt x="7670" y="6272"/>
                  </a:moveTo>
                  <a:lnTo>
                    <a:pt x="7103" y="6572"/>
                  </a:lnTo>
                  <a:cubicBezTo>
                    <a:pt x="7070" y="6572"/>
                    <a:pt x="7103" y="6606"/>
                    <a:pt x="7103" y="6606"/>
                  </a:cubicBezTo>
                  <a:lnTo>
                    <a:pt x="7770" y="6972"/>
                  </a:lnTo>
                  <a:lnTo>
                    <a:pt x="7870" y="6972"/>
                  </a:lnTo>
                  <a:lnTo>
                    <a:pt x="8404" y="6672"/>
                  </a:lnTo>
                  <a:cubicBezTo>
                    <a:pt x="8437" y="6672"/>
                    <a:pt x="8404" y="6639"/>
                    <a:pt x="8404" y="6639"/>
                  </a:cubicBezTo>
                  <a:lnTo>
                    <a:pt x="7737" y="6272"/>
                  </a:lnTo>
                  <a:close/>
                  <a:moveTo>
                    <a:pt x="15709" y="6339"/>
                  </a:moveTo>
                  <a:lnTo>
                    <a:pt x="15175" y="6639"/>
                  </a:lnTo>
                  <a:cubicBezTo>
                    <a:pt x="15109" y="6639"/>
                    <a:pt x="15109" y="6672"/>
                    <a:pt x="15175" y="6672"/>
                  </a:cubicBezTo>
                  <a:lnTo>
                    <a:pt x="15709" y="7006"/>
                  </a:lnTo>
                  <a:lnTo>
                    <a:pt x="15776" y="7006"/>
                  </a:lnTo>
                  <a:lnTo>
                    <a:pt x="16343" y="6739"/>
                  </a:lnTo>
                  <a:cubicBezTo>
                    <a:pt x="16376" y="6739"/>
                    <a:pt x="16343" y="6672"/>
                    <a:pt x="16343" y="6672"/>
                  </a:cubicBezTo>
                  <a:lnTo>
                    <a:pt x="15776" y="6339"/>
                  </a:lnTo>
                  <a:close/>
                  <a:moveTo>
                    <a:pt x="13941" y="6439"/>
                  </a:moveTo>
                  <a:lnTo>
                    <a:pt x="13407" y="6739"/>
                  </a:lnTo>
                  <a:cubicBezTo>
                    <a:pt x="13374" y="6739"/>
                    <a:pt x="13407" y="6772"/>
                    <a:pt x="13407" y="6772"/>
                  </a:cubicBezTo>
                  <a:lnTo>
                    <a:pt x="13941" y="7106"/>
                  </a:lnTo>
                  <a:lnTo>
                    <a:pt x="14041" y="7106"/>
                  </a:lnTo>
                  <a:lnTo>
                    <a:pt x="14575" y="6806"/>
                  </a:lnTo>
                  <a:cubicBezTo>
                    <a:pt x="14608" y="6806"/>
                    <a:pt x="14608" y="6772"/>
                    <a:pt x="14575" y="6772"/>
                  </a:cubicBezTo>
                  <a:lnTo>
                    <a:pt x="14041" y="6439"/>
                  </a:lnTo>
                  <a:close/>
                  <a:moveTo>
                    <a:pt x="11206" y="6572"/>
                  </a:moveTo>
                  <a:lnTo>
                    <a:pt x="10672" y="6839"/>
                  </a:lnTo>
                  <a:lnTo>
                    <a:pt x="10672" y="6906"/>
                  </a:lnTo>
                  <a:lnTo>
                    <a:pt x="11206" y="7239"/>
                  </a:lnTo>
                  <a:lnTo>
                    <a:pt x="11273" y="7239"/>
                  </a:lnTo>
                  <a:lnTo>
                    <a:pt x="11840" y="6939"/>
                  </a:lnTo>
                  <a:cubicBezTo>
                    <a:pt x="11873" y="6939"/>
                    <a:pt x="11873" y="6906"/>
                    <a:pt x="11840" y="6906"/>
                  </a:cubicBezTo>
                  <a:lnTo>
                    <a:pt x="11273" y="6572"/>
                  </a:lnTo>
                  <a:close/>
                  <a:moveTo>
                    <a:pt x="12965" y="6689"/>
                  </a:moveTo>
                  <a:cubicBezTo>
                    <a:pt x="12949" y="6689"/>
                    <a:pt x="12924" y="6706"/>
                    <a:pt x="12907" y="6739"/>
                  </a:cubicBezTo>
                  <a:lnTo>
                    <a:pt x="12373" y="7006"/>
                  </a:lnTo>
                  <a:cubicBezTo>
                    <a:pt x="12340" y="7006"/>
                    <a:pt x="12340" y="7073"/>
                    <a:pt x="12373" y="7073"/>
                  </a:cubicBezTo>
                  <a:lnTo>
                    <a:pt x="12907" y="7406"/>
                  </a:lnTo>
                  <a:lnTo>
                    <a:pt x="12974" y="7406"/>
                  </a:lnTo>
                  <a:lnTo>
                    <a:pt x="13541" y="7106"/>
                  </a:lnTo>
                  <a:lnTo>
                    <a:pt x="13541" y="7073"/>
                  </a:lnTo>
                  <a:lnTo>
                    <a:pt x="12974" y="6739"/>
                  </a:lnTo>
                  <a:cubicBezTo>
                    <a:pt x="12991" y="6706"/>
                    <a:pt x="12982" y="6689"/>
                    <a:pt x="12965" y="6689"/>
                  </a:cubicBezTo>
                  <a:close/>
                  <a:moveTo>
                    <a:pt x="10005" y="6772"/>
                  </a:moveTo>
                  <a:lnTo>
                    <a:pt x="9438" y="7073"/>
                  </a:lnTo>
                  <a:cubicBezTo>
                    <a:pt x="9405" y="7073"/>
                    <a:pt x="9405" y="7106"/>
                    <a:pt x="9438" y="7106"/>
                  </a:cubicBezTo>
                  <a:lnTo>
                    <a:pt x="10005" y="7439"/>
                  </a:lnTo>
                  <a:lnTo>
                    <a:pt x="10072" y="7439"/>
                  </a:lnTo>
                  <a:lnTo>
                    <a:pt x="10605" y="7139"/>
                  </a:lnTo>
                  <a:cubicBezTo>
                    <a:pt x="10672" y="7139"/>
                    <a:pt x="10605" y="7106"/>
                    <a:pt x="10605" y="7106"/>
                  </a:cubicBezTo>
                  <a:lnTo>
                    <a:pt x="10072" y="6772"/>
                  </a:lnTo>
                  <a:close/>
                  <a:moveTo>
                    <a:pt x="16510" y="6839"/>
                  </a:moveTo>
                  <a:lnTo>
                    <a:pt x="15943" y="7139"/>
                  </a:lnTo>
                  <a:cubicBezTo>
                    <a:pt x="15909" y="7139"/>
                    <a:pt x="15909" y="7173"/>
                    <a:pt x="15943" y="7173"/>
                  </a:cubicBezTo>
                  <a:lnTo>
                    <a:pt x="16510" y="7506"/>
                  </a:lnTo>
                  <a:lnTo>
                    <a:pt x="16576" y="7506"/>
                  </a:lnTo>
                  <a:lnTo>
                    <a:pt x="17110" y="7239"/>
                  </a:lnTo>
                  <a:cubicBezTo>
                    <a:pt x="17177" y="7239"/>
                    <a:pt x="17110" y="7173"/>
                    <a:pt x="17110" y="7173"/>
                  </a:cubicBezTo>
                  <a:lnTo>
                    <a:pt x="16576" y="6839"/>
                  </a:lnTo>
                  <a:close/>
                  <a:moveTo>
                    <a:pt x="8604" y="6806"/>
                  </a:moveTo>
                  <a:lnTo>
                    <a:pt x="8070" y="7139"/>
                  </a:lnTo>
                  <a:cubicBezTo>
                    <a:pt x="8037" y="7139"/>
                    <a:pt x="8037" y="7173"/>
                    <a:pt x="8070" y="7173"/>
                  </a:cubicBezTo>
                  <a:lnTo>
                    <a:pt x="8737" y="7573"/>
                  </a:lnTo>
                  <a:lnTo>
                    <a:pt x="8804" y="7573"/>
                  </a:lnTo>
                  <a:lnTo>
                    <a:pt x="9371" y="7273"/>
                  </a:lnTo>
                  <a:cubicBezTo>
                    <a:pt x="9405" y="7273"/>
                    <a:pt x="9405" y="7239"/>
                    <a:pt x="9371" y="7239"/>
                  </a:cubicBezTo>
                  <a:lnTo>
                    <a:pt x="8704" y="6806"/>
                  </a:lnTo>
                  <a:close/>
                  <a:moveTo>
                    <a:pt x="14775" y="6906"/>
                  </a:moveTo>
                  <a:lnTo>
                    <a:pt x="14241" y="7173"/>
                  </a:lnTo>
                  <a:cubicBezTo>
                    <a:pt x="14208" y="7173"/>
                    <a:pt x="14241" y="7206"/>
                    <a:pt x="14241" y="7206"/>
                  </a:cubicBezTo>
                  <a:lnTo>
                    <a:pt x="14775" y="7573"/>
                  </a:lnTo>
                  <a:lnTo>
                    <a:pt x="14875" y="7573"/>
                  </a:lnTo>
                  <a:lnTo>
                    <a:pt x="15409" y="7273"/>
                  </a:lnTo>
                  <a:cubicBezTo>
                    <a:pt x="15442" y="7273"/>
                    <a:pt x="15442" y="7239"/>
                    <a:pt x="15409" y="7239"/>
                  </a:cubicBezTo>
                  <a:lnTo>
                    <a:pt x="14875" y="6906"/>
                  </a:lnTo>
                  <a:close/>
                  <a:moveTo>
                    <a:pt x="12006" y="7006"/>
                  </a:moveTo>
                  <a:lnTo>
                    <a:pt x="11439" y="7306"/>
                  </a:lnTo>
                  <a:lnTo>
                    <a:pt x="11439" y="7339"/>
                  </a:lnTo>
                  <a:lnTo>
                    <a:pt x="12006" y="7673"/>
                  </a:lnTo>
                  <a:cubicBezTo>
                    <a:pt x="12023" y="7706"/>
                    <a:pt x="12031" y="7723"/>
                    <a:pt x="12040" y="7723"/>
                  </a:cubicBezTo>
                  <a:cubicBezTo>
                    <a:pt x="12048" y="7723"/>
                    <a:pt x="12057" y="7706"/>
                    <a:pt x="12073" y="7673"/>
                  </a:cubicBezTo>
                  <a:lnTo>
                    <a:pt x="12607" y="7406"/>
                  </a:lnTo>
                  <a:cubicBezTo>
                    <a:pt x="12674" y="7406"/>
                    <a:pt x="12674" y="7339"/>
                    <a:pt x="12607" y="7339"/>
                  </a:cubicBezTo>
                  <a:lnTo>
                    <a:pt x="12073" y="7006"/>
                  </a:lnTo>
                  <a:close/>
                  <a:moveTo>
                    <a:pt x="13741" y="7173"/>
                  </a:moveTo>
                  <a:lnTo>
                    <a:pt x="13207" y="7473"/>
                  </a:lnTo>
                  <a:cubicBezTo>
                    <a:pt x="13174" y="7473"/>
                    <a:pt x="13207" y="7506"/>
                    <a:pt x="13207" y="7506"/>
                  </a:cubicBezTo>
                  <a:lnTo>
                    <a:pt x="13741" y="7840"/>
                  </a:lnTo>
                  <a:lnTo>
                    <a:pt x="13808" y="7840"/>
                  </a:lnTo>
                  <a:lnTo>
                    <a:pt x="14375" y="7573"/>
                  </a:lnTo>
                  <a:cubicBezTo>
                    <a:pt x="14408" y="7573"/>
                    <a:pt x="14408" y="7506"/>
                    <a:pt x="14375" y="7506"/>
                  </a:cubicBezTo>
                  <a:lnTo>
                    <a:pt x="13808" y="7173"/>
                  </a:lnTo>
                  <a:close/>
                  <a:moveTo>
                    <a:pt x="10839" y="7239"/>
                  </a:moveTo>
                  <a:lnTo>
                    <a:pt x="10272" y="7506"/>
                  </a:lnTo>
                  <a:cubicBezTo>
                    <a:pt x="10239" y="7506"/>
                    <a:pt x="10239" y="7573"/>
                    <a:pt x="10272" y="7573"/>
                  </a:cubicBezTo>
                  <a:lnTo>
                    <a:pt x="10839" y="7906"/>
                  </a:lnTo>
                  <a:lnTo>
                    <a:pt x="10906" y="7906"/>
                  </a:lnTo>
                  <a:lnTo>
                    <a:pt x="11439" y="7606"/>
                  </a:lnTo>
                  <a:cubicBezTo>
                    <a:pt x="11506" y="7606"/>
                    <a:pt x="11439" y="7573"/>
                    <a:pt x="11439" y="7573"/>
                  </a:cubicBezTo>
                  <a:lnTo>
                    <a:pt x="10906" y="7239"/>
                  </a:lnTo>
                  <a:close/>
                  <a:moveTo>
                    <a:pt x="15576" y="7339"/>
                  </a:moveTo>
                  <a:lnTo>
                    <a:pt x="15042" y="7640"/>
                  </a:lnTo>
                  <a:cubicBezTo>
                    <a:pt x="15009" y="7640"/>
                    <a:pt x="15042" y="7673"/>
                    <a:pt x="15042" y="7673"/>
                  </a:cubicBezTo>
                  <a:lnTo>
                    <a:pt x="15576" y="8007"/>
                  </a:lnTo>
                  <a:lnTo>
                    <a:pt x="15676" y="8007"/>
                  </a:lnTo>
                  <a:lnTo>
                    <a:pt x="16209" y="7740"/>
                  </a:lnTo>
                  <a:cubicBezTo>
                    <a:pt x="16243" y="7740"/>
                    <a:pt x="16243" y="7673"/>
                    <a:pt x="16209" y="7673"/>
                  </a:cubicBezTo>
                  <a:lnTo>
                    <a:pt x="15676" y="7339"/>
                  </a:lnTo>
                  <a:close/>
                  <a:moveTo>
                    <a:pt x="9538" y="7339"/>
                  </a:moveTo>
                  <a:lnTo>
                    <a:pt x="9004" y="7640"/>
                  </a:lnTo>
                  <a:cubicBezTo>
                    <a:pt x="8938" y="7640"/>
                    <a:pt x="9004" y="7673"/>
                    <a:pt x="9004" y="7673"/>
                  </a:cubicBezTo>
                  <a:lnTo>
                    <a:pt x="9671" y="8073"/>
                  </a:lnTo>
                  <a:lnTo>
                    <a:pt x="9738" y="8073"/>
                  </a:lnTo>
                  <a:lnTo>
                    <a:pt x="10272" y="7773"/>
                  </a:lnTo>
                  <a:cubicBezTo>
                    <a:pt x="10339" y="7773"/>
                    <a:pt x="10272" y="7740"/>
                    <a:pt x="10272" y="7740"/>
                  </a:cubicBezTo>
                  <a:lnTo>
                    <a:pt x="9605" y="7339"/>
                  </a:lnTo>
                  <a:close/>
                  <a:moveTo>
                    <a:pt x="12774" y="7473"/>
                  </a:moveTo>
                  <a:lnTo>
                    <a:pt x="12240" y="7773"/>
                  </a:lnTo>
                  <a:cubicBezTo>
                    <a:pt x="12207" y="7773"/>
                    <a:pt x="12240" y="7806"/>
                    <a:pt x="12240" y="7806"/>
                  </a:cubicBezTo>
                  <a:lnTo>
                    <a:pt x="12774" y="8140"/>
                  </a:lnTo>
                  <a:cubicBezTo>
                    <a:pt x="12807" y="8157"/>
                    <a:pt x="12832" y="8165"/>
                    <a:pt x="12849" y="8165"/>
                  </a:cubicBezTo>
                  <a:cubicBezTo>
                    <a:pt x="12865" y="8165"/>
                    <a:pt x="12874" y="8157"/>
                    <a:pt x="12874" y="8140"/>
                  </a:cubicBezTo>
                  <a:lnTo>
                    <a:pt x="13407" y="7840"/>
                  </a:lnTo>
                  <a:cubicBezTo>
                    <a:pt x="13441" y="7840"/>
                    <a:pt x="13441" y="7806"/>
                    <a:pt x="13407" y="7806"/>
                  </a:cubicBezTo>
                  <a:lnTo>
                    <a:pt x="12874" y="7473"/>
                  </a:lnTo>
                  <a:close/>
                  <a:moveTo>
                    <a:pt x="17677" y="7506"/>
                  </a:moveTo>
                  <a:lnTo>
                    <a:pt x="17110" y="7806"/>
                  </a:lnTo>
                  <a:cubicBezTo>
                    <a:pt x="17077" y="7806"/>
                    <a:pt x="17077" y="7840"/>
                    <a:pt x="17110" y="7840"/>
                  </a:cubicBezTo>
                  <a:lnTo>
                    <a:pt x="17677" y="8173"/>
                  </a:lnTo>
                  <a:lnTo>
                    <a:pt x="17744" y="8173"/>
                  </a:lnTo>
                  <a:lnTo>
                    <a:pt x="18278" y="7906"/>
                  </a:lnTo>
                  <a:cubicBezTo>
                    <a:pt x="18344" y="7906"/>
                    <a:pt x="18278" y="7840"/>
                    <a:pt x="18278" y="7840"/>
                  </a:cubicBezTo>
                  <a:lnTo>
                    <a:pt x="17744" y="7506"/>
                  </a:lnTo>
                  <a:close/>
                  <a:moveTo>
                    <a:pt x="14542" y="7640"/>
                  </a:moveTo>
                  <a:lnTo>
                    <a:pt x="14008" y="7940"/>
                  </a:lnTo>
                  <a:cubicBezTo>
                    <a:pt x="13941" y="7940"/>
                    <a:pt x="14008" y="7973"/>
                    <a:pt x="14008" y="7973"/>
                  </a:cubicBezTo>
                  <a:lnTo>
                    <a:pt x="14542" y="8307"/>
                  </a:lnTo>
                  <a:lnTo>
                    <a:pt x="14608" y="8307"/>
                  </a:lnTo>
                  <a:lnTo>
                    <a:pt x="15175" y="8007"/>
                  </a:lnTo>
                  <a:cubicBezTo>
                    <a:pt x="15209" y="8007"/>
                    <a:pt x="15209" y="7973"/>
                    <a:pt x="15175" y="7973"/>
                  </a:cubicBezTo>
                  <a:lnTo>
                    <a:pt x="14608" y="7640"/>
                  </a:lnTo>
                  <a:close/>
                  <a:moveTo>
                    <a:pt x="11606" y="7740"/>
                  </a:moveTo>
                  <a:lnTo>
                    <a:pt x="11072" y="8007"/>
                  </a:lnTo>
                  <a:cubicBezTo>
                    <a:pt x="11039" y="8007"/>
                    <a:pt x="11039" y="8073"/>
                    <a:pt x="11072" y="8073"/>
                  </a:cubicBezTo>
                  <a:lnTo>
                    <a:pt x="11606" y="8407"/>
                  </a:lnTo>
                  <a:lnTo>
                    <a:pt x="11706" y="8407"/>
                  </a:lnTo>
                  <a:lnTo>
                    <a:pt x="12240" y="8107"/>
                  </a:lnTo>
                  <a:lnTo>
                    <a:pt x="12240" y="8073"/>
                  </a:lnTo>
                  <a:lnTo>
                    <a:pt x="11706" y="7740"/>
                  </a:lnTo>
                  <a:close/>
                  <a:moveTo>
                    <a:pt x="16410" y="7840"/>
                  </a:moveTo>
                  <a:lnTo>
                    <a:pt x="15876" y="8140"/>
                  </a:lnTo>
                  <a:cubicBezTo>
                    <a:pt x="15843" y="8140"/>
                    <a:pt x="15843" y="8173"/>
                    <a:pt x="15876" y="8173"/>
                  </a:cubicBezTo>
                  <a:lnTo>
                    <a:pt x="16410" y="8507"/>
                  </a:lnTo>
                  <a:lnTo>
                    <a:pt x="16510" y="8507"/>
                  </a:lnTo>
                  <a:lnTo>
                    <a:pt x="17043" y="8240"/>
                  </a:lnTo>
                  <a:cubicBezTo>
                    <a:pt x="17077" y="8240"/>
                    <a:pt x="17043" y="8173"/>
                    <a:pt x="17043" y="8173"/>
                  </a:cubicBezTo>
                  <a:lnTo>
                    <a:pt x="16510" y="7840"/>
                  </a:lnTo>
                  <a:close/>
                  <a:moveTo>
                    <a:pt x="13574" y="7940"/>
                  </a:moveTo>
                  <a:lnTo>
                    <a:pt x="13041" y="8240"/>
                  </a:lnTo>
                  <a:cubicBezTo>
                    <a:pt x="13007" y="8240"/>
                    <a:pt x="13007" y="8273"/>
                    <a:pt x="13041" y="8273"/>
                  </a:cubicBezTo>
                  <a:lnTo>
                    <a:pt x="13574" y="8607"/>
                  </a:lnTo>
                  <a:cubicBezTo>
                    <a:pt x="13591" y="8624"/>
                    <a:pt x="13616" y="8632"/>
                    <a:pt x="13637" y="8632"/>
                  </a:cubicBezTo>
                  <a:cubicBezTo>
                    <a:pt x="13658" y="8632"/>
                    <a:pt x="13674" y="8624"/>
                    <a:pt x="13674" y="8607"/>
                  </a:cubicBezTo>
                  <a:lnTo>
                    <a:pt x="14208" y="8307"/>
                  </a:lnTo>
                  <a:cubicBezTo>
                    <a:pt x="14241" y="8307"/>
                    <a:pt x="14208" y="8273"/>
                    <a:pt x="14208" y="8273"/>
                  </a:cubicBezTo>
                  <a:lnTo>
                    <a:pt x="13674" y="7940"/>
                  </a:lnTo>
                  <a:close/>
                  <a:moveTo>
                    <a:pt x="18511" y="7973"/>
                  </a:moveTo>
                  <a:lnTo>
                    <a:pt x="17944" y="8273"/>
                  </a:lnTo>
                  <a:cubicBezTo>
                    <a:pt x="17911" y="8273"/>
                    <a:pt x="17911" y="8307"/>
                    <a:pt x="17944" y="8307"/>
                  </a:cubicBezTo>
                  <a:lnTo>
                    <a:pt x="18511" y="8640"/>
                  </a:lnTo>
                  <a:lnTo>
                    <a:pt x="18578" y="8640"/>
                  </a:lnTo>
                  <a:lnTo>
                    <a:pt x="19112" y="8340"/>
                  </a:lnTo>
                  <a:cubicBezTo>
                    <a:pt x="19178" y="8340"/>
                    <a:pt x="19112" y="8307"/>
                    <a:pt x="19112" y="8307"/>
                  </a:cubicBezTo>
                  <a:lnTo>
                    <a:pt x="18578" y="7973"/>
                  </a:lnTo>
                  <a:close/>
                  <a:moveTo>
                    <a:pt x="15376" y="8107"/>
                  </a:moveTo>
                  <a:lnTo>
                    <a:pt x="14842" y="8407"/>
                  </a:lnTo>
                  <a:cubicBezTo>
                    <a:pt x="14775" y="8407"/>
                    <a:pt x="14842" y="8440"/>
                    <a:pt x="14842" y="8440"/>
                  </a:cubicBezTo>
                  <a:lnTo>
                    <a:pt x="15376" y="8774"/>
                  </a:lnTo>
                  <a:lnTo>
                    <a:pt x="15442" y="8774"/>
                  </a:lnTo>
                  <a:lnTo>
                    <a:pt x="16009" y="8474"/>
                  </a:lnTo>
                  <a:lnTo>
                    <a:pt x="16009" y="8440"/>
                  </a:lnTo>
                  <a:lnTo>
                    <a:pt x="15442" y="8107"/>
                  </a:lnTo>
                  <a:close/>
                  <a:moveTo>
                    <a:pt x="12407" y="8173"/>
                  </a:moveTo>
                  <a:lnTo>
                    <a:pt x="11873" y="8474"/>
                  </a:lnTo>
                  <a:cubicBezTo>
                    <a:pt x="11840" y="8474"/>
                    <a:pt x="11840" y="8507"/>
                    <a:pt x="11873" y="8507"/>
                  </a:cubicBezTo>
                  <a:lnTo>
                    <a:pt x="12407" y="8840"/>
                  </a:lnTo>
                  <a:lnTo>
                    <a:pt x="12507" y="8840"/>
                  </a:lnTo>
                  <a:lnTo>
                    <a:pt x="13041" y="8574"/>
                  </a:lnTo>
                  <a:lnTo>
                    <a:pt x="13041" y="8507"/>
                  </a:lnTo>
                  <a:lnTo>
                    <a:pt x="12507" y="8173"/>
                  </a:lnTo>
                  <a:close/>
                  <a:moveTo>
                    <a:pt x="17210" y="8307"/>
                  </a:moveTo>
                  <a:lnTo>
                    <a:pt x="16676" y="8607"/>
                  </a:lnTo>
                  <a:cubicBezTo>
                    <a:pt x="16610" y="8607"/>
                    <a:pt x="16610" y="8640"/>
                    <a:pt x="16676" y="8640"/>
                  </a:cubicBezTo>
                  <a:lnTo>
                    <a:pt x="17210" y="8974"/>
                  </a:lnTo>
                  <a:lnTo>
                    <a:pt x="17277" y="8974"/>
                  </a:lnTo>
                  <a:lnTo>
                    <a:pt x="17844" y="8674"/>
                  </a:lnTo>
                  <a:lnTo>
                    <a:pt x="17844" y="8640"/>
                  </a:lnTo>
                  <a:lnTo>
                    <a:pt x="17277" y="8307"/>
                  </a:lnTo>
                  <a:close/>
                  <a:moveTo>
                    <a:pt x="14408" y="8440"/>
                  </a:moveTo>
                  <a:lnTo>
                    <a:pt x="13874" y="8740"/>
                  </a:lnTo>
                  <a:cubicBezTo>
                    <a:pt x="13841" y="8740"/>
                    <a:pt x="13841" y="8774"/>
                    <a:pt x="13874" y="8774"/>
                  </a:cubicBezTo>
                  <a:lnTo>
                    <a:pt x="14408" y="9107"/>
                  </a:lnTo>
                  <a:lnTo>
                    <a:pt x="14508" y="9107"/>
                  </a:lnTo>
                  <a:lnTo>
                    <a:pt x="15042" y="8807"/>
                  </a:lnTo>
                  <a:cubicBezTo>
                    <a:pt x="15075" y="8807"/>
                    <a:pt x="15042" y="8774"/>
                    <a:pt x="15042" y="8774"/>
                  </a:cubicBezTo>
                  <a:lnTo>
                    <a:pt x="14508" y="8440"/>
                  </a:lnTo>
                  <a:close/>
                  <a:moveTo>
                    <a:pt x="19278" y="8440"/>
                  </a:moveTo>
                  <a:lnTo>
                    <a:pt x="18745" y="8740"/>
                  </a:lnTo>
                  <a:cubicBezTo>
                    <a:pt x="18711" y="8740"/>
                    <a:pt x="18711" y="8774"/>
                    <a:pt x="18745" y="8774"/>
                  </a:cubicBezTo>
                  <a:lnTo>
                    <a:pt x="19278" y="9107"/>
                  </a:lnTo>
                  <a:lnTo>
                    <a:pt x="19378" y="9107"/>
                  </a:lnTo>
                  <a:lnTo>
                    <a:pt x="19912" y="8807"/>
                  </a:lnTo>
                  <a:cubicBezTo>
                    <a:pt x="19945" y="8807"/>
                    <a:pt x="19912" y="8774"/>
                    <a:pt x="19912" y="8774"/>
                  </a:cubicBezTo>
                  <a:lnTo>
                    <a:pt x="19378" y="8440"/>
                  </a:lnTo>
                  <a:close/>
                  <a:moveTo>
                    <a:pt x="16176" y="8574"/>
                  </a:moveTo>
                  <a:lnTo>
                    <a:pt x="15609" y="8840"/>
                  </a:lnTo>
                  <a:cubicBezTo>
                    <a:pt x="15576" y="8840"/>
                    <a:pt x="15609" y="8874"/>
                    <a:pt x="15609" y="8874"/>
                  </a:cubicBezTo>
                  <a:lnTo>
                    <a:pt x="16176" y="9241"/>
                  </a:lnTo>
                  <a:lnTo>
                    <a:pt x="16243" y="9241"/>
                  </a:lnTo>
                  <a:lnTo>
                    <a:pt x="16777" y="8941"/>
                  </a:lnTo>
                  <a:lnTo>
                    <a:pt x="16777" y="8907"/>
                  </a:lnTo>
                  <a:lnTo>
                    <a:pt x="16243" y="8574"/>
                  </a:lnTo>
                  <a:close/>
                  <a:moveTo>
                    <a:pt x="13241" y="8640"/>
                  </a:moveTo>
                  <a:lnTo>
                    <a:pt x="12707" y="8941"/>
                  </a:lnTo>
                  <a:cubicBezTo>
                    <a:pt x="12674" y="8941"/>
                    <a:pt x="12707" y="8974"/>
                    <a:pt x="12707" y="8974"/>
                  </a:cubicBezTo>
                  <a:lnTo>
                    <a:pt x="13241" y="9307"/>
                  </a:lnTo>
                  <a:lnTo>
                    <a:pt x="13341" y="9307"/>
                  </a:lnTo>
                  <a:lnTo>
                    <a:pt x="13874" y="9007"/>
                  </a:lnTo>
                  <a:cubicBezTo>
                    <a:pt x="13908" y="9007"/>
                    <a:pt x="13908" y="8974"/>
                    <a:pt x="13874" y="8974"/>
                  </a:cubicBezTo>
                  <a:lnTo>
                    <a:pt x="13341" y="8640"/>
                  </a:lnTo>
                  <a:close/>
                  <a:moveTo>
                    <a:pt x="18011" y="8774"/>
                  </a:moveTo>
                  <a:lnTo>
                    <a:pt x="17444" y="9041"/>
                  </a:lnTo>
                  <a:cubicBezTo>
                    <a:pt x="17410" y="9041"/>
                    <a:pt x="17410" y="9107"/>
                    <a:pt x="17444" y="9107"/>
                  </a:cubicBezTo>
                  <a:lnTo>
                    <a:pt x="18011" y="9441"/>
                  </a:lnTo>
                  <a:lnTo>
                    <a:pt x="18077" y="9441"/>
                  </a:lnTo>
                  <a:lnTo>
                    <a:pt x="18611" y="9141"/>
                  </a:lnTo>
                  <a:lnTo>
                    <a:pt x="18611" y="9107"/>
                  </a:lnTo>
                  <a:lnTo>
                    <a:pt x="18077" y="8774"/>
                  </a:lnTo>
                  <a:close/>
                  <a:moveTo>
                    <a:pt x="15242" y="8907"/>
                  </a:moveTo>
                  <a:lnTo>
                    <a:pt x="14708" y="9174"/>
                  </a:lnTo>
                  <a:cubicBezTo>
                    <a:pt x="14675" y="9174"/>
                    <a:pt x="14675" y="9241"/>
                    <a:pt x="14708" y="9241"/>
                  </a:cubicBezTo>
                  <a:lnTo>
                    <a:pt x="15242" y="9574"/>
                  </a:lnTo>
                  <a:lnTo>
                    <a:pt x="15342" y="9574"/>
                  </a:lnTo>
                  <a:lnTo>
                    <a:pt x="15876" y="9274"/>
                  </a:lnTo>
                  <a:cubicBezTo>
                    <a:pt x="15909" y="9274"/>
                    <a:pt x="15876" y="9241"/>
                    <a:pt x="15876" y="9241"/>
                  </a:cubicBezTo>
                  <a:lnTo>
                    <a:pt x="15342" y="8907"/>
                  </a:lnTo>
                  <a:close/>
                  <a:moveTo>
                    <a:pt x="20079" y="8907"/>
                  </a:moveTo>
                  <a:lnTo>
                    <a:pt x="19545" y="9174"/>
                  </a:lnTo>
                  <a:cubicBezTo>
                    <a:pt x="19512" y="9174"/>
                    <a:pt x="19512" y="9241"/>
                    <a:pt x="19545" y="9241"/>
                  </a:cubicBezTo>
                  <a:lnTo>
                    <a:pt x="20079" y="9574"/>
                  </a:lnTo>
                  <a:lnTo>
                    <a:pt x="20179" y="9574"/>
                  </a:lnTo>
                  <a:lnTo>
                    <a:pt x="20713" y="9274"/>
                  </a:lnTo>
                  <a:cubicBezTo>
                    <a:pt x="20746" y="9274"/>
                    <a:pt x="20713" y="9241"/>
                    <a:pt x="20713" y="9241"/>
                  </a:cubicBezTo>
                  <a:lnTo>
                    <a:pt x="20179" y="8907"/>
                  </a:lnTo>
                  <a:close/>
                  <a:moveTo>
                    <a:pt x="16943" y="9074"/>
                  </a:moveTo>
                  <a:lnTo>
                    <a:pt x="16410" y="9341"/>
                  </a:lnTo>
                  <a:cubicBezTo>
                    <a:pt x="16376" y="9341"/>
                    <a:pt x="16376" y="9408"/>
                    <a:pt x="16410" y="9408"/>
                  </a:cubicBezTo>
                  <a:lnTo>
                    <a:pt x="16943" y="9741"/>
                  </a:lnTo>
                  <a:lnTo>
                    <a:pt x="17043" y="9741"/>
                  </a:lnTo>
                  <a:lnTo>
                    <a:pt x="17577" y="9441"/>
                  </a:lnTo>
                  <a:lnTo>
                    <a:pt x="17577" y="9408"/>
                  </a:lnTo>
                  <a:lnTo>
                    <a:pt x="17043" y="9074"/>
                  </a:lnTo>
                  <a:close/>
                  <a:moveTo>
                    <a:pt x="14041" y="9107"/>
                  </a:moveTo>
                  <a:lnTo>
                    <a:pt x="13508" y="9408"/>
                  </a:lnTo>
                  <a:cubicBezTo>
                    <a:pt x="13441" y="9408"/>
                    <a:pt x="13508" y="9441"/>
                    <a:pt x="13508" y="9441"/>
                  </a:cubicBezTo>
                  <a:lnTo>
                    <a:pt x="14041" y="9774"/>
                  </a:lnTo>
                  <a:lnTo>
                    <a:pt x="14108" y="9774"/>
                  </a:lnTo>
                  <a:lnTo>
                    <a:pt x="14675" y="9474"/>
                  </a:lnTo>
                  <a:cubicBezTo>
                    <a:pt x="14708" y="9474"/>
                    <a:pt x="14708" y="9441"/>
                    <a:pt x="14675" y="9441"/>
                  </a:cubicBezTo>
                  <a:lnTo>
                    <a:pt x="14108" y="9107"/>
                  </a:lnTo>
                  <a:close/>
                  <a:moveTo>
                    <a:pt x="18845" y="9241"/>
                  </a:moveTo>
                  <a:lnTo>
                    <a:pt x="18278" y="9508"/>
                  </a:lnTo>
                  <a:lnTo>
                    <a:pt x="18278" y="9574"/>
                  </a:lnTo>
                  <a:lnTo>
                    <a:pt x="18845" y="9908"/>
                  </a:lnTo>
                  <a:lnTo>
                    <a:pt x="18911" y="9908"/>
                  </a:lnTo>
                  <a:lnTo>
                    <a:pt x="19445" y="9608"/>
                  </a:lnTo>
                  <a:lnTo>
                    <a:pt x="19445" y="9574"/>
                  </a:lnTo>
                  <a:lnTo>
                    <a:pt x="18911" y="9241"/>
                  </a:lnTo>
                  <a:close/>
                  <a:moveTo>
                    <a:pt x="16043" y="9341"/>
                  </a:moveTo>
                  <a:lnTo>
                    <a:pt x="15509" y="9641"/>
                  </a:lnTo>
                  <a:cubicBezTo>
                    <a:pt x="15442" y="9641"/>
                    <a:pt x="15442" y="9674"/>
                    <a:pt x="15509" y="9674"/>
                  </a:cubicBezTo>
                  <a:lnTo>
                    <a:pt x="16043" y="10008"/>
                  </a:lnTo>
                  <a:cubicBezTo>
                    <a:pt x="16043" y="10041"/>
                    <a:pt x="16051" y="10058"/>
                    <a:pt x="16064" y="10058"/>
                  </a:cubicBezTo>
                  <a:cubicBezTo>
                    <a:pt x="16076" y="10058"/>
                    <a:pt x="16093" y="10041"/>
                    <a:pt x="16109" y="10008"/>
                  </a:cubicBezTo>
                  <a:lnTo>
                    <a:pt x="16676" y="9741"/>
                  </a:lnTo>
                  <a:cubicBezTo>
                    <a:pt x="16710" y="9741"/>
                    <a:pt x="16676" y="9674"/>
                    <a:pt x="16676" y="9674"/>
                  </a:cubicBezTo>
                  <a:lnTo>
                    <a:pt x="16109" y="9341"/>
                  </a:lnTo>
                  <a:close/>
                  <a:moveTo>
                    <a:pt x="17777" y="9508"/>
                  </a:moveTo>
                  <a:lnTo>
                    <a:pt x="17244" y="9808"/>
                  </a:lnTo>
                  <a:lnTo>
                    <a:pt x="17244" y="9841"/>
                  </a:lnTo>
                  <a:lnTo>
                    <a:pt x="17777" y="10175"/>
                  </a:lnTo>
                  <a:lnTo>
                    <a:pt x="17877" y="10175"/>
                  </a:lnTo>
                  <a:lnTo>
                    <a:pt x="18411" y="9908"/>
                  </a:lnTo>
                  <a:lnTo>
                    <a:pt x="18411" y="9841"/>
                  </a:lnTo>
                  <a:lnTo>
                    <a:pt x="17877" y="9508"/>
                  </a:lnTo>
                  <a:close/>
                  <a:moveTo>
                    <a:pt x="14875" y="9608"/>
                  </a:moveTo>
                  <a:lnTo>
                    <a:pt x="14341" y="9908"/>
                  </a:lnTo>
                  <a:cubicBezTo>
                    <a:pt x="14275" y="9908"/>
                    <a:pt x="14341" y="9941"/>
                    <a:pt x="14341" y="9941"/>
                  </a:cubicBezTo>
                  <a:lnTo>
                    <a:pt x="14875" y="10275"/>
                  </a:lnTo>
                  <a:cubicBezTo>
                    <a:pt x="14875" y="10275"/>
                    <a:pt x="14890" y="10260"/>
                    <a:pt x="14910" y="10260"/>
                  </a:cubicBezTo>
                  <a:cubicBezTo>
                    <a:pt x="14920" y="10260"/>
                    <a:pt x="14931" y="10264"/>
                    <a:pt x="14942" y="10275"/>
                  </a:cubicBezTo>
                  <a:lnTo>
                    <a:pt x="15509" y="9975"/>
                  </a:lnTo>
                  <a:lnTo>
                    <a:pt x="15509" y="9941"/>
                  </a:lnTo>
                  <a:lnTo>
                    <a:pt x="14942" y="9608"/>
                  </a:lnTo>
                  <a:close/>
                  <a:moveTo>
                    <a:pt x="21246" y="9574"/>
                  </a:moveTo>
                  <a:lnTo>
                    <a:pt x="20713" y="9841"/>
                  </a:lnTo>
                  <a:lnTo>
                    <a:pt x="20713" y="9941"/>
                  </a:lnTo>
                  <a:lnTo>
                    <a:pt x="21380" y="10308"/>
                  </a:lnTo>
                  <a:lnTo>
                    <a:pt x="21447" y="10308"/>
                  </a:lnTo>
                  <a:lnTo>
                    <a:pt x="22014" y="10008"/>
                  </a:lnTo>
                  <a:cubicBezTo>
                    <a:pt x="22047" y="10008"/>
                    <a:pt x="22047" y="9975"/>
                    <a:pt x="22014" y="9975"/>
                  </a:cubicBezTo>
                  <a:lnTo>
                    <a:pt x="21346" y="9574"/>
                  </a:lnTo>
                  <a:close/>
                  <a:moveTo>
                    <a:pt x="19612" y="9741"/>
                  </a:moveTo>
                  <a:lnTo>
                    <a:pt x="19078" y="10008"/>
                  </a:lnTo>
                  <a:lnTo>
                    <a:pt x="19078" y="10075"/>
                  </a:lnTo>
                  <a:lnTo>
                    <a:pt x="19612" y="10408"/>
                  </a:lnTo>
                  <a:lnTo>
                    <a:pt x="19712" y="10408"/>
                  </a:lnTo>
                  <a:lnTo>
                    <a:pt x="20246" y="10108"/>
                  </a:lnTo>
                  <a:lnTo>
                    <a:pt x="20246" y="10075"/>
                  </a:lnTo>
                  <a:lnTo>
                    <a:pt x="19712" y="9741"/>
                  </a:lnTo>
                  <a:close/>
                  <a:moveTo>
                    <a:pt x="16843" y="9808"/>
                  </a:moveTo>
                  <a:lnTo>
                    <a:pt x="16276" y="10108"/>
                  </a:lnTo>
                  <a:cubicBezTo>
                    <a:pt x="16243" y="10108"/>
                    <a:pt x="16243" y="10141"/>
                    <a:pt x="16276" y="10141"/>
                  </a:cubicBezTo>
                  <a:lnTo>
                    <a:pt x="16843" y="10475"/>
                  </a:lnTo>
                  <a:lnTo>
                    <a:pt x="16910" y="10475"/>
                  </a:lnTo>
                  <a:lnTo>
                    <a:pt x="17444" y="10175"/>
                  </a:lnTo>
                  <a:lnTo>
                    <a:pt x="17444" y="10141"/>
                  </a:lnTo>
                  <a:lnTo>
                    <a:pt x="16910" y="9808"/>
                  </a:lnTo>
                  <a:close/>
                  <a:moveTo>
                    <a:pt x="18578" y="9975"/>
                  </a:moveTo>
                  <a:lnTo>
                    <a:pt x="18044" y="10275"/>
                  </a:lnTo>
                  <a:lnTo>
                    <a:pt x="18044" y="10308"/>
                  </a:lnTo>
                  <a:lnTo>
                    <a:pt x="18578" y="10642"/>
                  </a:lnTo>
                  <a:lnTo>
                    <a:pt x="18678" y="10642"/>
                  </a:lnTo>
                  <a:lnTo>
                    <a:pt x="19212" y="10342"/>
                  </a:lnTo>
                  <a:lnTo>
                    <a:pt x="19212" y="10308"/>
                  </a:lnTo>
                  <a:lnTo>
                    <a:pt x="18678" y="9975"/>
                  </a:lnTo>
                  <a:close/>
                  <a:moveTo>
                    <a:pt x="15676" y="10008"/>
                  </a:moveTo>
                  <a:lnTo>
                    <a:pt x="15109" y="10308"/>
                  </a:lnTo>
                  <a:cubicBezTo>
                    <a:pt x="15075" y="10308"/>
                    <a:pt x="15109" y="10342"/>
                    <a:pt x="15109" y="10342"/>
                  </a:cubicBezTo>
                  <a:lnTo>
                    <a:pt x="15676" y="10675"/>
                  </a:lnTo>
                  <a:lnTo>
                    <a:pt x="15742" y="10675"/>
                  </a:lnTo>
                  <a:lnTo>
                    <a:pt x="16276" y="10408"/>
                  </a:lnTo>
                  <a:lnTo>
                    <a:pt x="16276" y="10342"/>
                  </a:lnTo>
                  <a:lnTo>
                    <a:pt x="15742" y="10008"/>
                  </a:lnTo>
                  <a:close/>
                  <a:moveTo>
                    <a:pt x="20513" y="10175"/>
                  </a:moveTo>
                  <a:lnTo>
                    <a:pt x="19945" y="10475"/>
                  </a:lnTo>
                  <a:cubicBezTo>
                    <a:pt x="19912" y="10508"/>
                    <a:pt x="19912" y="10508"/>
                    <a:pt x="19945" y="10508"/>
                  </a:cubicBezTo>
                  <a:lnTo>
                    <a:pt x="20513" y="10842"/>
                  </a:lnTo>
                  <a:lnTo>
                    <a:pt x="20579" y="10842"/>
                  </a:lnTo>
                  <a:lnTo>
                    <a:pt x="21113" y="10575"/>
                  </a:lnTo>
                  <a:lnTo>
                    <a:pt x="21113" y="10508"/>
                  </a:lnTo>
                  <a:lnTo>
                    <a:pt x="20579" y="10175"/>
                  </a:lnTo>
                  <a:close/>
                  <a:moveTo>
                    <a:pt x="10505" y="7940"/>
                  </a:moveTo>
                  <a:lnTo>
                    <a:pt x="9905" y="8240"/>
                  </a:lnTo>
                  <a:cubicBezTo>
                    <a:pt x="9872" y="8240"/>
                    <a:pt x="9872" y="8273"/>
                    <a:pt x="9905" y="8273"/>
                  </a:cubicBezTo>
                  <a:lnTo>
                    <a:pt x="14508" y="10909"/>
                  </a:lnTo>
                  <a:lnTo>
                    <a:pt x="14575" y="10909"/>
                  </a:lnTo>
                  <a:lnTo>
                    <a:pt x="15109" y="10608"/>
                  </a:lnTo>
                  <a:cubicBezTo>
                    <a:pt x="15175" y="10608"/>
                    <a:pt x="15109" y="10575"/>
                    <a:pt x="15109" y="10575"/>
                  </a:cubicBezTo>
                  <a:lnTo>
                    <a:pt x="10572" y="7940"/>
                  </a:lnTo>
                  <a:close/>
                  <a:moveTo>
                    <a:pt x="17610" y="10275"/>
                  </a:moveTo>
                  <a:lnTo>
                    <a:pt x="17077" y="10542"/>
                  </a:lnTo>
                  <a:cubicBezTo>
                    <a:pt x="17043" y="10542"/>
                    <a:pt x="17077" y="10608"/>
                    <a:pt x="17077" y="10608"/>
                  </a:cubicBezTo>
                  <a:lnTo>
                    <a:pt x="17610" y="10942"/>
                  </a:lnTo>
                  <a:lnTo>
                    <a:pt x="17711" y="10942"/>
                  </a:lnTo>
                  <a:lnTo>
                    <a:pt x="18244" y="10642"/>
                  </a:lnTo>
                  <a:cubicBezTo>
                    <a:pt x="18278" y="10642"/>
                    <a:pt x="18278" y="10608"/>
                    <a:pt x="18244" y="10608"/>
                  </a:cubicBezTo>
                  <a:lnTo>
                    <a:pt x="17711" y="10275"/>
                  </a:lnTo>
                  <a:close/>
                  <a:moveTo>
                    <a:pt x="16443" y="10475"/>
                  </a:moveTo>
                  <a:lnTo>
                    <a:pt x="15909" y="10775"/>
                  </a:lnTo>
                  <a:lnTo>
                    <a:pt x="15909" y="10809"/>
                  </a:lnTo>
                  <a:lnTo>
                    <a:pt x="16443" y="11142"/>
                  </a:lnTo>
                  <a:cubicBezTo>
                    <a:pt x="16476" y="11159"/>
                    <a:pt x="16501" y="11167"/>
                    <a:pt x="16518" y="11167"/>
                  </a:cubicBezTo>
                  <a:cubicBezTo>
                    <a:pt x="16535" y="11167"/>
                    <a:pt x="16543" y="11159"/>
                    <a:pt x="16543" y="11142"/>
                  </a:cubicBezTo>
                  <a:lnTo>
                    <a:pt x="17077" y="10842"/>
                  </a:lnTo>
                  <a:lnTo>
                    <a:pt x="17077" y="10809"/>
                  </a:lnTo>
                  <a:lnTo>
                    <a:pt x="16543" y="10475"/>
                  </a:lnTo>
                  <a:close/>
                  <a:moveTo>
                    <a:pt x="19412" y="10475"/>
                  </a:moveTo>
                  <a:lnTo>
                    <a:pt x="18878" y="10775"/>
                  </a:lnTo>
                  <a:lnTo>
                    <a:pt x="18878" y="10809"/>
                  </a:lnTo>
                  <a:lnTo>
                    <a:pt x="19712" y="11309"/>
                  </a:lnTo>
                  <a:lnTo>
                    <a:pt x="19779" y="11309"/>
                  </a:lnTo>
                  <a:lnTo>
                    <a:pt x="20346" y="11009"/>
                  </a:lnTo>
                  <a:lnTo>
                    <a:pt x="20346" y="10975"/>
                  </a:lnTo>
                  <a:lnTo>
                    <a:pt x="19512" y="10475"/>
                  </a:lnTo>
                  <a:close/>
                  <a:moveTo>
                    <a:pt x="15275" y="10675"/>
                  </a:moveTo>
                  <a:lnTo>
                    <a:pt x="14742" y="10975"/>
                  </a:lnTo>
                  <a:cubicBezTo>
                    <a:pt x="14708" y="10975"/>
                    <a:pt x="14708" y="11009"/>
                    <a:pt x="14742" y="11009"/>
                  </a:cubicBezTo>
                  <a:lnTo>
                    <a:pt x="15409" y="11409"/>
                  </a:lnTo>
                  <a:lnTo>
                    <a:pt x="15476" y="11409"/>
                  </a:lnTo>
                  <a:lnTo>
                    <a:pt x="16043" y="11109"/>
                  </a:lnTo>
                  <a:lnTo>
                    <a:pt x="16043" y="11075"/>
                  </a:lnTo>
                  <a:lnTo>
                    <a:pt x="15376" y="10675"/>
                  </a:lnTo>
                  <a:close/>
                  <a:moveTo>
                    <a:pt x="17244" y="10942"/>
                  </a:moveTo>
                  <a:lnTo>
                    <a:pt x="16710" y="11242"/>
                  </a:lnTo>
                  <a:lnTo>
                    <a:pt x="16710" y="11276"/>
                  </a:lnTo>
                  <a:lnTo>
                    <a:pt x="17244" y="11609"/>
                  </a:lnTo>
                  <a:lnTo>
                    <a:pt x="17344" y="11609"/>
                  </a:lnTo>
                  <a:lnTo>
                    <a:pt x="17877" y="11309"/>
                  </a:lnTo>
                  <a:lnTo>
                    <a:pt x="17877" y="11276"/>
                  </a:lnTo>
                  <a:lnTo>
                    <a:pt x="17344" y="10942"/>
                  </a:lnTo>
                  <a:close/>
                  <a:moveTo>
                    <a:pt x="18444" y="10775"/>
                  </a:moveTo>
                  <a:lnTo>
                    <a:pt x="17911" y="11075"/>
                  </a:lnTo>
                  <a:cubicBezTo>
                    <a:pt x="17877" y="11075"/>
                    <a:pt x="17877" y="11109"/>
                    <a:pt x="17911" y="11109"/>
                  </a:cubicBezTo>
                  <a:lnTo>
                    <a:pt x="19011" y="11743"/>
                  </a:lnTo>
                  <a:lnTo>
                    <a:pt x="19078" y="11743"/>
                  </a:lnTo>
                  <a:lnTo>
                    <a:pt x="19612" y="11442"/>
                  </a:lnTo>
                  <a:lnTo>
                    <a:pt x="19612" y="11409"/>
                  </a:lnTo>
                  <a:lnTo>
                    <a:pt x="18544" y="10775"/>
                  </a:lnTo>
                  <a:close/>
                  <a:moveTo>
                    <a:pt x="16209" y="11176"/>
                  </a:moveTo>
                  <a:lnTo>
                    <a:pt x="15676" y="11476"/>
                  </a:lnTo>
                  <a:lnTo>
                    <a:pt x="15676" y="11509"/>
                  </a:lnTo>
                  <a:lnTo>
                    <a:pt x="16343" y="11909"/>
                  </a:lnTo>
                  <a:lnTo>
                    <a:pt x="16410" y="11909"/>
                  </a:lnTo>
                  <a:lnTo>
                    <a:pt x="16943" y="11609"/>
                  </a:lnTo>
                  <a:lnTo>
                    <a:pt x="16943" y="11576"/>
                  </a:lnTo>
                  <a:lnTo>
                    <a:pt x="16276" y="11176"/>
                  </a:lnTo>
                  <a:close/>
                  <a:moveTo>
                    <a:pt x="18077" y="11442"/>
                  </a:moveTo>
                  <a:lnTo>
                    <a:pt x="17544" y="11743"/>
                  </a:lnTo>
                  <a:cubicBezTo>
                    <a:pt x="17544" y="11743"/>
                    <a:pt x="17510" y="11776"/>
                    <a:pt x="17544" y="11776"/>
                  </a:cubicBezTo>
                  <a:lnTo>
                    <a:pt x="18211" y="12143"/>
                  </a:lnTo>
                  <a:lnTo>
                    <a:pt x="18278" y="12143"/>
                  </a:lnTo>
                  <a:lnTo>
                    <a:pt x="18845" y="11843"/>
                  </a:lnTo>
                  <a:cubicBezTo>
                    <a:pt x="18878" y="11843"/>
                    <a:pt x="18878" y="11809"/>
                    <a:pt x="18845" y="11809"/>
                  </a:cubicBezTo>
                  <a:lnTo>
                    <a:pt x="18178" y="11442"/>
                  </a:lnTo>
                  <a:close/>
                  <a:moveTo>
                    <a:pt x="17177" y="11776"/>
                  </a:moveTo>
                  <a:lnTo>
                    <a:pt x="16610" y="12076"/>
                  </a:lnTo>
                  <a:lnTo>
                    <a:pt x="16610" y="12110"/>
                  </a:lnTo>
                  <a:lnTo>
                    <a:pt x="17444" y="12610"/>
                  </a:lnTo>
                  <a:lnTo>
                    <a:pt x="17544" y="12610"/>
                  </a:lnTo>
                  <a:lnTo>
                    <a:pt x="18077" y="12310"/>
                  </a:lnTo>
                  <a:lnTo>
                    <a:pt x="18077" y="12276"/>
                  </a:lnTo>
                  <a:lnTo>
                    <a:pt x="17244" y="1177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917;p67">
              <a:extLst>
                <a:ext uri="{FF2B5EF4-FFF2-40B4-BE49-F238E27FC236}">
                  <a16:creationId xmlns:a16="http://schemas.microsoft.com/office/drawing/2014/main" id="{D6BEF48D-A0CC-3348-DD0D-640B049DED7F}"/>
                </a:ext>
              </a:extLst>
            </p:cNvPr>
            <p:cNvSpPr/>
            <p:nvPr/>
          </p:nvSpPr>
          <p:spPr>
            <a:xfrm>
              <a:off x="3057350" y="2709875"/>
              <a:ext cx="214350" cy="124275"/>
            </a:xfrm>
            <a:custGeom>
              <a:avLst/>
              <a:gdLst/>
              <a:ahLst/>
              <a:cxnLst/>
              <a:rect l="l" t="t" r="r" b="b"/>
              <a:pathLst>
                <a:path w="8574" h="4971" extrusionOk="0">
                  <a:moveTo>
                    <a:pt x="3136" y="1"/>
                  </a:moveTo>
                  <a:lnTo>
                    <a:pt x="1" y="1835"/>
                  </a:lnTo>
                  <a:lnTo>
                    <a:pt x="134" y="1869"/>
                  </a:lnTo>
                  <a:lnTo>
                    <a:pt x="5471" y="4971"/>
                  </a:lnTo>
                  <a:lnTo>
                    <a:pt x="8507" y="3236"/>
                  </a:lnTo>
                  <a:lnTo>
                    <a:pt x="8573" y="3170"/>
                  </a:lnTo>
                  <a:lnTo>
                    <a:pt x="31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918;p67">
              <a:extLst>
                <a:ext uri="{FF2B5EF4-FFF2-40B4-BE49-F238E27FC236}">
                  <a16:creationId xmlns:a16="http://schemas.microsoft.com/office/drawing/2014/main" id="{6FE86561-ACBB-BD5F-1C00-41D72A52346E}"/>
                </a:ext>
              </a:extLst>
            </p:cNvPr>
            <p:cNvSpPr/>
            <p:nvPr/>
          </p:nvSpPr>
          <p:spPr>
            <a:xfrm>
              <a:off x="3060700" y="2714050"/>
              <a:ext cx="209325" cy="120100"/>
            </a:xfrm>
            <a:custGeom>
              <a:avLst/>
              <a:gdLst/>
              <a:ahLst/>
              <a:cxnLst/>
              <a:rect l="l" t="t" r="r" b="b"/>
              <a:pathLst>
                <a:path w="8373" h="4804" extrusionOk="0">
                  <a:moveTo>
                    <a:pt x="3002" y="1"/>
                  </a:moveTo>
                  <a:lnTo>
                    <a:pt x="0" y="1702"/>
                  </a:lnTo>
                  <a:lnTo>
                    <a:pt x="5337" y="4804"/>
                  </a:lnTo>
                  <a:lnTo>
                    <a:pt x="8373" y="3069"/>
                  </a:lnTo>
                  <a:lnTo>
                    <a:pt x="3002"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919;p67">
              <a:extLst>
                <a:ext uri="{FF2B5EF4-FFF2-40B4-BE49-F238E27FC236}">
                  <a16:creationId xmlns:a16="http://schemas.microsoft.com/office/drawing/2014/main" id="{9737FCB0-2AEB-9231-13B0-80A5858781E3}"/>
                </a:ext>
              </a:extLst>
            </p:cNvPr>
            <p:cNvSpPr/>
            <p:nvPr/>
          </p:nvSpPr>
          <p:spPr>
            <a:xfrm>
              <a:off x="3060700" y="2714050"/>
              <a:ext cx="209325" cy="120100"/>
            </a:xfrm>
            <a:custGeom>
              <a:avLst/>
              <a:gdLst/>
              <a:ahLst/>
              <a:cxnLst/>
              <a:rect l="l" t="t" r="r" b="b"/>
              <a:pathLst>
                <a:path w="8373" h="4804" extrusionOk="0">
                  <a:moveTo>
                    <a:pt x="3002" y="1"/>
                  </a:moveTo>
                  <a:lnTo>
                    <a:pt x="0" y="1702"/>
                  </a:lnTo>
                  <a:lnTo>
                    <a:pt x="5337" y="4804"/>
                  </a:lnTo>
                  <a:lnTo>
                    <a:pt x="8373" y="3069"/>
                  </a:lnTo>
                  <a:lnTo>
                    <a:pt x="30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920;p67">
              <a:extLst>
                <a:ext uri="{FF2B5EF4-FFF2-40B4-BE49-F238E27FC236}">
                  <a16:creationId xmlns:a16="http://schemas.microsoft.com/office/drawing/2014/main" id="{D66DEEA0-64F7-333C-B8FA-F9CFACB57B8C}"/>
                </a:ext>
              </a:extLst>
            </p:cNvPr>
            <p:cNvSpPr/>
            <p:nvPr/>
          </p:nvSpPr>
          <p:spPr>
            <a:xfrm>
              <a:off x="3654450" y="2774100"/>
              <a:ext cx="5025" cy="3350"/>
            </a:xfrm>
            <a:custGeom>
              <a:avLst/>
              <a:gdLst/>
              <a:ahLst/>
              <a:cxnLst/>
              <a:rect l="l" t="t" r="r" b="b"/>
              <a:pathLst>
                <a:path w="201" h="134" extrusionOk="0">
                  <a:moveTo>
                    <a:pt x="201" y="0"/>
                  </a:moveTo>
                  <a:cubicBezTo>
                    <a:pt x="201" y="0"/>
                    <a:pt x="167" y="0"/>
                    <a:pt x="167" y="67"/>
                  </a:cubicBezTo>
                  <a:lnTo>
                    <a:pt x="201" y="0"/>
                  </a:lnTo>
                  <a:close/>
                  <a:moveTo>
                    <a:pt x="167" y="67"/>
                  </a:moveTo>
                  <a:cubicBezTo>
                    <a:pt x="134" y="67"/>
                    <a:pt x="34" y="100"/>
                    <a:pt x="0" y="134"/>
                  </a:cubicBezTo>
                  <a:cubicBezTo>
                    <a:pt x="100" y="100"/>
                    <a:pt x="134" y="100"/>
                    <a:pt x="167" y="6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921;p67">
              <a:extLst>
                <a:ext uri="{FF2B5EF4-FFF2-40B4-BE49-F238E27FC236}">
                  <a16:creationId xmlns:a16="http://schemas.microsoft.com/office/drawing/2014/main" id="{34D7AC28-AE53-4F00-5353-BA548F168D38}"/>
                </a:ext>
              </a:extLst>
            </p:cNvPr>
            <p:cNvSpPr/>
            <p:nvPr/>
          </p:nvSpPr>
          <p:spPr>
            <a:xfrm>
              <a:off x="3636925" y="2776600"/>
              <a:ext cx="25" cy="25"/>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922;p67">
              <a:extLst>
                <a:ext uri="{FF2B5EF4-FFF2-40B4-BE49-F238E27FC236}">
                  <a16:creationId xmlns:a16="http://schemas.microsoft.com/office/drawing/2014/main" id="{3823724B-3A08-0C7B-8D4F-22A54E49782B}"/>
                </a:ext>
              </a:extLst>
            </p:cNvPr>
            <p:cNvSpPr/>
            <p:nvPr/>
          </p:nvSpPr>
          <p:spPr>
            <a:xfrm>
              <a:off x="3787875" y="1890125"/>
              <a:ext cx="642150" cy="378625"/>
            </a:xfrm>
            <a:custGeom>
              <a:avLst/>
              <a:gdLst/>
              <a:ahLst/>
              <a:cxnLst/>
              <a:rect l="l" t="t" r="r" b="b"/>
              <a:pathLst>
                <a:path w="25686" h="15145" extrusionOk="0">
                  <a:moveTo>
                    <a:pt x="15278" y="1"/>
                  </a:moveTo>
                  <a:lnTo>
                    <a:pt x="1" y="8807"/>
                  </a:lnTo>
                  <a:lnTo>
                    <a:pt x="10675" y="14978"/>
                  </a:lnTo>
                  <a:cubicBezTo>
                    <a:pt x="10875" y="15111"/>
                    <a:pt x="11142" y="15145"/>
                    <a:pt x="11375" y="15145"/>
                  </a:cubicBezTo>
                  <a:cubicBezTo>
                    <a:pt x="11642" y="15145"/>
                    <a:pt x="11842" y="15111"/>
                    <a:pt x="12042" y="15011"/>
                  </a:cubicBezTo>
                  <a:lnTo>
                    <a:pt x="24985" y="7573"/>
                  </a:lnTo>
                  <a:cubicBezTo>
                    <a:pt x="25152" y="7473"/>
                    <a:pt x="25319" y="7306"/>
                    <a:pt x="25385" y="7139"/>
                  </a:cubicBezTo>
                  <a:cubicBezTo>
                    <a:pt x="25686" y="6605"/>
                    <a:pt x="25519" y="5938"/>
                    <a:pt x="24985" y="5638"/>
                  </a:cubicBezTo>
                  <a:lnTo>
                    <a:pt x="152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923;p67">
              <a:extLst>
                <a:ext uri="{FF2B5EF4-FFF2-40B4-BE49-F238E27FC236}">
                  <a16:creationId xmlns:a16="http://schemas.microsoft.com/office/drawing/2014/main" id="{D53B250E-8A02-199B-5737-7DCF92BDF665}"/>
                </a:ext>
              </a:extLst>
            </p:cNvPr>
            <p:cNvSpPr/>
            <p:nvPr/>
          </p:nvSpPr>
          <p:spPr>
            <a:xfrm>
              <a:off x="3824575" y="1917650"/>
              <a:ext cx="584600" cy="341100"/>
            </a:xfrm>
            <a:custGeom>
              <a:avLst/>
              <a:gdLst/>
              <a:ahLst/>
              <a:cxnLst/>
              <a:rect l="l" t="t" r="r" b="b"/>
              <a:pathLst>
                <a:path w="23384" h="13644" extrusionOk="0">
                  <a:moveTo>
                    <a:pt x="13376" y="0"/>
                  </a:moveTo>
                  <a:lnTo>
                    <a:pt x="0" y="7739"/>
                  </a:lnTo>
                  <a:lnTo>
                    <a:pt x="0" y="8006"/>
                  </a:lnTo>
                  <a:lnTo>
                    <a:pt x="9574" y="13543"/>
                  </a:lnTo>
                  <a:cubicBezTo>
                    <a:pt x="9691" y="13610"/>
                    <a:pt x="9807" y="13644"/>
                    <a:pt x="9920" y="13644"/>
                  </a:cubicBezTo>
                  <a:cubicBezTo>
                    <a:pt x="10032" y="13644"/>
                    <a:pt x="10141" y="13610"/>
                    <a:pt x="10241" y="13543"/>
                  </a:cubicBezTo>
                  <a:lnTo>
                    <a:pt x="23183" y="6071"/>
                  </a:lnTo>
                  <a:cubicBezTo>
                    <a:pt x="23317" y="6005"/>
                    <a:pt x="23384" y="5871"/>
                    <a:pt x="23384" y="5738"/>
                  </a:cubicBezTo>
                  <a:lnTo>
                    <a:pt x="23384" y="5504"/>
                  </a:lnTo>
                  <a:lnTo>
                    <a:pt x="23183" y="5171"/>
                  </a:lnTo>
                  <a:lnTo>
                    <a:pt x="13376" y="0"/>
                  </a:lnTo>
                  <a:close/>
                </a:path>
              </a:pathLst>
            </a:custGeom>
            <a:solidFill>
              <a:srgbClr val="015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924;p67">
              <a:extLst>
                <a:ext uri="{FF2B5EF4-FFF2-40B4-BE49-F238E27FC236}">
                  <a16:creationId xmlns:a16="http://schemas.microsoft.com/office/drawing/2014/main" id="{1E539BB4-CAC3-B7A7-59F5-1447764EACF4}"/>
                </a:ext>
              </a:extLst>
            </p:cNvPr>
            <p:cNvSpPr/>
            <p:nvPr/>
          </p:nvSpPr>
          <p:spPr>
            <a:xfrm>
              <a:off x="3823725" y="1910975"/>
              <a:ext cx="585450" cy="340275"/>
            </a:xfrm>
            <a:custGeom>
              <a:avLst/>
              <a:gdLst/>
              <a:ahLst/>
              <a:cxnLst/>
              <a:rect l="l" t="t" r="r" b="b"/>
              <a:pathLst>
                <a:path w="23418" h="13611" extrusionOk="0">
                  <a:moveTo>
                    <a:pt x="13777" y="1"/>
                  </a:moveTo>
                  <a:lnTo>
                    <a:pt x="1" y="7973"/>
                  </a:lnTo>
                  <a:lnTo>
                    <a:pt x="9574" y="13510"/>
                  </a:lnTo>
                  <a:cubicBezTo>
                    <a:pt x="9708" y="13577"/>
                    <a:pt x="9841" y="13610"/>
                    <a:pt x="9941" y="13610"/>
                  </a:cubicBezTo>
                  <a:cubicBezTo>
                    <a:pt x="10075" y="13610"/>
                    <a:pt x="10208" y="13577"/>
                    <a:pt x="10275" y="13510"/>
                  </a:cubicBezTo>
                  <a:lnTo>
                    <a:pt x="23184" y="6072"/>
                  </a:lnTo>
                  <a:cubicBezTo>
                    <a:pt x="23318" y="5972"/>
                    <a:pt x="23418" y="5771"/>
                    <a:pt x="23318" y="5605"/>
                  </a:cubicBezTo>
                  <a:cubicBezTo>
                    <a:pt x="23284" y="5505"/>
                    <a:pt x="23251" y="5471"/>
                    <a:pt x="23184" y="5438"/>
                  </a:cubicBezTo>
                  <a:lnTo>
                    <a:pt x="137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925;p67">
              <a:extLst>
                <a:ext uri="{FF2B5EF4-FFF2-40B4-BE49-F238E27FC236}">
                  <a16:creationId xmlns:a16="http://schemas.microsoft.com/office/drawing/2014/main" id="{B2CD5611-AD77-5656-BA81-52AA2EBF79B1}"/>
                </a:ext>
              </a:extLst>
            </p:cNvPr>
            <p:cNvSpPr/>
            <p:nvPr/>
          </p:nvSpPr>
          <p:spPr>
            <a:xfrm>
              <a:off x="3834575" y="1892625"/>
              <a:ext cx="568775" cy="353000"/>
            </a:xfrm>
            <a:custGeom>
              <a:avLst/>
              <a:gdLst/>
              <a:ahLst/>
              <a:cxnLst/>
              <a:rect l="l" t="t" r="r" b="b"/>
              <a:pathLst>
                <a:path w="22751" h="14120" extrusionOk="0">
                  <a:moveTo>
                    <a:pt x="13410" y="1"/>
                  </a:moveTo>
                  <a:lnTo>
                    <a:pt x="1" y="7706"/>
                  </a:lnTo>
                  <a:lnTo>
                    <a:pt x="1" y="8707"/>
                  </a:lnTo>
                  <a:lnTo>
                    <a:pt x="9274" y="14044"/>
                  </a:lnTo>
                  <a:cubicBezTo>
                    <a:pt x="9341" y="14094"/>
                    <a:pt x="9424" y="14119"/>
                    <a:pt x="9507" y="14119"/>
                  </a:cubicBezTo>
                  <a:cubicBezTo>
                    <a:pt x="9591" y="14119"/>
                    <a:pt x="9674" y="14094"/>
                    <a:pt x="9741" y="14044"/>
                  </a:cubicBezTo>
                  <a:lnTo>
                    <a:pt x="22650" y="6572"/>
                  </a:lnTo>
                  <a:cubicBezTo>
                    <a:pt x="22683" y="6572"/>
                    <a:pt x="22750" y="6505"/>
                    <a:pt x="22750" y="6472"/>
                  </a:cubicBezTo>
                  <a:lnTo>
                    <a:pt x="22750" y="5471"/>
                  </a:lnTo>
                  <a:lnTo>
                    <a:pt x="22650" y="5338"/>
                  </a:lnTo>
                  <a:lnTo>
                    <a:pt x="134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926;p67">
              <a:extLst>
                <a:ext uri="{FF2B5EF4-FFF2-40B4-BE49-F238E27FC236}">
                  <a16:creationId xmlns:a16="http://schemas.microsoft.com/office/drawing/2014/main" id="{0FAA40AD-0203-5BE6-A815-87263B9DCF35}"/>
                </a:ext>
              </a:extLst>
            </p:cNvPr>
            <p:cNvSpPr/>
            <p:nvPr/>
          </p:nvSpPr>
          <p:spPr>
            <a:xfrm>
              <a:off x="3834575" y="1892625"/>
              <a:ext cx="569600" cy="327350"/>
            </a:xfrm>
            <a:custGeom>
              <a:avLst/>
              <a:gdLst/>
              <a:ahLst/>
              <a:cxnLst/>
              <a:rect l="l" t="t" r="r" b="b"/>
              <a:pathLst>
                <a:path w="22784" h="13094" extrusionOk="0">
                  <a:moveTo>
                    <a:pt x="13410" y="1"/>
                  </a:moveTo>
                  <a:lnTo>
                    <a:pt x="134" y="7673"/>
                  </a:lnTo>
                  <a:lnTo>
                    <a:pt x="101" y="7673"/>
                  </a:lnTo>
                  <a:lnTo>
                    <a:pt x="1" y="7706"/>
                  </a:lnTo>
                  <a:lnTo>
                    <a:pt x="134" y="7773"/>
                  </a:lnTo>
                  <a:lnTo>
                    <a:pt x="1635" y="8674"/>
                  </a:lnTo>
                  <a:lnTo>
                    <a:pt x="1935" y="8840"/>
                  </a:lnTo>
                  <a:lnTo>
                    <a:pt x="9274" y="13043"/>
                  </a:lnTo>
                  <a:cubicBezTo>
                    <a:pt x="9341" y="13077"/>
                    <a:pt x="9424" y="13093"/>
                    <a:pt x="9507" y="13093"/>
                  </a:cubicBezTo>
                  <a:cubicBezTo>
                    <a:pt x="9591" y="13093"/>
                    <a:pt x="9674" y="13077"/>
                    <a:pt x="9741" y="13043"/>
                  </a:cubicBezTo>
                  <a:lnTo>
                    <a:pt x="22650" y="5571"/>
                  </a:lnTo>
                  <a:cubicBezTo>
                    <a:pt x="22750" y="5538"/>
                    <a:pt x="22783" y="5438"/>
                    <a:pt x="22750" y="5405"/>
                  </a:cubicBezTo>
                  <a:cubicBezTo>
                    <a:pt x="22750" y="5371"/>
                    <a:pt x="22683" y="5338"/>
                    <a:pt x="22650" y="5338"/>
                  </a:cubicBezTo>
                  <a:lnTo>
                    <a:pt x="22517" y="5238"/>
                  </a:lnTo>
                  <a:lnTo>
                    <a:pt x="134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927;p67">
              <a:extLst>
                <a:ext uri="{FF2B5EF4-FFF2-40B4-BE49-F238E27FC236}">
                  <a16:creationId xmlns:a16="http://schemas.microsoft.com/office/drawing/2014/main" id="{E4D3E8FD-7ADC-8C34-8028-D04EDD262B9E}"/>
                </a:ext>
              </a:extLst>
            </p:cNvPr>
            <p:cNvSpPr/>
            <p:nvPr/>
          </p:nvSpPr>
          <p:spPr>
            <a:xfrm>
              <a:off x="4072250" y="2030225"/>
              <a:ext cx="331100" cy="216025"/>
            </a:xfrm>
            <a:custGeom>
              <a:avLst/>
              <a:gdLst/>
              <a:ahLst/>
              <a:cxnLst/>
              <a:rect l="l" t="t" r="r" b="b"/>
              <a:pathLst>
                <a:path w="13244" h="8641" extrusionOk="0">
                  <a:moveTo>
                    <a:pt x="13243" y="1"/>
                  </a:moveTo>
                  <a:cubicBezTo>
                    <a:pt x="13243" y="34"/>
                    <a:pt x="13176" y="134"/>
                    <a:pt x="13143" y="134"/>
                  </a:cubicBezTo>
                  <a:lnTo>
                    <a:pt x="234" y="7539"/>
                  </a:lnTo>
                  <a:cubicBezTo>
                    <a:pt x="134" y="7573"/>
                    <a:pt x="100" y="7639"/>
                    <a:pt x="0" y="7639"/>
                  </a:cubicBezTo>
                  <a:lnTo>
                    <a:pt x="0" y="8640"/>
                  </a:lnTo>
                  <a:cubicBezTo>
                    <a:pt x="100" y="8640"/>
                    <a:pt x="167" y="8640"/>
                    <a:pt x="234" y="8573"/>
                  </a:cubicBezTo>
                  <a:lnTo>
                    <a:pt x="13143" y="1135"/>
                  </a:lnTo>
                  <a:cubicBezTo>
                    <a:pt x="13176" y="1068"/>
                    <a:pt x="13243" y="1035"/>
                    <a:pt x="13243" y="1001"/>
                  </a:cubicBezTo>
                  <a:lnTo>
                    <a:pt x="132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928;p67">
              <a:extLst>
                <a:ext uri="{FF2B5EF4-FFF2-40B4-BE49-F238E27FC236}">
                  <a16:creationId xmlns:a16="http://schemas.microsoft.com/office/drawing/2014/main" id="{92414D24-CD25-9C0A-6AB1-86E1F5D48772}"/>
                </a:ext>
              </a:extLst>
            </p:cNvPr>
            <p:cNvSpPr/>
            <p:nvPr/>
          </p:nvSpPr>
          <p:spPr>
            <a:xfrm>
              <a:off x="3834575" y="1888450"/>
              <a:ext cx="564600" cy="328800"/>
            </a:xfrm>
            <a:custGeom>
              <a:avLst/>
              <a:gdLst/>
              <a:ahLst/>
              <a:cxnLst/>
              <a:rect l="l" t="t" r="r" b="b"/>
              <a:pathLst>
                <a:path w="22584" h="13152" extrusionOk="0">
                  <a:moveTo>
                    <a:pt x="13343" y="1"/>
                  </a:moveTo>
                  <a:lnTo>
                    <a:pt x="1" y="7740"/>
                  </a:lnTo>
                  <a:lnTo>
                    <a:pt x="1668" y="8707"/>
                  </a:lnTo>
                  <a:lnTo>
                    <a:pt x="1935" y="8874"/>
                  </a:lnTo>
                  <a:lnTo>
                    <a:pt x="9274" y="13077"/>
                  </a:lnTo>
                  <a:cubicBezTo>
                    <a:pt x="9341" y="13127"/>
                    <a:pt x="9424" y="13152"/>
                    <a:pt x="9507" y="13152"/>
                  </a:cubicBezTo>
                  <a:cubicBezTo>
                    <a:pt x="9591" y="13152"/>
                    <a:pt x="9674" y="13127"/>
                    <a:pt x="9741" y="13077"/>
                  </a:cubicBezTo>
                  <a:lnTo>
                    <a:pt x="21282" y="6406"/>
                  </a:lnTo>
                  <a:lnTo>
                    <a:pt x="21583" y="6239"/>
                  </a:lnTo>
                  <a:cubicBezTo>
                    <a:pt x="21950" y="6039"/>
                    <a:pt x="22283" y="5738"/>
                    <a:pt x="22483" y="5405"/>
                  </a:cubicBezTo>
                  <a:lnTo>
                    <a:pt x="22517" y="5371"/>
                  </a:lnTo>
                  <a:cubicBezTo>
                    <a:pt x="22517" y="5371"/>
                    <a:pt x="22517" y="5338"/>
                    <a:pt x="22583" y="5305"/>
                  </a:cubicBezTo>
                  <a:cubicBezTo>
                    <a:pt x="22583" y="5171"/>
                    <a:pt x="22517" y="5071"/>
                    <a:pt x="22417" y="5038"/>
                  </a:cubicBezTo>
                  <a:cubicBezTo>
                    <a:pt x="22116" y="4971"/>
                    <a:pt x="21816" y="4838"/>
                    <a:pt x="21516" y="4671"/>
                  </a:cubicBezTo>
                  <a:lnTo>
                    <a:pt x="133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929;p67">
              <a:extLst>
                <a:ext uri="{FF2B5EF4-FFF2-40B4-BE49-F238E27FC236}">
                  <a16:creationId xmlns:a16="http://schemas.microsoft.com/office/drawing/2014/main" id="{214DF3C4-FBCF-4EEB-A90E-A1E1C319BC40}"/>
                </a:ext>
              </a:extLst>
            </p:cNvPr>
            <p:cNvSpPr/>
            <p:nvPr/>
          </p:nvSpPr>
          <p:spPr>
            <a:xfrm>
              <a:off x="3864600" y="2078175"/>
              <a:ext cx="17525" cy="7750"/>
            </a:xfrm>
            <a:custGeom>
              <a:avLst/>
              <a:gdLst/>
              <a:ahLst/>
              <a:cxnLst/>
              <a:rect l="l" t="t" r="r" b="b"/>
              <a:pathLst>
                <a:path w="701" h="310" extrusionOk="0">
                  <a:moveTo>
                    <a:pt x="338" y="1"/>
                  </a:moveTo>
                  <a:cubicBezTo>
                    <a:pt x="267" y="1"/>
                    <a:pt x="201" y="17"/>
                    <a:pt x="134" y="51"/>
                  </a:cubicBezTo>
                  <a:cubicBezTo>
                    <a:pt x="0" y="117"/>
                    <a:pt x="0" y="218"/>
                    <a:pt x="134" y="284"/>
                  </a:cubicBezTo>
                  <a:cubicBezTo>
                    <a:pt x="201" y="301"/>
                    <a:pt x="276" y="309"/>
                    <a:pt x="351" y="309"/>
                  </a:cubicBezTo>
                  <a:cubicBezTo>
                    <a:pt x="426" y="309"/>
                    <a:pt x="501" y="301"/>
                    <a:pt x="567" y="284"/>
                  </a:cubicBezTo>
                  <a:cubicBezTo>
                    <a:pt x="601" y="284"/>
                    <a:pt x="634" y="251"/>
                    <a:pt x="634" y="218"/>
                  </a:cubicBezTo>
                  <a:cubicBezTo>
                    <a:pt x="701" y="117"/>
                    <a:pt x="634" y="84"/>
                    <a:pt x="567" y="51"/>
                  </a:cubicBezTo>
                  <a:cubicBezTo>
                    <a:pt x="484" y="17"/>
                    <a:pt x="409" y="1"/>
                    <a:pt x="3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930;p67">
              <a:extLst>
                <a:ext uri="{FF2B5EF4-FFF2-40B4-BE49-F238E27FC236}">
                  <a16:creationId xmlns:a16="http://schemas.microsoft.com/office/drawing/2014/main" id="{733B55B3-25DC-AFDA-4D6F-C25A35032E64}"/>
                </a:ext>
              </a:extLst>
            </p:cNvPr>
            <p:cNvSpPr/>
            <p:nvPr/>
          </p:nvSpPr>
          <p:spPr>
            <a:xfrm>
              <a:off x="3836250" y="2057625"/>
              <a:ext cx="39225" cy="28500"/>
            </a:xfrm>
            <a:custGeom>
              <a:avLst/>
              <a:gdLst/>
              <a:ahLst/>
              <a:cxnLst/>
              <a:rect l="l" t="t" r="r" b="b"/>
              <a:pathLst>
                <a:path w="1569" h="1140" extrusionOk="0">
                  <a:moveTo>
                    <a:pt x="571" y="1"/>
                  </a:moveTo>
                  <a:cubicBezTo>
                    <a:pt x="477" y="1"/>
                    <a:pt x="375" y="26"/>
                    <a:pt x="267" y="72"/>
                  </a:cubicBezTo>
                  <a:cubicBezTo>
                    <a:pt x="67" y="239"/>
                    <a:pt x="0" y="472"/>
                    <a:pt x="0" y="739"/>
                  </a:cubicBezTo>
                  <a:lnTo>
                    <a:pt x="0" y="939"/>
                  </a:lnTo>
                  <a:lnTo>
                    <a:pt x="167" y="873"/>
                  </a:lnTo>
                  <a:lnTo>
                    <a:pt x="167" y="739"/>
                  </a:lnTo>
                  <a:cubicBezTo>
                    <a:pt x="100" y="539"/>
                    <a:pt x="200" y="306"/>
                    <a:pt x="367" y="206"/>
                  </a:cubicBezTo>
                  <a:cubicBezTo>
                    <a:pt x="401" y="139"/>
                    <a:pt x="434" y="139"/>
                    <a:pt x="534" y="139"/>
                  </a:cubicBezTo>
                  <a:cubicBezTo>
                    <a:pt x="601" y="139"/>
                    <a:pt x="701" y="206"/>
                    <a:pt x="767" y="239"/>
                  </a:cubicBezTo>
                  <a:cubicBezTo>
                    <a:pt x="1101" y="439"/>
                    <a:pt x="1335" y="773"/>
                    <a:pt x="1401" y="1140"/>
                  </a:cubicBezTo>
                  <a:lnTo>
                    <a:pt x="1568" y="1140"/>
                  </a:lnTo>
                  <a:cubicBezTo>
                    <a:pt x="1435" y="739"/>
                    <a:pt x="1201" y="339"/>
                    <a:pt x="868" y="106"/>
                  </a:cubicBezTo>
                  <a:cubicBezTo>
                    <a:pt x="778" y="34"/>
                    <a:pt x="679" y="1"/>
                    <a:pt x="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931;p67">
              <a:extLst>
                <a:ext uri="{FF2B5EF4-FFF2-40B4-BE49-F238E27FC236}">
                  <a16:creationId xmlns:a16="http://schemas.microsoft.com/office/drawing/2014/main" id="{C601043B-52F3-15B7-07A7-7D429510F4DC}"/>
                </a:ext>
              </a:extLst>
            </p:cNvPr>
            <p:cNvSpPr/>
            <p:nvPr/>
          </p:nvSpPr>
          <p:spPr>
            <a:xfrm>
              <a:off x="3837075" y="2083600"/>
              <a:ext cx="25" cy="850"/>
            </a:xfrm>
            <a:custGeom>
              <a:avLst/>
              <a:gdLst/>
              <a:ahLst/>
              <a:cxnLst/>
              <a:rect l="l" t="t" r="r" b="b"/>
              <a:pathLst>
                <a:path w="1" h="34" extrusionOk="0">
                  <a:moveTo>
                    <a:pt x="1" y="1"/>
                  </a:moveTo>
                  <a:cubicBezTo>
                    <a:pt x="1" y="1"/>
                    <a:pt x="1" y="3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932;p67">
              <a:extLst>
                <a:ext uri="{FF2B5EF4-FFF2-40B4-BE49-F238E27FC236}">
                  <a16:creationId xmlns:a16="http://schemas.microsoft.com/office/drawing/2014/main" id="{2A582E14-E9BC-A288-467A-EB4FD1A796F4}"/>
                </a:ext>
              </a:extLst>
            </p:cNvPr>
            <p:cNvSpPr/>
            <p:nvPr/>
          </p:nvSpPr>
          <p:spPr>
            <a:xfrm>
              <a:off x="3897125" y="2059625"/>
              <a:ext cx="16700" cy="8575"/>
            </a:xfrm>
            <a:custGeom>
              <a:avLst/>
              <a:gdLst/>
              <a:ahLst/>
              <a:cxnLst/>
              <a:rect l="l" t="t" r="r" b="b"/>
              <a:pathLst>
                <a:path w="668" h="343" extrusionOk="0">
                  <a:moveTo>
                    <a:pt x="351" y="0"/>
                  </a:moveTo>
                  <a:cubicBezTo>
                    <a:pt x="276" y="0"/>
                    <a:pt x="200" y="9"/>
                    <a:pt x="134" y="26"/>
                  </a:cubicBezTo>
                  <a:cubicBezTo>
                    <a:pt x="100" y="26"/>
                    <a:pt x="67" y="59"/>
                    <a:pt x="67" y="126"/>
                  </a:cubicBezTo>
                  <a:cubicBezTo>
                    <a:pt x="0" y="192"/>
                    <a:pt x="67" y="226"/>
                    <a:pt x="134" y="292"/>
                  </a:cubicBezTo>
                  <a:cubicBezTo>
                    <a:pt x="200" y="326"/>
                    <a:pt x="276" y="342"/>
                    <a:pt x="351" y="342"/>
                  </a:cubicBezTo>
                  <a:cubicBezTo>
                    <a:pt x="426" y="342"/>
                    <a:pt x="501" y="326"/>
                    <a:pt x="567" y="292"/>
                  </a:cubicBezTo>
                  <a:cubicBezTo>
                    <a:pt x="601" y="292"/>
                    <a:pt x="634" y="226"/>
                    <a:pt x="634" y="192"/>
                  </a:cubicBezTo>
                  <a:cubicBezTo>
                    <a:pt x="667" y="126"/>
                    <a:pt x="634" y="59"/>
                    <a:pt x="567" y="26"/>
                  </a:cubicBezTo>
                  <a:cubicBezTo>
                    <a:pt x="501" y="9"/>
                    <a:pt x="426" y="0"/>
                    <a:pt x="3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933;p67">
              <a:extLst>
                <a:ext uri="{FF2B5EF4-FFF2-40B4-BE49-F238E27FC236}">
                  <a16:creationId xmlns:a16="http://schemas.microsoft.com/office/drawing/2014/main" id="{2412E883-FD71-D3E3-5957-12E6774EB3E2}"/>
                </a:ext>
              </a:extLst>
            </p:cNvPr>
            <p:cNvSpPr/>
            <p:nvPr/>
          </p:nvSpPr>
          <p:spPr>
            <a:xfrm>
              <a:off x="3867925" y="2039075"/>
              <a:ext cx="41725" cy="28700"/>
            </a:xfrm>
            <a:custGeom>
              <a:avLst/>
              <a:gdLst/>
              <a:ahLst/>
              <a:cxnLst/>
              <a:rect l="l" t="t" r="r" b="b"/>
              <a:pathLst>
                <a:path w="1669" h="1148" extrusionOk="0">
                  <a:moveTo>
                    <a:pt x="629" y="0"/>
                  </a:moveTo>
                  <a:cubicBezTo>
                    <a:pt x="538" y="0"/>
                    <a:pt x="439" y="17"/>
                    <a:pt x="334" y="47"/>
                  </a:cubicBezTo>
                  <a:cubicBezTo>
                    <a:pt x="134" y="214"/>
                    <a:pt x="1" y="481"/>
                    <a:pt x="68" y="714"/>
                  </a:cubicBezTo>
                  <a:lnTo>
                    <a:pt x="68" y="948"/>
                  </a:lnTo>
                  <a:lnTo>
                    <a:pt x="201" y="848"/>
                  </a:lnTo>
                  <a:lnTo>
                    <a:pt x="201" y="714"/>
                  </a:lnTo>
                  <a:cubicBezTo>
                    <a:pt x="168" y="514"/>
                    <a:pt x="268" y="314"/>
                    <a:pt x="434" y="180"/>
                  </a:cubicBezTo>
                  <a:cubicBezTo>
                    <a:pt x="468" y="147"/>
                    <a:pt x="501" y="147"/>
                    <a:pt x="601" y="147"/>
                  </a:cubicBezTo>
                  <a:cubicBezTo>
                    <a:pt x="668" y="147"/>
                    <a:pt x="768" y="180"/>
                    <a:pt x="835" y="214"/>
                  </a:cubicBezTo>
                  <a:cubicBezTo>
                    <a:pt x="1168" y="447"/>
                    <a:pt x="1402" y="781"/>
                    <a:pt x="1502" y="1148"/>
                  </a:cubicBezTo>
                  <a:lnTo>
                    <a:pt x="1669" y="1148"/>
                  </a:lnTo>
                  <a:cubicBezTo>
                    <a:pt x="1535" y="714"/>
                    <a:pt x="1302" y="314"/>
                    <a:pt x="935" y="80"/>
                  </a:cubicBezTo>
                  <a:cubicBezTo>
                    <a:pt x="843" y="25"/>
                    <a:pt x="741" y="0"/>
                    <a:pt x="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934;p67">
              <a:extLst>
                <a:ext uri="{FF2B5EF4-FFF2-40B4-BE49-F238E27FC236}">
                  <a16:creationId xmlns:a16="http://schemas.microsoft.com/office/drawing/2014/main" id="{B1E3AB29-37DA-A43A-9610-E7B40D134A63}"/>
                </a:ext>
              </a:extLst>
            </p:cNvPr>
            <p:cNvSpPr/>
            <p:nvPr/>
          </p:nvSpPr>
          <p:spPr>
            <a:xfrm>
              <a:off x="3929650" y="2040850"/>
              <a:ext cx="16700" cy="9625"/>
            </a:xfrm>
            <a:custGeom>
              <a:avLst/>
              <a:gdLst/>
              <a:ahLst/>
              <a:cxnLst/>
              <a:rect l="l" t="t" r="r" b="b"/>
              <a:pathLst>
                <a:path w="668" h="385" extrusionOk="0">
                  <a:moveTo>
                    <a:pt x="334" y="1"/>
                  </a:moveTo>
                  <a:cubicBezTo>
                    <a:pt x="259" y="1"/>
                    <a:pt x="184" y="26"/>
                    <a:pt x="134" y="76"/>
                  </a:cubicBezTo>
                  <a:cubicBezTo>
                    <a:pt x="100" y="76"/>
                    <a:pt x="34" y="109"/>
                    <a:pt x="34" y="143"/>
                  </a:cubicBezTo>
                  <a:cubicBezTo>
                    <a:pt x="0" y="243"/>
                    <a:pt x="34" y="276"/>
                    <a:pt x="134" y="310"/>
                  </a:cubicBezTo>
                  <a:cubicBezTo>
                    <a:pt x="200" y="360"/>
                    <a:pt x="275" y="385"/>
                    <a:pt x="346" y="385"/>
                  </a:cubicBezTo>
                  <a:cubicBezTo>
                    <a:pt x="417" y="385"/>
                    <a:pt x="484" y="360"/>
                    <a:pt x="534" y="310"/>
                  </a:cubicBezTo>
                  <a:cubicBezTo>
                    <a:pt x="601" y="310"/>
                    <a:pt x="634" y="276"/>
                    <a:pt x="634" y="243"/>
                  </a:cubicBezTo>
                  <a:cubicBezTo>
                    <a:pt x="667" y="143"/>
                    <a:pt x="634" y="109"/>
                    <a:pt x="534" y="76"/>
                  </a:cubicBezTo>
                  <a:cubicBezTo>
                    <a:pt x="484" y="26"/>
                    <a:pt x="409" y="1"/>
                    <a:pt x="3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935;p67">
              <a:extLst>
                <a:ext uri="{FF2B5EF4-FFF2-40B4-BE49-F238E27FC236}">
                  <a16:creationId xmlns:a16="http://schemas.microsoft.com/office/drawing/2014/main" id="{B0006021-61CE-0F62-2C78-1479ACB8FE8C}"/>
                </a:ext>
              </a:extLst>
            </p:cNvPr>
            <p:cNvSpPr/>
            <p:nvPr/>
          </p:nvSpPr>
          <p:spPr>
            <a:xfrm>
              <a:off x="3900450" y="2020100"/>
              <a:ext cx="39225" cy="28500"/>
            </a:xfrm>
            <a:custGeom>
              <a:avLst/>
              <a:gdLst/>
              <a:ahLst/>
              <a:cxnLst/>
              <a:rect l="l" t="t" r="r" b="b"/>
              <a:pathLst>
                <a:path w="1569" h="1140" extrusionOk="0">
                  <a:moveTo>
                    <a:pt x="576" y="1"/>
                  </a:moveTo>
                  <a:cubicBezTo>
                    <a:pt x="487" y="1"/>
                    <a:pt x="394" y="26"/>
                    <a:pt x="301" y="72"/>
                  </a:cubicBezTo>
                  <a:cubicBezTo>
                    <a:pt x="134" y="239"/>
                    <a:pt x="1" y="472"/>
                    <a:pt x="1" y="739"/>
                  </a:cubicBezTo>
                  <a:lnTo>
                    <a:pt x="1" y="939"/>
                  </a:lnTo>
                  <a:lnTo>
                    <a:pt x="168" y="873"/>
                  </a:lnTo>
                  <a:lnTo>
                    <a:pt x="168" y="739"/>
                  </a:lnTo>
                  <a:cubicBezTo>
                    <a:pt x="134" y="539"/>
                    <a:pt x="201" y="306"/>
                    <a:pt x="368" y="172"/>
                  </a:cubicBezTo>
                  <a:cubicBezTo>
                    <a:pt x="434" y="139"/>
                    <a:pt x="468" y="139"/>
                    <a:pt x="534" y="139"/>
                  </a:cubicBezTo>
                  <a:cubicBezTo>
                    <a:pt x="635" y="139"/>
                    <a:pt x="701" y="172"/>
                    <a:pt x="801" y="239"/>
                  </a:cubicBezTo>
                  <a:cubicBezTo>
                    <a:pt x="1135" y="439"/>
                    <a:pt x="1335" y="773"/>
                    <a:pt x="1402" y="1140"/>
                  </a:cubicBezTo>
                  <a:lnTo>
                    <a:pt x="1569" y="1140"/>
                  </a:lnTo>
                  <a:cubicBezTo>
                    <a:pt x="1468" y="739"/>
                    <a:pt x="1202" y="339"/>
                    <a:pt x="868" y="105"/>
                  </a:cubicBezTo>
                  <a:cubicBezTo>
                    <a:pt x="779" y="34"/>
                    <a:pt x="680" y="1"/>
                    <a:pt x="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936;p67">
              <a:extLst>
                <a:ext uri="{FF2B5EF4-FFF2-40B4-BE49-F238E27FC236}">
                  <a16:creationId xmlns:a16="http://schemas.microsoft.com/office/drawing/2014/main" id="{E69F6E9F-27C5-A6C3-1AF0-A26A3C592F1A}"/>
                </a:ext>
              </a:extLst>
            </p:cNvPr>
            <p:cNvSpPr/>
            <p:nvPr/>
          </p:nvSpPr>
          <p:spPr>
            <a:xfrm>
              <a:off x="3962175" y="2022300"/>
              <a:ext cx="16700" cy="9200"/>
            </a:xfrm>
            <a:custGeom>
              <a:avLst/>
              <a:gdLst/>
              <a:ahLst/>
              <a:cxnLst/>
              <a:rect l="l" t="t" r="r" b="b"/>
              <a:pathLst>
                <a:path w="668" h="368" extrusionOk="0">
                  <a:moveTo>
                    <a:pt x="321" y="1"/>
                  </a:moveTo>
                  <a:cubicBezTo>
                    <a:pt x="250" y="1"/>
                    <a:pt x="184" y="17"/>
                    <a:pt x="134" y="51"/>
                  </a:cubicBezTo>
                  <a:cubicBezTo>
                    <a:pt x="67" y="51"/>
                    <a:pt x="34" y="118"/>
                    <a:pt x="34" y="151"/>
                  </a:cubicBezTo>
                  <a:cubicBezTo>
                    <a:pt x="0" y="218"/>
                    <a:pt x="34" y="284"/>
                    <a:pt x="134" y="318"/>
                  </a:cubicBezTo>
                  <a:cubicBezTo>
                    <a:pt x="184" y="351"/>
                    <a:pt x="250" y="368"/>
                    <a:pt x="321" y="368"/>
                  </a:cubicBezTo>
                  <a:cubicBezTo>
                    <a:pt x="392" y="368"/>
                    <a:pt x="467" y="351"/>
                    <a:pt x="534" y="318"/>
                  </a:cubicBezTo>
                  <a:cubicBezTo>
                    <a:pt x="667" y="218"/>
                    <a:pt x="667" y="151"/>
                    <a:pt x="534" y="51"/>
                  </a:cubicBezTo>
                  <a:cubicBezTo>
                    <a:pt x="467" y="17"/>
                    <a:pt x="392" y="1"/>
                    <a:pt x="3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937;p67">
              <a:extLst>
                <a:ext uri="{FF2B5EF4-FFF2-40B4-BE49-F238E27FC236}">
                  <a16:creationId xmlns:a16="http://schemas.microsoft.com/office/drawing/2014/main" id="{8F7B34CC-CFA2-9F5B-4A18-018DCE813B46}"/>
                </a:ext>
              </a:extLst>
            </p:cNvPr>
            <p:cNvSpPr/>
            <p:nvPr/>
          </p:nvSpPr>
          <p:spPr>
            <a:xfrm>
              <a:off x="3932975" y="2001550"/>
              <a:ext cx="39225" cy="28700"/>
            </a:xfrm>
            <a:custGeom>
              <a:avLst/>
              <a:gdLst/>
              <a:ahLst/>
              <a:cxnLst/>
              <a:rect l="l" t="t" r="r" b="b"/>
              <a:pathLst>
                <a:path w="1569" h="1148" extrusionOk="0">
                  <a:moveTo>
                    <a:pt x="568" y="0"/>
                  </a:moveTo>
                  <a:cubicBezTo>
                    <a:pt x="481" y="0"/>
                    <a:pt x="391" y="17"/>
                    <a:pt x="301" y="47"/>
                  </a:cubicBezTo>
                  <a:cubicBezTo>
                    <a:pt x="101" y="214"/>
                    <a:pt x="1" y="481"/>
                    <a:pt x="1" y="714"/>
                  </a:cubicBezTo>
                  <a:lnTo>
                    <a:pt x="1" y="948"/>
                  </a:lnTo>
                  <a:lnTo>
                    <a:pt x="167" y="847"/>
                  </a:lnTo>
                  <a:lnTo>
                    <a:pt x="167" y="714"/>
                  </a:lnTo>
                  <a:cubicBezTo>
                    <a:pt x="101" y="514"/>
                    <a:pt x="201" y="314"/>
                    <a:pt x="368" y="180"/>
                  </a:cubicBezTo>
                  <a:cubicBezTo>
                    <a:pt x="401" y="147"/>
                    <a:pt x="468" y="147"/>
                    <a:pt x="534" y="147"/>
                  </a:cubicBezTo>
                  <a:cubicBezTo>
                    <a:pt x="601" y="147"/>
                    <a:pt x="701" y="180"/>
                    <a:pt x="801" y="214"/>
                  </a:cubicBezTo>
                  <a:cubicBezTo>
                    <a:pt x="1135" y="447"/>
                    <a:pt x="1335" y="781"/>
                    <a:pt x="1402" y="1148"/>
                  </a:cubicBezTo>
                  <a:lnTo>
                    <a:pt x="1568" y="1148"/>
                  </a:lnTo>
                  <a:cubicBezTo>
                    <a:pt x="1435" y="714"/>
                    <a:pt x="1202" y="347"/>
                    <a:pt x="868" y="80"/>
                  </a:cubicBezTo>
                  <a:cubicBezTo>
                    <a:pt x="776" y="25"/>
                    <a:pt x="674" y="0"/>
                    <a:pt x="5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938;p67">
              <a:extLst>
                <a:ext uri="{FF2B5EF4-FFF2-40B4-BE49-F238E27FC236}">
                  <a16:creationId xmlns:a16="http://schemas.microsoft.com/office/drawing/2014/main" id="{13F79DAC-5274-6AED-AE9F-64CFF233C92F}"/>
                </a:ext>
              </a:extLst>
            </p:cNvPr>
            <p:cNvSpPr/>
            <p:nvPr/>
          </p:nvSpPr>
          <p:spPr>
            <a:xfrm>
              <a:off x="3994700" y="2003325"/>
              <a:ext cx="16700" cy="9625"/>
            </a:xfrm>
            <a:custGeom>
              <a:avLst/>
              <a:gdLst/>
              <a:ahLst/>
              <a:cxnLst/>
              <a:rect l="l" t="t" r="r" b="b"/>
              <a:pathLst>
                <a:path w="668" h="385" extrusionOk="0">
                  <a:moveTo>
                    <a:pt x="317" y="1"/>
                  </a:moveTo>
                  <a:cubicBezTo>
                    <a:pt x="242" y="1"/>
                    <a:pt x="167" y="26"/>
                    <a:pt x="100" y="76"/>
                  </a:cubicBezTo>
                  <a:cubicBezTo>
                    <a:pt x="0" y="143"/>
                    <a:pt x="0" y="243"/>
                    <a:pt x="100" y="309"/>
                  </a:cubicBezTo>
                  <a:cubicBezTo>
                    <a:pt x="167" y="359"/>
                    <a:pt x="242" y="384"/>
                    <a:pt x="317" y="384"/>
                  </a:cubicBezTo>
                  <a:cubicBezTo>
                    <a:pt x="392" y="384"/>
                    <a:pt x="467" y="359"/>
                    <a:pt x="534" y="309"/>
                  </a:cubicBezTo>
                  <a:cubicBezTo>
                    <a:pt x="667" y="243"/>
                    <a:pt x="667" y="143"/>
                    <a:pt x="534" y="76"/>
                  </a:cubicBezTo>
                  <a:cubicBezTo>
                    <a:pt x="467" y="26"/>
                    <a:pt x="392" y="1"/>
                    <a:pt x="3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939;p67">
              <a:extLst>
                <a:ext uri="{FF2B5EF4-FFF2-40B4-BE49-F238E27FC236}">
                  <a16:creationId xmlns:a16="http://schemas.microsoft.com/office/drawing/2014/main" id="{6D9E5208-CBCF-ADDD-CB17-52ABA7EFC701}"/>
                </a:ext>
              </a:extLst>
            </p:cNvPr>
            <p:cNvSpPr/>
            <p:nvPr/>
          </p:nvSpPr>
          <p:spPr>
            <a:xfrm>
              <a:off x="3965500" y="1982575"/>
              <a:ext cx="39225" cy="28500"/>
            </a:xfrm>
            <a:custGeom>
              <a:avLst/>
              <a:gdLst/>
              <a:ahLst/>
              <a:cxnLst/>
              <a:rect l="l" t="t" r="r" b="b"/>
              <a:pathLst>
                <a:path w="1569" h="1140" extrusionOk="0">
                  <a:moveTo>
                    <a:pt x="558" y="1"/>
                  </a:moveTo>
                  <a:cubicBezTo>
                    <a:pt x="460" y="1"/>
                    <a:pt x="360" y="26"/>
                    <a:pt x="267" y="72"/>
                  </a:cubicBezTo>
                  <a:cubicBezTo>
                    <a:pt x="101" y="239"/>
                    <a:pt x="1" y="472"/>
                    <a:pt x="1" y="739"/>
                  </a:cubicBezTo>
                  <a:lnTo>
                    <a:pt x="1" y="939"/>
                  </a:lnTo>
                  <a:lnTo>
                    <a:pt x="134" y="873"/>
                  </a:lnTo>
                  <a:lnTo>
                    <a:pt x="134" y="739"/>
                  </a:lnTo>
                  <a:cubicBezTo>
                    <a:pt x="101" y="539"/>
                    <a:pt x="201" y="306"/>
                    <a:pt x="368" y="205"/>
                  </a:cubicBezTo>
                  <a:cubicBezTo>
                    <a:pt x="401" y="139"/>
                    <a:pt x="434" y="139"/>
                    <a:pt x="534" y="139"/>
                  </a:cubicBezTo>
                  <a:cubicBezTo>
                    <a:pt x="601" y="139"/>
                    <a:pt x="701" y="205"/>
                    <a:pt x="768" y="239"/>
                  </a:cubicBezTo>
                  <a:cubicBezTo>
                    <a:pt x="1101" y="439"/>
                    <a:pt x="1302" y="773"/>
                    <a:pt x="1402" y="1139"/>
                  </a:cubicBezTo>
                  <a:lnTo>
                    <a:pt x="1568" y="1139"/>
                  </a:lnTo>
                  <a:cubicBezTo>
                    <a:pt x="1435" y="739"/>
                    <a:pt x="1201" y="339"/>
                    <a:pt x="868" y="105"/>
                  </a:cubicBezTo>
                  <a:cubicBezTo>
                    <a:pt x="779" y="34"/>
                    <a:pt x="670" y="1"/>
                    <a:pt x="5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940;p67">
              <a:extLst>
                <a:ext uri="{FF2B5EF4-FFF2-40B4-BE49-F238E27FC236}">
                  <a16:creationId xmlns:a16="http://schemas.microsoft.com/office/drawing/2014/main" id="{52475A7B-76FB-C415-3D9E-3F7FB4E975CE}"/>
                </a:ext>
              </a:extLst>
            </p:cNvPr>
            <p:cNvSpPr/>
            <p:nvPr/>
          </p:nvSpPr>
          <p:spPr>
            <a:xfrm>
              <a:off x="4026375" y="1984775"/>
              <a:ext cx="16700" cy="8575"/>
            </a:xfrm>
            <a:custGeom>
              <a:avLst/>
              <a:gdLst/>
              <a:ahLst/>
              <a:cxnLst/>
              <a:rect l="l" t="t" r="r" b="b"/>
              <a:pathLst>
                <a:path w="668" h="343" extrusionOk="0">
                  <a:moveTo>
                    <a:pt x="347" y="1"/>
                  </a:moveTo>
                  <a:cubicBezTo>
                    <a:pt x="276" y="1"/>
                    <a:pt x="201" y="17"/>
                    <a:pt x="134" y="51"/>
                  </a:cubicBezTo>
                  <a:cubicBezTo>
                    <a:pt x="1" y="151"/>
                    <a:pt x="1" y="218"/>
                    <a:pt x="134" y="318"/>
                  </a:cubicBezTo>
                  <a:cubicBezTo>
                    <a:pt x="201" y="334"/>
                    <a:pt x="276" y="343"/>
                    <a:pt x="347" y="343"/>
                  </a:cubicBezTo>
                  <a:cubicBezTo>
                    <a:pt x="418" y="343"/>
                    <a:pt x="484" y="334"/>
                    <a:pt x="534" y="318"/>
                  </a:cubicBezTo>
                  <a:cubicBezTo>
                    <a:pt x="601" y="318"/>
                    <a:pt x="634" y="284"/>
                    <a:pt x="634" y="218"/>
                  </a:cubicBezTo>
                  <a:cubicBezTo>
                    <a:pt x="668" y="151"/>
                    <a:pt x="634" y="117"/>
                    <a:pt x="534" y="51"/>
                  </a:cubicBezTo>
                  <a:cubicBezTo>
                    <a:pt x="484" y="17"/>
                    <a:pt x="418" y="1"/>
                    <a:pt x="3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941;p67">
              <a:extLst>
                <a:ext uri="{FF2B5EF4-FFF2-40B4-BE49-F238E27FC236}">
                  <a16:creationId xmlns:a16="http://schemas.microsoft.com/office/drawing/2014/main" id="{12B93EEE-0798-80D0-72FF-685768271473}"/>
                </a:ext>
              </a:extLst>
            </p:cNvPr>
            <p:cNvSpPr/>
            <p:nvPr/>
          </p:nvSpPr>
          <p:spPr>
            <a:xfrm>
              <a:off x="3997200" y="1965075"/>
              <a:ext cx="41725" cy="28475"/>
            </a:xfrm>
            <a:custGeom>
              <a:avLst/>
              <a:gdLst/>
              <a:ahLst/>
              <a:cxnLst/>
              <a:rect l="l" t="t" r="r" b="b"/>
              <a:pathLst>
                <a:path w="1669" h="1139" extrusionOk="0">
                  <a:moveTo>
                    <a:pt x="624" y="0"/>
                  </a:moveTo>
                  <a:cubicBezTo>
                    <a:pt x="527" y="0"/>
                    <a:pt x="427" y="25"/>
                    <a:pt x="334" y="72"/>
                  </a:cubicBezTo>
                  <a:cubicBezTo>
                    <a:pt x="134" y="238"/>
                    <a:pt x="0" y="438"/>
                    <a:pt x="34" y="739"/>
                  </a:cubicBezTo>
                  <a:lnTo>
                    <a:pt x="34" y="939"/>
                  </a:lnTo>
                  <a:lnTo>
                    <a:pt x="200" y="839"/>
                  </a:lnTo>
                  <a:lnTo>
                    <a:pt x="200" y="739"/>
                  </a:lnTo>
                  <a:cubicBezTo>
                    <a:pt x="167" y="505"/>
                    <a:pt x="267" y="305"/>
                    <a:pt x="434" y="172"/>
                  </a:cubicBezTo>
                  <a:cubicBezTo>
                    <a:pt x="467" y="138"/>
                    <a:pt x="501" y="138"/>
                    <a:pt x="601" y="138"/>
                  </a:cubicBezTo>
                  <a:cubicBezTo>
                    <a:pt x="667" y="138"/>
                    <a:pt x="767" y="172"/>
                    <a:pt x="834" y="238"/>
                  </a:cubicBezTo>
                  <a:cubicBezTo>
                    <a:pt x="1168" y="438"/>
                    <a:pt x="1368" y="772"/>
                    <a:pt x="1501" y="1139"/>
                  </a:cubicBezTo>
                  <a:lnTo>
                    <a:pt x="1668" y="1139"/>
                  </a:lnTo>
                  <a:cubicBezTo>
                    <a:pt x="1535" y="705"/>
                    <a:pt x="1301" y="338"/>
                    <a:pt x="934" y="105"/>
                  </a:cubicBezTo>
                  <a:cubicBezTo>
                    <a:pt x="845" y="33"/>
                    <a:pt x="736" y="0"/>
                    <a:pt x="6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942;p67">
              <a:extLst>
                <a:ext uri="{FF2B5EF4-FFF2-40B4-BE49-F238E27FC236}">
                  <a16:creationId xmlns:a16="http://schemas.microsoft.com/office/drawing/2014/main" id="{69A9F567-48E2-7484-F7DC-79F2D9ECA8DE}"/>
                </a:ext>
              </a:extLst>
            </p:cNvPr>
            <p:cNvSpPr/>
            <p:nvPr/>
          </p:nvSpPr>
          <p:spPr>
            <a:xfrm>
              <a:off x="4058900" y="1965800"/>
              <a:ext cx="16700" cy="9000"/>
            </a:xfrm>
            <a:custGeom>
              <a:avLst/>
              <a:gdLst/>
              <a:ahLst/>
              <a:cxnLst/>
              <a:rect l="l" t="t" r="r" b="b"/>
              <a:pathLst>
                <a:path w="668" h="360" extrusionOk="0">
                  <a:moveTo>
                    <a:pt x="347" y="1"/>
                  </a:moveTo>
                  <a:cubicBezTo>
                    <a:pt x="276" y="1"/>
                    <a:pt x="201" y="26"/>
                    <a:pt x="134" y="76"/>
                  </a:cubicBezTo>
                  <a:cubicBezTo>
                    <a:pt x="101" y="76"/>
                    <a:pt x="34" y="109"/>
                    <a:pt x="34" y="143"/>
                  </a:cubicBezTo>
                  <a:cubicBezTo>
                    <a:pt x="1" y="243"/>
                    <a:pt x="34" y="276"/>
                    <a:pt x="134" y="309"/>
                  </a:cubicBezTo>
                  <a:cubicBezTo>
                    <a:pt x="201" y="343"/>
                    <a:pt x="276" y="359"/>
                    <a:pt x="347" y="359"/>
                  </a:cubicBezTo>
                  <a:cubicBezTo>
                    <a:pt x="418" y="359"/>
                    <a:pt x="484" y="343"/>
                    <a:pt x="534" y="309"/>
                  </a:cubicBezTo>
                  <a:cubicBezTo>
                    <a:pt x="568" y="309"/>
                    <a:pt x="634" y="276"/>
                    <a:pt x="634" y="243"/>
                  </a:cubicBezTo>
                  <a:cubicBezTo>
                    <a:pt x="668" y="143"/>
                    <a:pt x="634" y="109"/>
                    <a:pt x="534" y="76"/>
                  </a:cubicBezTo>
                  <a:cubicBezTo>
                    <a:pt x="484" y="26"/>
                    <a:pt x="418" y="1"/>
                    <a:pt x="3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943;p67">
              <a:extLst>
                <a:ext uri="{FF2B5EF4-FFF2-40B4-BE49-F238E27FC236}">
                  <a16:creationId xmlns:a16="http://schemas.microsoft.com/office/drawing/2014/main" id="{D3192CAC-BD54-AC41-4CB9-51922276A7C7}"/>
                </a:ext>
              </a:extLst>
            </p:cNvPr>
            <p:cNvSpPr/>
            <p:nvPr/>
          </p:nvSpPr>
          <p:spPr>
            <a:xfrm>
              <a:off x="4029725" y="1945875"/>
              <a:ext cx="40875" cy="28500"/>
            </a:xfrm>
            <a:custGeom>
              <a:avLst/>
              <a:gdLst/>
              <a:ahLst/>
              <a:cxnLst/>
              <a:rect l="l" t="t" r="r" b="b"/>
              <a:pathLst>
                <a:path w="1635" h="1140" extrusionOk="0">
                  <a:moveTo>
                    <a:pt x="621" y="1"/>
                  </a:moveTo>
                  <a:cubicBezTo>
                    <a:pt x="527" y="1"/>
                    <a:pt x="427" y="26"/>
                    <a:pt x="334" y="72"/>
                  </a:cubicBezTo>
                  <a:cubicBezTo>
                    <a:pt x="134" y="239"/>
                    <a:pt x="0" y="506"/>
                    <a:pt x="33" y="739"/>
                  </a:cubicBezTo>
                  <a:lnTo>
                    <a:pt x="33" y="940"/>
                  </a:lnTo>
                  <a:lnTo>
                    <a:pt x="200" y="873"/>
                  </a:lnTo>
                  <a:lnTo>
                    <a:pt x="200" y="739"/>
                  </a:lnTo>
                  <a:cubicBezTo>
                    <a:pt x="167" y="539"/>
                    <a:pt x="267" y="339"/>
                    <a:pt x="400" y="206"/>
                  </a:cubicBezTo>
                  <a:cubicBezTo>
                    <a:pt x="467" y="172"/>
                    <a:pt x="500" y="172"/>
                    <a:pt x="567" y="172"/>
                  </a:cubicBezTo>
                  <a:cubicBezTo>
                    <a:pt x="667" y="172"/>
                    <a:pt x="734" y="206"/>
                    <a:pt x="834" y="239"/>
                  </a:cubicBezTo>
                  <a:cubicBezTo>
                    <a:pt x="1168" y="439"/>
                    <a:pt x="1368" y="773"/>
                    <a:pt x="1468" y="1140"/>
                  </a:cubicBezTo>
                  <a:lnTo>
                    <a:pt x="1635" y="1140"/>
                  </a:lnTo>
                  <a:cubicBezTo>
                    <a:pt x="1501" y="739"/>
                    <a:pt x="1234" y="373"/>
                    <a:pt x="901" y="106"/>
                  </a:cubicBezTo>
                  <a:cubicBezTo>
                    <a:pt x="829" y="34"/>
                    <a:pt x="729" y="1"/>
                    <a:pt x="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944;p67">
              <a:extLst>
                <a:ext uri="{FF2B5EF4-FFF2-40B4-BE49-F238E27FC236}">
                  <a16:creationId xmlns:a16="http://schemas.microsoft.com/office/drawing/2014/main" id="{DD9DEBB2-3BAF-5EBD-4291-5FDAAF85DA1B}"/>
                </a:ext>
              </a:extLst>
            </p:cNvPr>
            <p:cNvSpPr/>
            <p:nvPr/>
          </p:nvSpPr>
          <p:spPr>
            <a:xfrm>
              <a:off x="4091425" y="1947250"/>
              <a:ext cx="16700" cy="8575"/>
            </a:xfrm>
            <a:custGeom>
              <a:avLst/>
              <a:gdLst/>
              <a:ahLst/>
              <a:cxnLst/>
              <a:rect l="l" t="t" r="r" b="b"/>
              <a:pathLst>
                <a:path w="668" h="343" extrusionOk="0">
                  <a:moveTo>
                    <a:pt x="322" y="1"/>
                  </a:moveTo>
                  <a:cubicBezTo>
                    <a:pt x="251" y="1"/>
                    <a:pt x="184" y="17"/>
                    <a:pt x="134" y="51"/>
                  </a:cubicBezTo>
                  <a:cubicBezTo>
                    <a:pt x="67" y="51"/>
                    <a:pt x="34" y="117"/>
                    <a:pt x="34" y="151"/>
                  </a:cubicBezTo>
                  <a:cubicBezTo>
                    <a:pt x="1" y="217"/>
                    <a:pt x="34" y="284"/>
                    <a:pt x="134" y="318"/>
                  </a:cubicBezTo>
                  <a:cubicBezTo>
                    <a:pt x="184" y="334"/>
                    <a:pt x="251" y="343"/>
                    <a:pt x="322" y="343"/>
                  </a:cubicBezTo>
                  <a:cubicBezTo>
                    <a:pt x="392" y="343"/>
                    <a:pt x="468" y="334"/>
                    <a:pt x="534" y="318"/>
                  </a:cubicBezTo>
                  <a:cubicBezTo>
                    <a:pt x="668" y="217"/>
                    <a:pt x="668" y="151"/>
                    <a:pt x="534" y="51"/>
                  </a:cubicBezTo>
                  <a:cubicBezTo>
                    <a:pt x="468" y="17"/>
                    <a:pt x="392" y="1"/>
                    <a:pt x="3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945;p67">
              <a:extLst>
                <a:ext uri="{FF2B5EF4-FFF2-40B4-BE49-F238E27FC236}">
                  <a16:creationId xmlns:a16="http://schemas.microsoft.com/office/drawing/2014/main" id="{944AF5D4-6150-10B8-DFF0-B064C827ABF8}"/>
                </a:ext>
              </a:extLst>
            </p:cNvPr>
            <p:cNvSpPr/>
            <p:nvPr/>
          </p:nvSpPr>
          <p:spPr>
            <a:xfrm>
              <a:off x="4062250" y="1926500"/>
              <a:ext cx="40050" cy="29525"/>
            </a:xfrm>
            <a:custGeom>
              <a:avLst/>
              <a:gdLst/>
              <a:ahLst/>
              <a:cxnLst/>
              <a:rect l="l" t="t" r="r" b="b"/>
              <a:pathLst>
                <a:path w="1602" h="1181" extrusionOk="0">
                  <a:moveTo>
                    <a:pt x="600" y="0"/>
                  </a:moveTo>
                  <a:cubicBezTo>
                    <a:pt x="514" y="0"/>
                    <a:pt x="424" y="17"/>
                    <a:pt x="334" y="47"/>
                  </a:cubicBezTo>
                  <a:cubicBezTo>
                    <a:pt x="133" y="213"/>
                    <a:pt x="0" y="480"/>
                    <a:pt x="33" y="781"/>
                  </a:cubicBezTo>
                  <a:lnTo>
                    <a:pt x="33" y="981"/>
                  </a:lnTo>
                  <a:lnTo>
                    <a:pt x="200" y="881"/>
                  </a:lnTo>
                  <a:lnTo>
                    <a:pt x="200" y="781"/>
                  </a:lnTo>
                  <a:cubicBezTo>
                    <a:pt x="167" y="547"/>
                    <a:pt x="234" y="347"/>
                    <a:pt x="400" y="213"/>
                  </a:cubicBezTo>
                  <a:cubicBezTo>
                    <a:pt x="467" y="180"/>
                    <a:pt x="500" y="180"/>
                    <a:pt x="567" y="180"/>
                  </a:cubicBezTo>
                  <a:cubicBezTo>
                    <a:pt x="667" y="180"/>
                    <a:pt x="734" y="213"/>
                    <a:pt x="834" y="280"/>
                  </a:cubicBezTo>
                  <a:cubicBezTo>
                    <a:pt x="1168" y="480"/>
                    <a:pt x="1368" y="814"/>
                    <a:pt x="1468" y="1181"/>
                  </a:cubicBezTo>
                  <a:cubicBezTo>
                    <a:pt x="1501" y="1181"/>
                    <a:pt x="1568" y="1181"/>
                    <a:pt x="1601" y="1148"/>
                  </a:cubicBezTo>
                  <a:cubicBezTo>
                    <a:pt x="1501" y="714"/>
                    <a:pt x="1234" y="347"/>
                    <a:pt x="901" y="80"/>
                  </a:cubicBezTo>
                  <a:cubicBezTo>
                    <a:pt x="809" y="25"/>
                    <a:pt x="707" y="0"/>
                    <a:pt x="6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946;p67">
              <a:extLst>
                <a:ext uri="{FF2B5EF4-FFF2-40B4-BE49-F238E27FC236}">
                  <a16:creationId xmlns:a16="http://schemas.microsoft.com/office/drawing/2014/main" id="{0FF067B2-9D72-8936-C9E6-240ECA1D8026}"/>
                </a:ext>
              </a:extLst>
            </p:cNvPr>
            <p:cNvSpPr/>
            <p:nvPr/>
          </p:nvSpPr>
          <p:spPr>
            <a:xfrm>
              <a:off x="4123125" y="1928275"/>
              <a:ext cx="17525" cy="9000"/>
            </a:xfrm>
            <a:custGeom>
              <a:avLst/>
              <a:gdLst/>
              <a:ahLst/>
              <a:cxnLst/>
              <a:rect l="l" t="t" r="r" b="b"/>
              <a:pathLst>
                <a:path w="701" h="360" extrusionOk="0">
                  <a:moveTo>
                    <a:pt x="350" y="1"/>
                  </a:moveTo>
                  <a:cubicBezTo>
                    <a:pt x="275" y="1"/>
                    <a:pt x="200" y="26"/>
                    <a:pt x="134" y="76"/>
                  </a:cubicBezTo>
                  <a:cubicBezTo>
                    <a:pt x="0" y="142"/>
                    <a:pt x="0" y="243"/>
                    <a:pt x="134" y="309"/>
                  </a:cubicBezTo>
                  <a:cubicBezTo>
                    <a:pt x="200" y="343"/>
                    <a:pt x="275" y="359"/>
                    <a:pt x="350" y="359"/>
                  </a:cubicBezTo>
                  <a:cubicBezTo>
                    <a:pt x="425" y="359"/>
                    <a:pt x="500" y="343"/>
                    <a:pt x="567" y="309"/>
                  </a:cubicBezTo>
                  <a:cubicBezTo>
                    <a:pt x="601" y="309"/>
                    <a:pt x="634" y="276"/>
                    <a:pt x="634" y="243"/>
                  </a:cubicBezTo>
                  <a:cubicBezTo>
                    <a:pt x="701" y="142"/>
                    <a:pt x="634" y="109"/>
                    <a:pt x="567" y="76"/>
                  </a:cubicBezTo>
                  <a:cubicBezTo>
                    <a:pt x="500" y="26"/>
                    <a:pt x="425" y="1"/>
                    <a:pt x="3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947;p67">
              <a:extLst>
                <a:ext uri="{FF2B5EF4-FFF2-40B4-BE49-F238E27FC236}">
                  <a16:creationId xmlns:a16="http://schemas.microsoft.com/office/drawing/2014/main" id="{7922F0EA-E3F9-0ED0-78DD-4362EAAF5A1A}"/>
                </a:ext>
              </a:extLst>
            </p:cNvPr>
            <p:cNvSpPr/>
            <p:nvPr/>
          </p:nvSpPr>
          <p:spPr>
            <a:xfrm>
              <a:off x="4094750" y="1907525"/>
              <a:ext cx="40075" cy="29325"/>
            </a:xfrm>
            <a:custGeom>
              <a:avLst/>
              <a:gdLst/>
              <a:ahLst/>
              <a:cxnLst/>
              <a:rect l="l" t="t" r="r" b="b"/>
              <a:pathLst>
                <a:path w="1603" h="1173" extrusionOk="0">
                  <a:moveTo>
                    <a:pt x="605" y="1"/>
                  </a:moveTo>
                  <a:cubicBezTo>
                    <a:pt x="511" y="1"/>
                    <a:pt x="410" y="25"/>
                    <a:pt x="301" y="72"/>
                  </a:cubicBezTo>
                  <a:cubicBezTo>
                    <a:pt x="101" y="272"/>
                    <a:pt x="1" y="539"/>
                    <a:pt x="34" y="772"/>
                  </a:cubicBezTo>
                  <a:lnTo>
                    <a:pt x="34" y="972"/>
                  </a:lnTo>
                  <a:lnTo>
                    <a:pt x="201" y="906"/>
                  </a:lnTo>
                  <a:lnTo>
                    <a:pt x="201" y="772"/>
                  </a:lnTo>
                  <a:cubicBezTo>
                    <a:pt x="134" y="572"/>
                    <a:pt x="234" y="372"/>
                    <a:pt x="401" y="239"/>
                  </a:cubicBezTo>
                  <a:cubicBezTo>
                    <a:pt x="435" y="205"/>
                    <a:pt x="468" y="205"/>
                    <a:pt x="568" y="205"/>
                  </a:cubicBezTo>
                  <a:cubicBezTo>
                    <a:pt x="635" y="205"/>
                    <a:pt x="735" y="239"/>
                    <a:pt x="802" y="272"/>
                  </a:cubicBezTo>
                  <a:cubicBezTo>
                    <a:pt x="1135" y="472"/>
                    <a:pt x="1369" y="806"/>
                    <a:pt x="1435" y="1173"/>
                  </a:cubicBezTo>
                  <a:cubicBezTo>
                    <a:pt x="1502" y="1173"/>
                    <a:pt x="1569" y="1173"/>
                    <a:pt x="1602" y="1139"/>
                  </a:cubicBezTo>
                  <a:cubicBezTo>
                    <a:pt x="1469" y="739"/>
                    <a:pt x="1235" y="339"/>
                    <a:pt x="902" y="105"/>
                  </a:cubicBezTo>
                  <a:cubicBezTo>
                    <a:pt x="812" y="34"/>
                    <a:pt x="713" y="1"/>
                    <a:pt x="6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948;p67">
              <a:extLst>
                <a:ext uri="{FF2B5EF4-FFF2-40B4-BE49-F238E27FC236}">
                  <a16:creationId xmlns:a16="http://schemas.microsoft.com/office/drawing/2014/main" id="{2FE15338-1563-84F0-FECC-6692C61BC0FE}"/>
                </a:ext>
              </a:extLst>
            </p:cNvPr>
            <p:cNvSpPr/>
            <p:nvPr/>
          </p:nvSpPr>
          <p:spPr>
            <a:xfrm>
              <a:off x="4155650" y="1909725"/>
              <a:ext cx="16700" cy="9200"/>
            </a:xfrm>
            <a:custGeom>
              <a:avLst/>
              <a:gdLst/>
              <a:ahLst/>
              <a:cxnLst/>
              <a:rect l="l" t="t" r="r" b="b"/>
              <a:pathLst>
                <a:path w="668" h="368" extrusionOk="0">
                  <a:moveTo>
                    <a:pt x="350" y="1"/>
                  </a:moveTo>
                  <a:cubicBezTo>
                    <a:pt x="275" y="1"/>
                    <a:pt x="200" y="17"/>
                    <a:pt x="133" y="51"/>
                  </a:cubicBezTo>
                  <a:cubicBezTo>
                    <a:pt x="100" y="51"/>
                    <a:pt x="67" y="117"/>
                    <a:pt x="67" y="151"/>
                  </a:cubicBezTo>
                  <a:cubicBezTo>
                    <a:pt x="0" y="217"/>
                    <a:pt x="67" y="284"/>
                    <a:pt x="133" y="317"/>
                  </a:cubicBezTo>
                  <a:cubicBezTo>
                    <a:pt x="200" y="351"/>
                    <a:pt x="275" y="367"/>
                    <a:pt x="350" y="367"/>
                  </a:cubicBezTo>
                  <a:cubicBezTo>
                    <a:pt x="425" y="367"/>
                    <a:pt x="500" y="351"/>
                    <a:pt x="567" y="317"/>
                  </a:cubicBezTo>
                  <a:cubicBezTo>
                    <a:pt x="600" y="317"/>
                    <a:pt x="634" y="284"/>
                    <a:pt x="634" y="217"/>
                  </a:cubicBezTo>
                  <a:cubicBezTo>
                    <a:pt x="667" y="151"/>
                    <a:pt x="634" y="117"/>
                    <a:pt x="567" y="51"/>
                  </a:cubicBezTo>
                  <a:cubicBezTo>
                    <a:pt x="500" y="17"/>
                    <a:pt x="425" y="1"/>
                    <a:pt x="3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949;p67">
              <a:extLst>
                <a:ext uri="{FF2B5EF4-FFF2-40B4-BE49-F238E27FC236}">
                  <a16:creationId xmlns:a16="http://schemas.microsoft.com/office/drawing/2014/main" id="{ECE59A73-3E0E-E37A-515D-5B3503472674}"/>
                </a:ext>
              </a:extLst>
            </p:cNvPr>
            <p:cNvSpPr/>
            <p:nvPr/>
          </p:nvSpPr>
          <p:spPr>
            <a:xfrm>
              <a:off x="4126450" y="1889875"/>
              <a:ext cx="41725" cy="28625"/>
            </a:xfrm>
            <a:custGeom>
              <a:avLst/>
              <a:gdLst/>
              <a:ahLst/>
              <a:cxnLst/>
              <a:rect l="l" t="t" r="r" b="b"/>
              <a:pathLst>
                <a:path w="1669" h="1145" extrusionOk="0">
                  <a:moveTo>
                    <a:pt x="647" y="0"/>
                  </a:moveTo>
                  <a:cubicBezTo>
                    <a:pt x="567" y="0"/>
                    <a:pt x="484" y="16"/>
                    <a:pt x="401" y="44"/>
                  </a:cubicBezTo>
                  <a:cubicBezTo>
                    <a:pt x="134" y="244"/>
                    <a:pt x="1" y="478"/>
                    <a:pt x="67" y="711"/>
                  </a:cubicBezTo>
                  <a:lnTo>
                    <a:pt x="67" y="945"/>
                  </a:lnTo>
                  <a:lnTo>
                    <a:pt x="234" y="845"/>
                  </a:lnTo>
                  <a:lnTo>
                    <a:pt x="234" y="711"/>
                  </a:lnTo>
                  <a:cubicBezTo>
                    <a:pt x="167" y="511"/>
                    <a:pt x="267" y="311"/>
                    <a:pt x="434" y="177"/>
                  </a:cubicBezTo>
                  <a:cubicBezTo>
                    <a:pt x="468" y="144"/>
                    <a:pt x="501" y="144"/>
                    <a:pt x="601" y="144"/>
                  </a:cubicBezTo>
                  <a:cubicBezTo>
                    <a:pt x="668" y="144"/>
                    <a:pt x="768" y="177"/>
                    <a:pt x="834" y="211"/>
                  </a:cubicBezTo>
                  <a:cubicBezTo>
                    <a:pt x="1168" y="444"/>
                    <a:pt x="1402" y="778"/>
                    <a:pt x="1502" y="1145"/>
                  </a:cubicBezTo>
                  <a:lnTo>
                    <a:pt x="1668" y="1145"/>
                  </a:lnTo>
                  <a:cubicBezTo>
                    <a:pt x="1535" y="711"/>
                    <a:pt x="1301" y="344"/>
                    <a:pt x="968" y="111"/>
                  </a:cubicBezTo>
                  <a:cubicBezTo>
                    <a:pt x="870" y="33"/>
                    <a:pt x="761" y="0"/>
                    <a:pt x="6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950;p67">
              <a:extLst>
                <a:ext uri="{FF2B5EF4-FFF2-40B4-BE49-F238E27FC236}">
                  <a16:creationId xmlns:a16="http://schemas.microsoft.com/office/drawing/2014/main" id="{8BF09901-DA35-C3E1-0463-B959D7283F14}"/>
                </a:ext>
              </a:extLst>
            </p:cNvPr>
            <p:cNvSpPr/>
            <p:nvPr/>
          </p:nvSpPr>
          <p:spPr>
            <a:xfrm>
              <a:off x="3923800" y="2073275"/>
              <a:ext cx="185175" cy="108750"/>
            </a:xfrm>
            <a:custGeom>
              <a:avLst/>
              <a:gdLst/>
              <a:ahLst/>
              <a:cxnLst/>
              <a:rect l="l" t="t" r="r" b="b"/>
              <a:pathLst>
                <a:path w="7407" h="4350" extrusionOk="0">
                  <a:moveTo>
                    <a:pt x="148" y="0"/>
                  </a:moveTo>
                  <a:cubicBezTo>
                    <a:pt x="101" y="0"/>
                    <a:pt x="59" y="31"/>
                    <a:pt x="34" y="80"/>
                  </a:cubicBezTo>
                  <a:cubicBezTo>
                    <a:pt x="1" y="147"/>
                    <a:pt x="34" y="180"/>
                    <a:pt x="67" y="247"/>
                  </a:cubicBezTo>
                  <a:lnTo>
                    <a:pt x="7206" y="4350"/>
                  </a:lnTo>
                  <a:lnTo>
                    <a:pt x="7239" y="4350"/>
                  </a:lnTo>
                  <a:cubicBezTo>
                    <a:pt x="7273" y="4350"/>
                    <a:pt x="7339" y="4316"/>
                    <a:pt x="7373" y="4316"/>
                  </a:cubicBezTo>
                  <a:cubicBezTo>
                    <a:pt x="7406" y="4250"/>
                    <a:pt x="7373" y="4183"/>
                    <a:pt x="7306" y="4150"/>
                  </a:cubicBezTo>
                  <a:lnTo>
                    <a:pt x="201" y="13"/>
                  </a:lnTo>
                  <a:cubicBezTo>
                    <a:pt x="183" y="4"/>
                    <a:pt x="165" y="0"/>
                    <a:pt x="1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951;p67">
              <a:extLst>
                <a:ext uri="{FF2B5EF4-FFF2-40B4-BE49-F238E27FC236}">
                  <a16:creationId xmlns:a16="http://schemas.microsoft.com/office/drawing/2014/main" id="{8407F156-EC65-1E91-DA3F-C2667DFEF780}"/>
                </a:ext>
              </a:extLst>
            </p:cNvPr>
            <p:cNvSpPr/>
            <p:nvPr/>
          </p:nvSpPr>
          <p:spPr>
            <a:xfrm>
              <a:off x="3944650" y="2060750"/>
              <a:ext cx="185150" cy="108775"/>
            </a:xfrm>
            <a:custGeom>
              <a:avLst/>
              <a:gdLst/>
              <a:ahLst/>
              <a:cxnLst/>
              <a:rect l="l" t="t" r="r" b="b"/>
              <a:pathLst>
                <a:path w="7406" h="4351" extrusionOk="0">
                  <a:moveTo>
                    <a:pt x="133" y="1"/>
                  </a:moveTo>
                  <a:cubicBezTo>
                    <a:pt x="83" y="1"/>
                    <a:pt x="58" y="32"/>
                    <a:pt x="34" y="81"/>
                  </a:cubicBezTo>
                  <a:cubicBezTo>
                    <a:pt x="1" y="147"/>
                    <a:pt x="34" y="181"/>
                    <a:pt x="67" y="247"/>
                  </a:cubicBezTo>
                  <a:lnTo>
                    <a:pt x="7206" y="4350"/>
                  </a:lnTo>
                  <a:lnTo>
                    <a:pt x="7239" y="4350"/>
                  </a:lnTo>
                  <a:cubicBezTo>
                    <a:pt x="7273" y="4350"/>
                    <a:pt x="7339" y="4317"/>
                    <a:pt x="7373" y="4317"/>
                  </a:cubicBezTo>
                  <a:cubicBezTo>
                    <a:pt x="7406" y="4250"/>
                    <a:pt x="7373" y="4184"/>
                    <a:pt x="7306" y="4150"/>
                  </a:cubicBezTo>
                  <a:lnTo>
                    <a:pt x="201" y="14"/>
                  </a:lnTo>
                  <a:cubicBezTo>
                    <a:pt x="174" y="5"/>
                    <a:pt x="152" y="1"/>
                    <a:pt x="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952;p67">
              <a:extLst>
                <a:ext uri="{FF2B5EF4-FFF2-40B4-BE49-F238E27FC236}">
                  <a16:creationId xmlns:a16="http://schemas.microsoft.com/office/drawing/2014/main" id="{FDF6B007-2648-4A8D-4EEF-620DD78A8ECF}"/>
                </a:ext>
              </a:extLst>
            </p:cNvPr>
            <p:cNvSpPr/>
            <p:nvPr/>
          </p:nvSpPr>
          <p:spPr>
            <a:xfrm>
              <a:off x="3966325" y="2048250"/>
              <a:ext cx="185175" cy="108750"/>
            </a:xfrm>
            <a:custGeom>
              <a:avLst/>
              <a:gdLst/>
              <a:ahLst/>
              <a:cxnLst/>
              <a:rect l="l" t="t" r="r" b="b"/>
              <a:pathLst>
                <a:path w="7407" h="4350" extrusionOk="0">
                  <a:moveTo>
                    <a:pt x="134" y="0"/>
                  </a:moveTo>
                  <a:cubicBezTo>
                    <a:pt x="83" y="0"/>
                    <a:pt x="59" y="31"/>
                    <a:pt x="34" y="80"/>
                  </a:cubicBezTo>
                  <a:cubicBezTo>
                    <a:pt x="1" y="147"/>
                    <a:pt x="34" y="180"/>
                    <a:pt x="68" y="247"/>
                  </a:cubicBezTo>
                  <a:lnTo>
                    <a:pt x="7206" y="4350"/>
                  </a:lnTo>
                  <a:lnTo>
                    <a:pt x="7239" y="4350"/>
                  </a:lnTo>
                  <a:cubicBezTo>
                    <a:pt x="7306" y="4350"/>
                    <a:pt x="7340" y="4350"/>
                    <a:pt x="7373" y="4317"/>
                  </a:cubicBezTo>
                  <a:cubicBezTo>
                    <a:pt x="7406" y="4250"/>
                    <a:pt x="7373" y="4183"/>
                    <a:pt x="7340" y="4150"/>
                  </a:cubicBezTo>
                  <a:lnTo>
                    <a:pt x="201" y="14"/>
                  </a:lnTo>
                  <a:cubicBezTo>
                    <a:pt x="174" y="5"/>
                    <a:pt x="152"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953;p67">
              <a:extLst>
                <a:ext uri="{FF2B5EF4-FFF2-40B4-BE49-F238E27FC236}">
                  <a16:creationId xmlns:a16="http://schemas.microsoft.com/office/drawing/2014/main" id="{8E33E9C1-B014-C958-1682-4F34D8D5D069}"/>
                </a:ext>
              </a:extLst>
            </p:cNvPr>
            <p:cNvSpPr/>
            <p:nvPr/>
          </p:nvSpPr>
          <p:spPr>
            <a:xfrm>
              <a:off x="3988025" y="2035750"/>
              <a:ext cx="185150" cy="108750"/>
            </a:xfrm>
            <a:custGeom>
              <a:avLst/>
              <a:gdLst/>
              <a:ahLst/>
              <a:cxnLst/>
              <a:rect l="l" t="t" r="r" b="b"/>
              <a:pathLst>
                <a:path w="7406" h="4350" extrusionOk="0">
                  <a:moveTo>
                    <a:pt x="147" y="0"/>
                  </a:moveTo>
                  <a:cubicBezTo>
                    <a:pt x="100" y="0"/>
                    <a:pt x="58" y="31"/>
                    <a:pt x="34" y="80"/>
                  </a:cubicBezTo>
                  <a:cubicBezTo>
                    <a:pt x="0" y="147"/>
                    <a:pt x="34" y="180"/>
                    <a:pt x="67" y="247"/>
                  </a:cubicBezTo>
                  <a:lnTo>
                    <a:pt x="7205" y="4350"/>
                  </a:lnTo>
                  <a:lnTo>
                    <a:pt x="7272" y="4350"/>
                  </a:lnTo>
                  <a:cubicBezTo>
                    <a:pt x="7305" y="4350"/>
                    <a:pt x="7339" y="4316"/>
                    <a:pt x="7372" y="4316"/>
                  </a:cubicBezTo>
                  <a:cubicBezTo>
                    <a:pt x="7406" y="4250"/>
                    <a:pt x="7372" y="4183"/>
                    <a:pt x="7339" y="4149"/>
                  </a:cubicBezTo>
                  <a:lnTo>
                    <a:pt x="200" y="13"/>
                  </a:lnTo>
                  <a:cubicBezTo>
                    <a:pt x="183" y="4"/>
                    <a:pt x="165" y="0"/>
                    <a:pt x="1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954;p67">
              <a:extLst>
                <a:ext uri="{FF2B5EF4-FFF2-40B4-BE49-F238E27FC236}">
                  <a16:creationId xmlns:a16="http://schemas.microsoft.com/office/drawing/2014/main" id="{6EF361F9-D207-DC19-6DC6-6EE7AC4B641E}"/>
                </a:ext>
              </a:extLst>
            </p:cNvPr>
            <p:cNvSpPr/>
            <p:nvPr/>
          </p:nvSpPr>
          <p:spPr>
            <a:xfrm>
              <a:off x="4009700" y="2023200"/>
              <a:ext cx="186000" cy="108800"/>
            </a:xfrm>
            <a:custGeom>
              <a:avLst/>
              <a:gdLst/>
              <a:ahLst/>
              <a:cxnLst/>
              <a:rect l="l" t="t" r="r" b="b"/>
              <a:pathLst>
                <a:path w="7440" h="4352" extrusionOk="0">
                  <a:moveTo>
                    <a:pt x="164" y="1"/>
                  </a:moveTo>
                  <a:cubicBezTo>
                    <a:pt x="128" y="1"/>
                    <a:pt x="81" y="25"/>
                    <a:pt x="34" y="48"/>
                  </a:cubicBezTo>
                  <a:cubicBezTo>
                    <a:pt x="1" y="115"/>
                    <a:pt x="34" y="182"/>
                    <a:pt x="101" y="248"/>
                  </a:cubicBezTo>
                  <a:lnTo>
                    <a:pt x="7206" y="4351"/>
                  </a:lnTo>
                  <a:lnTo>
                    <a:pt x="7272" y="4351"/>
                  </a:lnTo>
                  <a:cubicBezTo>
                    <a:pt x="7306" y="4351"/>
                    <a:pt x="7339" y="4318"/>
                    <a:pt x="7372" y="4285"/>
                  </a:cubicBezTo>
                  <a:cubicBezTo>
                    <a:pt x="7439" y="4251"/>
                    <a:pt x="7372" y="4151"/>
                    <a:pt x="7339" y="4118"/>
                  </a:cubicBezTo>
                  <a:lnTo>
                    <a:pt x="201" y="15"/>
                  </a:lnTo>
                  <a:cubicBezTo>
                    <a:pt x="191" y="5"/>
                    <a:pt x="178" y="1"/>
                    <a:pt x="1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955;p67">
              <a:extLst>
                <a:ext uri="{FF2B5EF4-FFF2-40B4-BE49-F238E27FC236}">
                  <a16:creationId xmlns:a16="http://schemas.microsoft.com/office/drawing/2014/main" id="{8BA7664E-C9F5-F244-F0EA-C4D395617455}"/>
                </a:ext>
              </a:extLst>
            </p:cNvPr>
            <p:cNvSpPr/>
            <p:nvPr/>
          </p:nvSpPr>
          <p:spPr>
            <a:xfrm>
              <a:off x="4030550" y="2010725"/>
              <a:ext cx="186000" cy="108750"/>
            </a:xfrm>
            <a:custGeom>
              <a:avLst/>
              <a:gdLst/>
              <a:ahLst/>
              <a:cxnLst/>
              <a:rect l="l" t="t" r="r" b="b"/>
              <a:pathLst>
                <a:path w="7440" h="4350" extrusionOk="0">
                  <a:moveTo>
                    <a:pt x="153" y="0"/>
                  </a:moveTo>
                  <a:cubicBezTo>
                    <a:pt x="114" y="0"/>
                    <a:pt x="83" y="31"/>
                    <a:pt x="34" y="80"/>
                  </a:cubicBezTo>
                  <a:cubicBezTo>
                    <a:pt x="0" y="114"/>
                    <a:pt x="34" y="180"/>
                    <a:pt x="101" y="247"/>
                  </a:cubicBezTo>
                  <a:lnTo>
                    <a:pt x="7206" y="4350"/>
                  </a:lnTo>
                  <a:lnTo>
                    <a:pt x="7272" y="4350"/>
                  </a:lnTo>
                  <a:cubicBezTo>
                    <a:pt x="7306" y="4350"/>
                    <a:pt x="7339" y="4350"/>
                    <a:pt x="7372" y="4317"/>
                  </a:cubicBezTo>
                  <a:cubicBezTo>
                    <a:pt x="7439" y="4283"/>
                    <a:pt x="7372" y="4183"/>
                    <a:pt x="7339" y="4150"/>
                  </a:cubicBezTo>
                  <a:lnTo>
                    <a:pt x="201" y="13"/>
                  </a:lnTo>
                  <a:cubicBezTo>
                    <a:pt x="183" y="4"/>
                    <a:pt x="167" y="0"/>
                    <a:pt x="1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956;p67">
              <a:extLst>
                <a:ext uri="{FF2B5EF4-FFF2-40B4-BE49-F238E27FC236}">
                  <a16:creationId xmlns:a16="http://schemas.microsoft.com/office/drawing/2014/main" id="{0AA6322D-5D73-5311-E920-3EDF643584A4}"/>
                </a:ext>
              </a:extLst>
            </p:cNvPr>
            <p:cNvSpPr/>
            <p:nvPr/>
          </p:nvSpPr>
          <p:spPr>
            <a:xfrm>
              <a:off x="4052225" y="1998200"/>
              <a:ext cx="186000" cy="108775"/>
            </a:xfrm>
            <a:custGeom>
              <a:avLst/>
              <a:gdLst/>
              <a:ahLst/>
              <a:cxnLst/>
              <a:rect l="l" t="t" r="r" b="b"/>
              <a:pathLst>
                <a:path w="7440" h="4351" extrusionOk="0">
                  <a:moveTo>
                    <a:pt x="181" y="1"/>
                  </a:moveTo>
                  <a:cubicBezTo>
                    <a:pt x="134" y="1"/>
                    <a:pt x="92" y="32"/>
                    <a:pt x="67" y="81"/>
                  </a:cubicBezTo>
                  <a:cubicBezTo>
                    <a:pt x="1" y="114"/>
                    <a:pt x="67" y="181"/>
                    <a:pt x="101" y="248"/>
                  </a:cubicBezTo>
                  <a:lnTo>
                    <a:pt x="7239" y="4351"/>
                  </a:lnTo>
                  <a:lnTo>
                    <a:pt x="7273" y="4351"/>
                  </a:lnTo>
                  <a:cubicBezTo>
                    <a:pt x="7306" y="4351"/>
                    <a:pt x="7373" y="4351"/>
                    <a:pt x="7406" y="4317"/>
                  </a:cubicBezTo>
                  <a:cubicBezTo>
                    <a:pt x="7439" y="4284"/>
                    <a:pt x="7406" y="4184"/>
                    <a:pt x="7339" y="4150"/>
                  </a:cubicBezTo>
                  <a:lnTo>
                    <a:pt x="234" y="14"/>
                  </a:lnTo>
                  <a:cubicBezTo>
                    <a:pt x="216" y="5"/>
                    <a:pt x="199" y="1"/>
                    <a:pt x="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957;p67">
              <a:extLst>
                <a:ext uri="{FF2B5EF4-FFF2-40B4-BE49-F238E27FC236}">
                  <a16:creationId xmlns:a16="http://schemas.microsoft.com/office/drawing/2014/main" id="{31737ECA-EE40-5757-1464-3667C61684F5}"/>
                </a:ext>
              </a:extLst>
            </p:cNvPr>
            <p:cNvSpPr/>
            <p:nvPr/>
          </p:nvSpPr>
          <p:spPr>
            <a:xfrm>
              <a:off x="4074750" y="1985700"/>
              <a:ext cx="185150" cy="108775"/>
            </a:xfrm>
            <a:custGeom>
              <a:avLst/>
              <a:gdLst/>
              <a:ahLst/>
              <a:cxnLst/>
              <a:rect l="l" t="t" r="r" b="b"/>
              <a:pathLst>
                <a:path w="7406" h="4351" extrusionOk="0">
                  <a:moveTo>
                    <a:pt x="162" y="1"/>
                  </a:moveTo>
                  <a:cubicBezTo>
                    <a:pt x="118" y="1"/>
                    <a:pt x="58" y="32"/>
                    <a:pt x="34" y="80"/>
                  </a:cubicBezTo>
                  <a:cubicBezTo>
                    <a:pt x="0" y="147"/>
                    <a:pt x="34" y="181"/>
                    <a:pt x="67" y="247"/>
                  </a:cubicBezTo>
                  <a:lnTo>
                    <a:pt x="7206" y="4350"/>
                  </a:lnTo>
                  <a:lnTo>
                    <a:pt x="7239" y="4350"/>
                  </a:lnTo>
                  <a:cubicBezTo>
                    <a:pt x="7306" y="4350"/>
                    <a:pt x="7339" y="4350"/>
                    <a:pt x="7372" y="4317"/>
                  </a:cubicBezTo>
                  <a:cubicBezTo>
                    <a:pt x="7406" y="4250"/>
                    <a:pt x="7372" y="4183"/>
                    <a:pt x="7339" y="4150"/>
                  </a:cubicBezTo>
                  <a:lnTo>
                    <a:pt x="201" y="14"/>
                  </a:lnTo>
                  <a:cubicBezTo>
                    <a:pt x="192" y="5"/>
                    <a:pt x="178" y="1"/>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958;p67">
              <a:extLst>
                <a:ext uri="{FF2B5EF4-FFF2-40B4-BE49-F238E27FC236}">
                  <a16:creationId xmlns:a16="http://schemas.microsoft.com/office/drawing/2014/main" id="{D2161796-2794-DE19-73B5-76069BF3606E}"/>
                </a:ext>
              </a:extLst>
            </p:cNvPr>
            <p:cNvSpPr/>
            <p:nvPr/>
          </p:nvSpPr>
          <p:spPr>
            <a:xfrm>
              <a:off x="4095600" y="1973200"/>
              <a:ext cx="185150" cy="108750"/>
            </a:xfrm>
            <a:custGeom>
              <a:avLst/>
              <a:gdLst/>
              <a:ahLst/>
              <a:cxnLst/>
              <a:rect l="l" t="t" r="r" b="b"/>
              <a:pathLst>
                <a:path w="7406" h="4350" extrusionOk="0">
                  <a:moveTo>
                    <a:pt x="133" y="0"/>
                  </a:moveTo>
                  <a:cubicBezTo>
                    <a:pt x="83" y="0"/>
                    <a:pt x="58" y="31"/>
                    <a:pt x="34" y="80"/>
                  </a:cubicBezTo>
                  <a:cubicBezTo>
                    <a:pt x="0" y="147"/>
                    <a:pt x="34" y="180"/>
                    <a:pt x="67" y="247"/>
                  </a:cubicBezTo>
                  <a:lnTo>
                    <a:pt x="7205" y="4350"/>
                  </a:lnTo>
                  <a:lnTo>
                    <a:pt x="7239" y="4350"/>
                  </a:lnTo>
                  <a:cubicBezTo>
                    <a:pt x="7306" y="4350"/>
                    <a:pt x="7339" y="4316"/>
                    <a:pt x="7372" y="4316"/>
                  </a:cubicBezTo>
                  <a:cubicBezTo>
                    <a:pt x="7406" y="4250"/>
                    <a:pt x="7372" y="4183"/>
                    <a:pt x="7339" y="4150"/>
                  </a:cubicBezTo>
                  <a:lnTo>
                    <a:pt x="200" y="13"/>
                  </a:lnTo>
                  <a:cubicBezTo>
                    <a:pt x="174" y="4"/>
                    <a:pt x="152" y="0"/>
                    <a:pt x="1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959;p67">
              <a:extLst>
                <a:ext uri="{FF2B5EF4-FFF2-40B4-BE49-F238E27FC236}">
                  <a16:creationId xmlns:a16="http://schemas.microsoft.com/office/drawing/2014/main" id="{D0407AE0-202F-C5FE-575E-392A10C2BB5E}"/>
                </a:ext>
              </a:extLst>
            </p:cNvPr>
            <p:cNvSpPr/>
            <p:nvPr/>
          </p:nvSpPr>
          <p:spPr>
            <a:xfrm>
              <a:off x="4117275" y="1960675"/>
              <a:ext cx="185150" cy="108775"/>
            </a:xfrm>
            <a:custGeom>
              <a:avLst/>
              <a:gdLst/>
              <a:ahLst/>
              <a:cxnLst/>
              <a:rect l="l" t="t" r="r" b="b"/>
              <a:pathLst>
                <a:path w="7406" h="4351" extrusionOk="0">
                  <a:moveTo>
                    <a:pt x="143" y="0"/>
                  </a:moveTo>
                  <a:cubicBezTo>
                    <a:pt x="98" y="0"/>
                    <a:pt x="58" y="24"/>
                    <a:pt x="34" y="47"/>
                  </a:cubicBezTo>
                  <a:cubicBezTo>
                    <a:pt x="1" y="147"/>
                    <a:pt x="34" y="181"/>
                    <a:pt x="67" y="248"/>
                  </a:cubicBezTo>
                  <a:lnTo>
                    <a:pt x="7206" y="4350"/>
                  </a:lnTo>
                  <a:lnTo>
                    <a:pt x="7272" y="4350"/>
                  </a:lnTo>
                  <a:cubicBezTo>
                    <a:pt x="7306" y="4350"/>
                    <a:pt x="7339" y="4350"/>
                    <a:pt x="7373" y="4317"/>
                  </a:cubicBezTo>
                  <a:cubicBezTo>
                    <a:pt x="7406" y="4284"/>
                    <a:pt x="7373" y="4184"/>
                    <a:pt x="7339" y="4150"/>
                  </a:cubicBezTo>
                  <a:lnTo>
                    <a:pt x="201" y="14"/>
                  </a:lnTo>
                  <a:cubicBezTo>
                    <a:pt x="181" y="4"/>
                    <a:pt x="162" y="0"/>
                    <a:pt x="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960;p67">
              <a:extLst>
                <a:ext uri="{FF2B5EF4-FFF2-40B4-BE49-F238E27FC236}">
                  <a16:creationId xmlns:a16="http://schemas.microsoft.com/office/drawing/2014/main" id="{5BCE877D-E0AD-AE44-2066-6696BE6E0093}"/>
                </a:ext>
              </a:extLst>
            </p:cNvPr>
            <p:cNvSpPr/>
            <p:nvPr/>
          </p:nvSpPr>
          <p:spPr>
            <a:xfrm>
              <a:off x="4138950" y="1948175"/>
              <a:ext cx="186000" cy="108775"/>
            </a:xfrm>
            <a:custGeom>
              <a:avLst/>
              <a:gdLst/>
              <a:ahLst/>
              <a:cxnLst/>
              <a:rect l="l" t="t" r="r" b="b"/>
              <a:pathLst>
                <a:path w="7440" h="4351" extrusionOk="0">
                  <a:moveTo>
                    <a:pt x="168" y="1"/>
                  </a:moveTo>
                  <a:cubicBezTo>
                    <a:pt x="132" y="1"/>
                    <a:pt x="83" y="32"/>
                    <a:pt x="34" y="80"/>
                  </a:cubicBezTo>
                  <a:cubicBezTo>
                    <a:pt x="1" y="147"/>
                    <a:pt x="34" y="180"/>
                    <a:pt x="101" y="247"/>
                  </a:cubicBezTo>
                  <a:lnTo>
                    <a:pt x="7239" y="4350"/>
                  </a:lnTo>
                  <a:lnTo>
                    <a:pt x="7273" y="4350"/>
                  </a:lnTo>
                  <a:cubicBezTo>
                    <a:pt x="7306" y="4350"/>
                    <a:pt x="7339" y="4350"/>
                    <a:pt x="7373" y="4283"/>
                  </a:cubicBezTo>
                  <a:cubicBezTo>
                    <a:pt x="7440" y="4183"/>
                    <a:pt x="7373" y="4150"/>
                    <a:pt x="7339" y="4117"/>
                  </a:cubicBezTo>
                  <a:lnTo>
                    <a:pt x="201" y="14"/>
                  </a:lnTo>
                  <a:cubicBezTo>
                    <a:pt x="192" y="5"/>
                    <a:pt x="181" y="1"/>
                    <a:pt x="1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961;p67">
              <a:extLst>
                <a:ext uri="{FF2B5EF4-FFF2-40B4-BE49-F238E27FC236}">
                  <a16:creationId xmlns:a16="http://schemas.microsoft.com/office/drawing/2014/main" id="{F2EA4A59-2BC8-D049-26B8-E5C7610EDAE7}"/>
                </a:ext>
              </a:extLst>
            </p:cNvPr>
            <p:cNvSpPr/>
            <p:nvPr/>
          </p:nvSpPr>
          <p:spPr>
            <a:xfrm>
              <a:off x="4159800" y="1935675"/>
              <a:ext cx="186000" cy="108750"/>
            </a:xfrm>
            <a:custGeom>
              <a:avLst/>
              <a:gdLst/>
              <a:ahLst/>
              <a:cxnLst/>
              <a:rect l="l" t="t" r="r" b="b"/>
              <a:pathLst>
                <a:path w="7440" h="4350" extrusionOk="0">
                  <a:moveTo>
                    <a:pt x="153" y="0"/>
                  </a:moveTo>
                  <a:cubicBezTo>
                    <a:pt x="114" y="0"/>
                    <a:pt x="83" y="31"/>
                    <a:pt x="34" y="80"/>
                  </a:cubicBezTo>
                  <a:cubicBezTo>
                    <a:pt x="1" y="113"/>
                    <a:pt x="34" y="180"/>
                    <a:pt x="101" y="247"/>
                  </a:cubicBezTo>
                  <a:lnTo>
                    <a:pt x="7239" y="4350"/>
                  </a:lnTo>
                  <a:lnTo>
                    <a:pt x="7273" y="4350"/>
                  </a:lnTo>
                  <a:cubicBezTo>
                    <a:pt x="7306" y="4350"/>
                    <a:pt x="7339" y="4350"/>
                    <a:pt x="7373" y="4316"/>
                  </a:cubicBezTo>
                  <a:cubicBezTo>
                    <a:pt x="7439" y="4283"/>
                    <a:pt x="7373" y="4183"/>
                    <a:pt x="7339" y="4150"/>
                  </a:cubicBezTo>
                  <a:lnTo>
                    <a:pt x="201" y="13"/>
                  </a:lnTo>
                  <a:cubicBezTo>
                    <a:pt x="183" y="4"/>
                    <a:pt x="168" y="0"/>
                    <a:pt x="1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962;p67">
              <a:extLst>
                <a:ext uri="{FF2B5EF4-FFF2-40B4-BE49-F238E27FC236}">
                  <a16:creationId xmlns:a16="http://schemas.microsoft.com/office/drawing/2014/main" id="{045E6D39-49AF-AD8A-00D5-2AB957938519}"/>
                </a:ext>
              </a:extLst>
            </p:cNvPr>
            <p:cNvSpPr/>
            <p:nvPr/>
          </p:nvSpPr>
          <p:spPr>
            <a:xfrm>
              <a:off x="4181500" y="1923150"/>
              <a:ext cx="185975" cy="108775"/>
            </a:xfrm>
            <a:custGeom>
              <a:avLst/>
              <a:gdLst/>
              <a:ahLst/>
              <a:cxnLst/>
              <a:rect l="l" t="t" r="r" b="b"/>
              <a:pathLst>
                <a:path w="7439" h="4351" extrusionOk="0">
                  <a:moveTo>
                    <a:pt x="161" y="0"/>
                  </a:moveTo>
                  <a:cubicBezTo>
                    <a:pt x="114" y="0"/>
                    <a:pt x="90" y="24"/>
                    <a:pt x="67" y="47"/>
                  </a:cubicBezTo>
                  <a:cubicBezTo>
                    <a:pt x="0" y="114"/>
                    <a:pt x="67" y="181"/>
                    <a:pt x="100" y="214"/>
                  </a:cubicBezTo>
                  <a:lnTo>
                    <a:pt x="7239" y="4350"/>
                  </a:lnTo>
                  <a:lnTo>
                    <a:pt x="7272" y="4350"/>
                  </a:lnTo>
                  <a:cubicBezTo>
                    <a:pt x="7305" y="4350"/>
                    <a:pt x="7372" y="4350"/>
                    <a:pt x="7405" y="4317"/>
                  </a:cubicBezTo>
                  <a:cubicBezTo>
                    <a:pt x="7439" y="4284"/>
                    <a:pt x="7405" y="4184"/>
                    <a:pt x="7339" y="4150"/>
                  </a:cubicBezTo>
                  <a:lnTo>
                    <a:pt x="234" y="14"/>
                  </a:lnTo>
                  <a:cubicBezTo>
                    <a:pt x="204" y="4"/>
                    <a:pt x="181" y="0"/>
                    <a:pt x="1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963;p67">
              <a:extLst>
                <a:ext uri="{FF2B5EF4-FFF2-40B4-BE49-F238E27FC236}">
                  <a16:creationId xmlns:a16="http://schemas.microsoft.com/office/drawing/2014/main" id="{52D6FD64-14D0-2CA9-CF3B-94AB236B1A43}"/>
                </a:ext>
              </a:extLst>
            </p:cNvPr>
            <p:cNvSpPr/>
            <p:nvPr/>
          </p:nvSpPr>
          <p:spPr>
            <a:xfrm>
              <a:off x="3891275" y="2080750"/>
              <a:ext cx="196000" cy="113800"/>
            </a:xfrm>
            <a:custGeom>
              <a:avLst/>
              <a:gdLst/>
              <a:ahLst/>
              <a:cxnLst/>
              <a:rect l="l" t="t" r="r" b="b"/>
              <a:pathLst>
                <a:path w="7840" h="4552" extrusionOk="0">
                  <a:moveTo>
                    <a:pt x="129" y="1"/>
                  </a:moveTo>
                  <a:cubicBezTo>
                    <a:pt x="81" y="1"/>
                    <a:pt x="58" y="24"/>
                    <a:pt x="34" y="48"/>
                  </a:cubicBezTo>
                  <a:cubicBezTo>
                    <a:pt x="1" y="148"/>
                    <a:pt x="34" y="181"/>
                    <a:pt x="68" y="215"/>
                  </a:cubicBezTo>
                  <a:lnTo>
                    <a:pt x="7606" y="4551"/>
                  </a:lnTo>
                  <a:lnTo>
                    <a:pt x="7673" y="4551"/>
                  </a:lnTo>
                  <a:cubicBezTo>
                    <a:pt x="7706" y="4551"/>
                    <a:pt x="7740" y="4518"/>
                    <a:pt x="7773" y="4518"/>
                  </a:cubicBezTo>
                  <a:cubicBezTo>
                    <a:pt x="7840" y="4418"/>
                    <a:pt x="7773" y="4384"/>
                    <a:pt x="7740" y="4351"/>
                  </a:cubicBezTo>
                  <a:lnTo>
                    <a:pt x="201" y="14"/>
                  </a:lnTo>
                  <a:cubicBezTo>
                    <a:pt x="172" y="5"/>
                    <a:pt x="148" y="1"/>
                    <a:pt x="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964;p67">
              <a:extLst>
                <a:ext uri="{FF2B5EF4-FFF2-40B4-BE49-F238E27FC236}">
                  <a16:creationId xmlns:a16="http://schemas.microsoft.com/office/drawing/2014/main" id="{EB3935E8-6305-4569-F70E-C95EC64B0730}"/>
                </a:ext>
              </a:extLst>
            </p:cNvPr>
            <p:cNvSpPr/>
            <p:nvPr/>
          </p:nvSpPr>
          <p:spPr>
            <a:xfrm>
              <a:off x="4141725" y="2036150"/>
              <a:ext cx="76475" cy="39975"/>
            </a:xfrm>
            <a:custGeom>
              <a:avLst/>
              <a:gdLst/>
              <a:ahLst/>
              <a:cxnLst/>
              <a:rect l="l" t="t" r="r" b="b"/>
              <a:pathLst>
                <a:path w="3059" h="1599" extrusionOk="0">
                  <a:moveTo>
                    <a:pt x="885" y="314"/>
                  </a:moveTo>
                  <a:cubicBezTo>
                    <a:pt x="889" y="319"/>
                    <a:pt x="891" y="325"/>
                    <a:pt x="891" y="331"/>
                  </a:cubicBezTo>
                  <a:lnTo>
                    <a:pt x="891" y="406"/>
                  </a:lnTo>
                  <a:lnTo>
                    <a:pt x="891" y="406"/>
                  </a:lnTo>
                  <a:cubicBezTo>
                    <a:pt x="922" y="374"/>
                    <a:pt x="941" y="338"/>
                    <a:pt x="885" y="314"/>
                  </a:cubicBezTo>
                  <a:close/>
                  <a:moveTo>
                    <a:pt x="490" y="464"/>
                  </a:moveTo>
                  <a:lnTo>
                    <a:pt x="490" y="464"/>
                  </a:lnTo>
                  <a:cubicBezTo>
                    <a:pt x="457" y="564"/>
                    <a:pt x="357" y="631"/>
                    <a:pt x="324" y="664"/>
                  </a:cubicBezTo>
                  <a:cubicBezTo>
                    <a:pt x="324" y="664"/>
                    <a:pt x="249" y="694"/>
                    <a:pt x="210" y="694"/>
                  </a:cubicBezTo>
                  <a:cubicBezTo>
                    <a:pt x="190" y="694"/>
                    <a:pt x="179" y="687"/>
                    <a:pt x="190" y="664"/>
                  </a:cubicBezTo>
                  <a:cubicBezTo>
                    <a:pt x="223" y="598"/>
                    <a:pt x="290" y="498"/>
                    <a:pt x="357" y="498"/>
                  </a:cubicBezTo>
                  <a:lnTo>
                    <a:pt x="490" y="464"/>
                  </a:lnTo>
                  <a:close/>
                  <a:moveTo>
                    <a:pt x="498" y="0"/>
                  </a:moveTo>
                  <a:cubicBezTo>
                    <a:pt x="401" y="0"/>
                    <a:pt x="275" y="76"/>
                    <a:pt x="190" y="97"/>
                  </a:cubicBezTo>
                  <a:cubicBezTo>
                    <a:pt x="163" y="97"/>
                    <a:pt x="158" y="140"/>
                    <a:pt x="174" y="140"/>
                  </a:cubicBezTo>
                  <a:cubicBezTo>
                    <a:pt x="178" y="140"/>
                    <a:pt x="183" y="137"/>
                    <a:pt x="190" y="131"/>
                  </a:cubicBezTo>
                  <a:cubicBezTo>
                    <a:pt x="223" y="97"/>
                    <a:pt x="390" y="64"/>
                    <a:pt x="490" y="64"/>
                  </a:cubicBezTo>
                  <a:cubicBezTo>
                    <a:pt x="557" y="64"/>
                    <a:pt x="524" y="264"/>
                    <a:pt x="457" y="331"/>
                  </a:cubicBezTo>
                  <a:lnTo>
                    <a:pt x="324" y="431"/>
                  </a:lnTo>
                  <a:cubicBezTo>
                    <a:pt x="190" y="464"/>
                    <a:pt x="90" y="498"/>
                    <a:pt x="23" y="598"/>
                  </a:cubicBezTo>
                  <a:cubicBezTo>
                    <a:pt x="1" y="712"/>
                    <a:pt x="71" y="763"/>
                    <a:pt x="161" y="763"/>
                  </a:cubicBezTo>
                  <a:cubicBezTo>
                    <a:pt x="202" y="763"/>
                    <a:pt x="248" y="752"/>
                    <a:pt x="290" y="731"/>
                  </a:cubicBezTo>
                  <a:cubicBezTo>
                    <a:pt x="457" y="631"/>
                    <a:pt x="557" y="498"/>
                    <a:pt x="657" y="331"/>
                  </a:cubicBezTo>
                  <a:cubicBezTo>
                    <a:pt x="690" y="297"/>
                    <a:pt x="724" y="297"/>
                    <a:pt x="824" y="297"/>
                  </a:cubicBezTo>
                  <a:cubicBezTo>
                    <a:pt x="850" y="302"/>
                    <a:pt x="870" y="307"/>
                    <a:pt x="885" y="314"/>
                  </a:cubicBezTo>
                  <a:lnTo>
                    <a:pt x="885" y="314"/>
                  </a:lnTo>
                  <a:cubicBezTo>
                    <a:pt x="869" y="287"/>
                    <a:pt x="818" y="264"/>
                    <a:pt x="791" y="264"/>
                  </a:cubicBezTo>
                  <a:cubicBezTo>
                    <a:pt x="690" y="264"/>
                    <a:pt x="657" y="264"/>
                    <a:pt x="557" y="297"/>
                  </a:cubicBezTo>
                  <a:cubicBezTo>
                    <a:pt x="624" y="264"/>
                    <a:pt x="624" y="164"/>
                    <a:pt x="624" y="97"/>
                  </a:cubicBezTo>
                  <a:cubicBezTo>
                    <a:pt x="600" y="25"/>
                    <a:pt x="554" y="0"/>
                    <a:pt x="498" y="0"/>
                  </a:cubicBezTo>
                  <a:close/>
                  <a:moveTo>
                    <a:pt x="891" y="406"/>
                  </a:moveTo>
                  <a:cubicBezTo>
                    <a:pt x="867" y="430"/>
                    <a:pt x="836" y="452"/>
                    <a:pt x="824" y="464"/>
                  </a:cubicBezTo>
                  <a:lnTo>
                    <a:pt x="824" y="498"/>
                  </a:lnTo>
                  <a:cubicBezTo>
                    <a:pt x="902" y="482"/>
                    <a:pt x="1018" y="451"/>
                    <a:pt x="1108" y="451"/>
                  </a:cubicBezTo>
                  <a:cubicBezTo>
                    <a:pt x="1209" y="451"/>
                    <a:pt x="1277" y="490"/>
                    <a:pt x="1224" y="631"/>
                  </a:cubicBezTo>
                  <a:lnTo>
                    <a:pt x="1224" y="664"/>
                  </a:lnTo>
                  <a:cubicBezTo>
                    <a:pt x="1291" y="664"/>
                    <a:pt x="1491" y="731"/>
                    <a:pt x="1424" y="764"/>
                  </a:cubicBezTo>
                  <a:cubicBezTo>
                    <a:pt x="1424" y="764"/>
                    <a:pt x="1424" y="798"/>
                    <a:pt x="1491" y="798"/>
                  </a:cubicBezTo>
                  <a:lnTo>
                    <a:pt x="1958" y="798"/>
                  </a:lnTo>
                  <a:cubicBezTo>
                    <a:pt x="2025" y="798"/>
                    <a:pt x="2058" y="798"/>
                    <a:pt x="2158" y="831"/>
                  </a:cubicBezTo>
                  <a:cubicBezTo>
                    <a:pt x="2192" y="864"/>
                    <a:pt x="2125" y="998"/>
                    <a:pt x="2125" y="1031"/>
                  </a:cubicBezTo>
                  <a:lnTo>
                    <a:pt x="2125" y="1098"/>
                  </a:lnTo>
                  <a:cubicBezTo>
                    <a:pt x="2192" y="1131"/>
                    <a:pt x="2225" y="1165"/>
                    <a:pt x="2192" y="1265"/>
                  </a:cubicBezTo>
                  <a:lnTo>
                    <a:pt x="2192" y="1298"/>
                  </a:lnTo>
                  <a:cubicBezTo>
                    <a:pt x="2211" y="1301"/>
                    <a:pt x="2232" y="1303"/>
                    <a:pt x="2254" y="1303"/>
                  </a:cubicBezTo>
                  <a:cubicBezTo>
                    <a:pt x="2351" y="1303"/>
                    <a:pt x="2466" y="1277"/>
                    <a:pt x="2570" y="1277"/>
                  </a:cubicBezTo>
                  <a:cubicBezTo>
                    <a:pt x="2681" y="1277"/>
                    <a:pt x="2779" y="1307"/>
                    <a:pt x="2825" y="1432"/>
                  </a:cubicBezTo>
                  <a:cubicBezTo>
                    <a:pt x="2859" y="1598"/>
                    <a:pt x="2825" y="1598"/>
                    <a:pt x="3025" y="1598"/>
                  </a:cubicBezTo>
                  <a:cubicBezTo>
                    <a:pt x="3059" y="1598"/>
                    <a:pt x="3059" y="1565"/>
                    <a:pt x="3025" y="1565"/>
                  </a:cubicBezTo>
                  <a:cubicBezTo>
                    <a:pt x="2825" y="1565"/>
                    <a:pt x="2992" y="1331"/>
                    <a:pt x="2859" y="1265"/>
                  </a:cubicBezTo>
                  <a:cubicBezTo>
                    <a:pt x="2826" y="1240"/>
                    <a:pt x="2788" y="1232"/>
                    <a:pt x="2747" y="1232"/>
                  </a:cubicBezTo>
                  <a:cubicBezTo>
                    <a:pt x="2648" y="1232"/>
                    <a:pt x="2531" y="1281"/>
                    <a:pt x="2437" y="1281"/>
                  </a:cubicBezTo>
                  <a:cubicBezTo>
                    <a:pt x="2408" y="1281"/>
                    <a:pt x="2382" y="1276"/>
                    <a:pt x="2358" y="1265"/>
                  </a:cubicBezTo>
                  <a:cubicBezTo>
                    <a:pt x="2225" y="1165"/>
                    <a:pt x="2358" y="1165"/>
                    <a:pt x="2325" y="1098"/>
                  </a:cubicBezTo>
                  <a:cubicBezTo>
                    <a:pt x="2325" y="1098"/>
                    <a:pt x="2225" y="1098"/>
                    <a:pt x="2225" y="1065"/>
                  </a:cubicBezTo>
                  <a:cubicBezTo>
                    <a:pt x="2225" y="998"/>
                    <a:pt x="2192" y="998"/>
                    <a:pt x="2192" y="998"/>
                  </a:cubicBezTo>
                  <a:lnTo>
                    <a:pt x="2192" y="965"/>
                  </a:lnTo>
                  <a:lnTo>
                    <a:pt x="2225" y="931"/>
                  </a:lnTo>
                  <a:cubicBezTo>
                    <a:pt x="2275" y="781"/>
                    <a:pt x="2100" y="762"/>
                    <a:pt x="1925" y="762"/>
                  </a:cubicBezTo>
                  <a:cubicBezTo>
                    <a:pt x="1866" y="762"/>
                    <a:pt x="1808" y="764"/>
                    <a:pt x="1758" y="764"/>
                  </a:cubicBezTo>
                  <a:lnTo>
                    <a:pt x="1524" y="764"/>
                  </a:lnTo>
                  <a:cubicBezTo>
                    <a:pt x="1491" y="764"/>
                    <a:pt x="1524" y="731"/>
                    <a:pt x="1524" y="731"/>
                  </a:cubicBezTo>
                  <a:lnTo>
                    <a:pt x="1324" y="631"/>
                  </a:lnTo>
                  <a:cubicBezTo>
                    <a:pt x="1324" y="631"/>
                    <a:pt x="1358" y="564"/>
                    <a:pt x="1324" y="498"/>
                  </a:cubicBezTo>
                  <a:cubicBezTo>
                    <a:pt x="1296" y="455"/>
                    <a:pt x="1236" y="442"/>
                    <a:pt x="1170" y="442"/>
                  </a:cubicBezTo>
                  <a:cubicBezTo>
                    <a:pt x="1082" y="442"/>
                    <a:pt x="981" y="464"/>
                    <a:pt x="924" y="464"/>
                  </a:cubicBezTo>
                  <a:lnTo>
                    <a:pt x="857" y="464"/>
                  </a:lnTo>
                  <a:cubicBezTo>
                    <a:pt x="891" y="464"/>
                    <a:pt x="891" y="431"/>
                    <a:pt x="891" y="431"/>
                  </a:cubicBezTo>
                  <a:lnTo>
                    <a:pt x="891" y="406"/>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965;p67">
              <a:extLst>
                <a:ext uri="{FF2B5EF4-FFF2-40B4-BE49-F238E27FC236}">
                  <a16:creationId xmlns:a16="http://schemas.microsoft.com/office/drawing/2014/main" id="{013D0D38-6A34-B39C-E447-C633C90683BA}"/>
                </a:ext>
              </a:extLst>
            </p:cNvPr>
            <p:cNvSpPr/>
            <p:nvPr/>
          </p:nvSpPr>
          <p:spPr>
            <a:xfrm>
              <a:off x="4081425" y="1996050"/>
              <a:ext cx="58400" cy="31250"/>
            </a:xfrm>
            <a:custGeom>
              <a:avLst/>
              <a:gdLst/>
              <a:ahLst/>
              <a:cxnLst/>
              <a:rect l="l" t="t" r="r" b="b"/>
              <a:pathLst>
                <a:path w="2336" h="1250" extrusionOk="0">
                  <a:moveTo>
                    <a:pt x="300" y="500"/>
                  </a:moveTo>
                  <a:lnTo>
                    <a:pt x="300" y="534"/>
                  </a:lnTo>
                  <a:cubicBezTo>
                    <a:pt x="276" y="558"/>
                    <a:pt x="197" y="637"/>
                    <a:pt x="184" y="637"/>
                  </a:cubicBezTo>
                  <a:cubicBezTo>
                    <a:pt x="179" y="637"/>
                    <a:pt x="183" y="627"/>
                    <a:pt x="200" y="600"/>
                  </a:cubicBezTo>
                  <a:cubicBezTo>
                    <a:pt x="200" y="567"/>
                    <a:pt x="234" y="534"/>
                    <a:pt x="300" y="500"/>
                  </a:cubicBezTo>
                  <a:close/>
                  <a:moveTo>
                    <a:pt x="167" y="0"/>
                  </a:moveTo>
                  <a:cubicBezTo>
                    <a:pt x="134" y="0"/>
                    <a:pt x="100" y="33"/>
                    <a:pt x="167" y="67"/>
                  </a:cubicBezTo>
                  <a:cubicBezTo>
                    <a:pt x="267" y="100"/>
                    <a:pt x="267" y="200"/>
                    <a:pt x="267" y="300"/>
                  </a:cubicBezTo>
                  <a:cubicBezTo>
                    <a:pt x="200" y="500"/>
                    <a:pt x="0" y="600"/>
                    <a:pt x="0" y="734"/>
                  </a:cubicBezTo>
                  <a:cubicBezTo>
                    <a:pt x="28" y="751"/>
                    <a:pt x="57" y="758"/>
                    <a:pt x="86" y="758"/>
                  </a:cubicBezTo>
                  <a:cubicBezTo>
                    <a:pt x="230" y="758"/>
                    <a:pt x="378" y="573"/>
                    <a:pt x="434" y="434"/>
                  </a:cubicBezTo>
                  <a:cubicBezTo>
                    <a:pt x="445" y="434"/>
                    <a:pt x="471" y="430"/>
                    <a:pt x="501" y="430"/>
                  </a:cubicBezTo>
                  <a:cubicBezTo>
                    <a:pt x="560" y="430"/>
                    <a:pt x="634" y="445"/>
                    <a:pt x="634" y="534"/>
                  </a:cubicBezTo>
                  <a:lnTo>
                    <a:pt x="601" y="600"/>
                  </a:lnTo>
                  <a:cubicBezTo>
                    <a:pt x="601" y="600"/>
                    <a:pt x="601" y="667"/>
                    <a:pt x="634" y="667"/>
                  </a:cubicBezTo>
                  <a:cubicBezTo>
                    <a:pt x="696" y="667"/>
                    <a:pt x="820" y="617"/>
                    <a:pt x="899" y="617"/>
                  </a:cubicBezTo>
                  <a:cubicBezTo>
                    <a:pt x="949" y="617"/>
                    <a:pt x="980" y="636"/>
                    <a:pt x="968" y="701"/>
                  </a:cubicBezTo>
                  <a:lnTo>
                    <a:pt x="968" y="734"/>
                  </a:lnTo>
                  <a:cubicBezTo>
                    <a:pt x="993" y="742"/>
                    <a:pt x="1022" y="744"/>
                    <a:pt x="1052" y="744"/>
                  </a:cubicBezTo>
                  <a:cubicBezTo>
                    <a:pt x="1081" y="744"/>
                    <a:pt x="1111" y="742"/>
                    <a:pt x="1139" y="742"/>
                  </a:cubicBezTo>
                  <a:cubicBezTo>
                    <a:pt x="1193" y="742"/>
                    <a:pt x="1234" y="751"/>
                    <a:pt x="1234" y="801"/>
                  </a:cubicBezTo>
                  <a:cubicBezTo>
                    <a:pt x="1234" y="867"/>
                    <a:pt x="1134" y="901"/>
                    <a:pt x="1201" y="967"/>
                  </a:cubicBezTo>
                  <a:cubicBezTo>
                    <a:pt x="1212" y="1001"/>
                    <a:pt x="1227" y="1012"/>
                    <a:pt x="1246" y="1012"/>
                  </a:cubicBezTo>
                  <a:cubicBezTo>
                    <a:pt x="1283" y="1012"/>
                    <a:pt x="1335" y="967"/>
                    <a:pt x="1401" y="967"/>
                  </a:cubicBezTo>
                  <a:cubicBezTo>
                    <a:pt x="1468" y="967"/>
                    <a:pt x="1468" y="934"/>
                    <a:pt x="1468" y="934"/>
                  </a:cubicBezTo>
                  <a:lnTo>
                    <a:pt x="1468" y="967"/>
                  </a:lnTo>
                  <a:cubicBezTo>
                    <a:pt x="1468" y="967"/>
                    <a:pt x="1468" y="1034"/>
                    <a:pt x="1535" y="1034"/>
                  </a:cubicBezTo>
                  <a:lnTo>
                    <a:pt x="1601" y="1034"/>
                  </a:lnTo>
                  <a:cubicBezTo>
                    <a:pt x="1635" y="1034"/>
                    <a:pt x="1635" y="967"/>
                    <a:pt x="1635" y="967"/>
                  </a:cubicBezTo>
                  <a:cubicBezTo>
                    <a:pt x="1701" y="967"/>
                    <a:pt x="1735" y="967"/>
                    <a:pt x="1768" y="1034"/>
                  </a:cubicBezTo>
                  <a:cubicBezTo>
                    <a:pt x="1768" y="1034"/>
                    <a:pt x="1875" y="1077"/>
                    <a:pt x="1918" y="1077"/>
                  </a:cubicBezTo>
                  <a:cubicBezTo>
                    <a:pt x="1928" y="1077"/>
                    <a:pt x="1935" y="1074"/>
                    <a:pt x="1935" y="1067"/>
                  </a:cubicBezTo>
                  <a:lnTo>
                    <a:pt x="1935" y="1067"/>
                  </a:lnTo>
                  <a:cubicBezTo>
                    <a:pt x="1968" y="1101"/>
                    <a:pt x="1868" y="1201"/>
                    <a:pt x="1902" y="1234"/>
                  </a:cubicBezTo>
                  <a:cubicBezTo>
                    <a:pt x="1913" y="1245"/>
                    <a:pt x="1946" y="1249"/>
                    <a:pt x="1989" y="1249"/>
                  </a:cubicBezTo>
                  <a:cubicBezTo>
                    <a:pt x="2076" y="1249"/>
                    <a:pt x="2202" y="1234"/>
                    <a:pt x="2269" y="1234"/>
                  </a:cubicBezTo>
                  <a:cubicBezTo>
                    <a:pt x="2335" y="1234"/>
                    <a:pt x="2302" y="1134"/>
                    <a:pt x="2269" y="1134"/>
                  </a:cubicBezTo>
                  <a:lnTo>
                    <a:pt x="2102" y="1201"/>
                  </a:lnTo>
                  <a:cubicBezTo>
                    <a:pt x="1935" y="1134"/>
                    <a:pt x="1968" y="1067"/>
                    <a:pt x="2035" y="1034"/>
                  </a:cubicBezTo>
                  <a:cubicBezTo>
                    <a:pt x="2068" y="967"/>
                    <a:pt x="2035" y="967"/>
                    <a:pt x="1968" y="967"/>
                  </a:cubicBezTo>
                  <a:cubicBezTo>
                    <a:pt x="1902" y="967"/>
                    <a:pt x="1802" y="901"/>
                    <a:pt x="1735" y="901"/>
                  </a:cubicBezTo>
                  <a:cubicBezTo>
                    <a:pt x="1668" y="901"/>
                    <a:pt x="1635" y="934"/>
                    <a:pt x="1601" y="934"/>
                  </a:cubicBezTo>
                  <a:cubicBezTo>
                    <a:pt x="1468" y="934"/>
                    <a:pt x="1568" y="901"/>
                    <a:pt x="1568" y="801"/>
                  </a:cubicBezTo>
                  <a:cubicBezTo>
                    <a:pt x="1568" y="801"/>
                    <a:pt x="1568" y="767"/>
                    <a:pt x="1501" y="767"/>
                  </a:cubicBezTo>
                  <a:cubicBezTo>
                    <a:pt x="1459" y="788"/>
                    <a:pt x="1377" y="849"/>
                    <a:pt x="1322" y="849"/>
                  </a:cubicBezTo>
                  <a:cubicBezTo>
                    <a:pt x="1290" y="849"/>
                    <a:pt x="1268" y="829"/>
                    <a:pt x="1268" y="767"/>
                  </a:cubicBezTo>
                  <a:cubicBezTo>
                    <a:pt x="1268" y="734"/>
                    <a:pt x="1335" y="701"/>
                    <a:pt x="1335" y="701"/>
                  </a:cubicBezTo>
                  <a:cubicBezTo>
                    <a:pt x="1335" y="701"/>
                    <a:pt x="1301" y="600"/>
                    <a:pt x="1268" y="567"/>
                  </a:cubicBezTo>
                  <a:lnTo>
                    <a:pt x="1101" y="567"/>
                  </a:lnTo>
                  <a:cubicBezTo>
                    <a:pt x="1052" y="577"/>
                    <a:pt x="1029" y="581"/>
                    <a:pt x="1019" y="581"/>
                  </a:cubicBezTo>
                  <a:cubicBezTo>
                    <a:pt x="995" y="581"/>
                    <a:pt x="1048" y="557"/>
                    <a:pt x="1001" y="534"/>
                  </a:cubicBezTo>
                  <a:cubicBezTo>
                    <a:pt x="968" y="500"/>
                    <a:pt x="934" y="500"/>
                    <a:pt x="834" y="500"/>
                  </a:cubicBezTo>
                  <a:lnTo>
                    <a:pt x="734" y="500"/>
                  </a:lnTo>
                  <a:cubicBezTo>
                    <a:pt x="634" y="434"/>
                    <a:pt x="667" y="500"/>
                    <a:pt x="667" y="400"/>
                  </a:cubicBezTo>
                  <a:cubicBezTo>
                    <a:pt x="667" y="334"/>
                    <a:pt x="734" y="334"/>
                    <a:pt x="667" y="267"/>
                  </a:cubicBezTo>
                  <a:cubicBezTo>
                    <a:pt x="634" y="234"/>
                    <a:pt x="601" y="200"/>
                    <a:pt x="501" y="200"/>
                  </a:cubicBezTo>
                  <a:cubicBezTo>
                    <a:pt x="467" y="200"/>
                    <a:pt x="401" y="234"/>
                    <a:pt x="334" y="234"/>
                  </a:cubicBezTo>
                  <a:cubicBezTo>
                    <a:pt x="334" y="100"/>
                    <a:pt x="334" y="0"/>
                    <a:pt x="1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966;p67">
              <a:extLst>
                <a:ext uri="{FF2B5EF4-FFF2-40B4-BE49-F238E27FC236}">
                  <a16:creationId xmlns:a16="http://schemas.microsoft.com/office/drawing/2014/main" id="{EE5B1F20-83BC-7EF3-8A2B-BF369AEBFC14}"/>
                </a:ext>
              </a:extLst>
            </p:cNvPr>
            <p:cNvSpPr/>
            <p:nvPr/>
          </p:nvSpPr>
          <p:spPr>
            <a:xfrm>
              <a:off x="3538525" y="2851450"/>
              <a:ext cx="657175" cy="427200"/>
            </a:xfrm>
            <a:custGeom>
              <a:avLst/>
              <a:gdLst/>
              <a:ahLst/>
              <a:cxnLst/>
              <a:rect l="l" t="t" r="r" b="b"/>
              <a:pathLst>
                <a:path w="26287" h="17088" extrusionOk="0">
                  <a:moveTo>
                    <a:pt x="15891" y="0"/>
                  </a:moveTo>
                  <a:cubicBezTo>
                    <a:pt x="15695" y="0"/>
                    <a:pt x="15495" y="59"/>
                    <a:pt x="15312" y="175"/>
                  </a:cubicBezTo>
                  <a:lnTo>
                    <a:pt x="1268" y="8281"/>
                  </a:lnTo>
                  <a:cubicBezTo>
                    <a:pt x="1102" y="8381"/>
                    <a:pt x="968" y="8548"/>
                    <a:pt x="968" y="8715"/>
                  </a:cubicBezTo>
                  <a:cubicBezTo>
                    <a:pt x="968" y="8882"/>
                    <a:pt x="1102" y="9048"/>
                    <a:pt x="1268" y="9115"/>
                  </a:cubicBezTo>
                  <a:lnTo>
                    <a:pt x="2102" y="9582"/>
                  </a:lnTo>
                  <a:lnTo>
                    <a:pt x="401" y="10583"/>
                  </a:lnTo>
                  <a:cubicBezTo>
                    <a:pt x="268" y="10649"/>
                    <a:pt x="168" y="10716"/>
                    <a:pt x="134" y="10850"/>
                  </a:cubicBezTo>
                  <a:cubicBezTo>
                    <a:pt x="1" y="11083"/>
                    <a:pt x="134" y="11383"/>
                    <a:pt x="401" y="11483"/>
                  </a:cubicBezTo>
                  <a:lnTo>
                    <a:pt x="9941" y="16954"/>
                  </a:lnTo>
                  <a:cubicBezTo>
                    <a:pt x="10141" y="17054"/>
                    <a:pt x="10308" y="17087"/>
                    <a:pt x="10508" y="17087"/>
                  </a:cubicBezTo>
                  <a:cubicBezTo>
                    <a:pt x="10742" y="17087"/>
                    <a:pt x="10909" y="17021"/>
                    <a:pt x="11042" y="16887"/>
                  </a:cubicBezTo>
                  <a:lnTo>
                    <a:pt x="25119" y="8781"/>
                  </a:lnTo>
                  <a:cubicBezTo>
                    <a:pt x="25285" y="8715"/>
                    <a:pt x="25386" y="8548"/>
                    <a:pt x="25386" y="8381"/>
                  </a:cubicBezTo>
                  <a:cubicBezTo>
                    <a:pt x="25386" y="8214"/>
                    <a:pt x="25285" y="8048"/>
                    <a:pt x="25119" y="7948"/>
                  </a:cubicBezTo>
                  <a:lnTo>
                    <a:pt x="24285" y="7514"/>
                  </a:lnTo>
                  <a:lnTo>
                    <a:pt x="25986" y="6513"/>
                  </a:lnTo>
                  <a:cubicBezTo>
                    <a:pt x="26153" y="6446"/>
                    <a:pt x="26286" y="6280"/>
                    <a:pt x="26286" y="6080"/>
                  </a:cubicBezTo>
                  <a:cubicBezTo>
                    <a:pt x="26286" y="5913"/>
                    <a:pt x="26153" y="5746"/>
                    <a:pt x="25986" y="5679"/>
                  </a:cubicBezTo>
                  <a:lnTo>
                    <a:pt x="16446" y="175"/>
                  </a:lnTo>
                  <a:cubicBezTo>
                    <a:pt x="16279" y="59"/>
                    <a:pt x="16087" y="0"/>
                    <a:pt x="158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967;p67">
              <a:extLst>
                <a:ext uri="{FF2B5EF4-FFF2-40B4-BE49-F238E27FC236}">
                  <a16:creationId xmlns:a16="http://schemas.microsoft.com/office/drawing/2014/main" id="{5DF9FCF3-A9EE-F854-5C5D-7B9830706ACB}"/>
                </a:ext>
              </a:extLst>
            </p:cNvPr>
            <p:cNvSpPr/>
            <p:nvPr/>
          </p:nvSpPr>
          <p:spPr>
            <a:xfrm>
              <a:off x="3545200" y="2895225"/>
              <a:ext cx="624650" cy="370925"/>
            </a:xfrm>
            <a:custGeom>
              <a:avLst/>
              <a:gdLst/>
              <a:ahLst/>
              <a:cxnLst/>
              <a:rect l="l" t="t" r="r" b="b"/>
              <a:pathLst>
                <a:path w="24986" h="14837" extrusionOk="0">
                  <a:moveTo>
                    <a:pt x="14728" y="0"/>
                  </a:moveTo>
                  <a:cubicBezTo>
                    <a:pt x="14561" y="0"/>
                    <a:pt x="14394" y="42"/>
                    <a:pt x="14244" y="126"/>
                  </a:cubicBezTo>
                  <a:lnTo>
                    <a:pt x="201" y="8231"/>
                  </a:lnTo>
                  <a:cubicBezTo>
                    <a:pt x="67" y="8265"/>
                    <a:pt x="34" y="8398"/>
                    <a:pt x="1" y="8498"/>
                  </a:cubicBezTo>
                  <a:lnTo>
                    <a:pt x="1" y="8932"/>
                  </a:lnTo>
                  <a:cubicBezTo>
                    <a:pt x="1" y="9065"/>
                    <a:pt x="67" y="9132"/>
                    <a:pt x="201" y="9232"/>
                  </a:cubicBezTo>
                  <a:lnTo>
                    <a:pt x="9741" y="14736"/>
                  </a:lnTo>
                  <a:cubicBezTo>
                    <a:pt x="9891" y="14803"/>
                    <a:pt x="10058" y="14836"/>
                    <a:pt x="10225" y="14836"/>
                  </a:cubicBezTo>
                  <a:cubicBezTo>
                    <a:pt x="10391" y="14836"/>
                    <a:pt x="10558" y="14803"/>
                    <a:pt x="10708" y="14736"/>
                  </a:cubicBezTo>
                  <a:lnTo>
                    <a:pt x="24752" y="6630"/>
                  </a:lnTo>
                  <a:cubicBezTo>
                    <a:pt x="24885" y="6597"/>
                    <a:pt x="24985" y="6463"/>
                    <a:pt x="24985" y="6397"/>
                  </a:cubicBezTo>
                  <a:lnTo>
                    <a:pt x="24985" y="5930"/>
                  </a:lnTo>
                  <a:cubicBezTo>
                    <a:pt x="24985" y="5796"/>
                    <a:pt x="24885" y="5730"/>
                    <a:pt x="24752" y="5629"/>
                  </a:cubicBezTo>
                  <a:lnTo>
                    <a:pt x="15211" y="126"/>
                  </a:lnTo>
                  <a:cubicBezTo>
                    <a:pt x="15061" y="42"/>
                    <a:pt x="14895" y="0"/>
                    <a:pt x="147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968;p67">
              <a:extLst>
                <a:ext uri="{FF2B5EF4-FFF2-40B4-BE49-F238E27FC236}">
                  <a16:creationId xmlns:a16="http://schemas.microsoft.com/office/drawing/2014/main" id="{2C2C24F2-5905-EC81-0FB6-ECDBA887491C}"/>
                </a:ext>
              </a:extLst>
            </p:cNvPr>
            <p:cNvSpPr/>
            <p:nvPr/>
          </p:nvSpPr>
          <p:spPr>
            <a:xfrm>
              <a:off x="3545200" y="2896050"/>
              <a:ext cx="626300" cy="360700"/>
            </a:xfrm>
            <a:custGeom>
              <a:avLst/>
              <a:gdLst/>
              <a:ahLst/>
              <a:cxnLst/>
              <a:rect l="l" t="t" r="r" b="b"/>
              <a:pathLst>
                <a:path w="25052" h="14428" extrusionOk="0">
                  <a:moveTo>
                    <a:pt x="14778" y="1"/>
                  </a:moveTo>
                  <a:cubicBezTo>
                    <a:pt x="14611" y="1"/>
                    <a:pt x="14444" y="42"/>
                    <a:pt x="14311" y="126"/>
                  </a:cubicBezTo>
                  <a:lnTo>
                    <a:pt x="234" y="8232"/>
                  </a:lnTo>
                  <a:cubicBezTo>
                    <a:pt x="167" y="8232"/>
                    <a:pt x="67" y="8298"/>
                    <a:pt x="67" y="8398"/>
                  </a:cubicBezTo>
                  <a:cubicBezTo>
                    <a:pt x="1" y="8565"/>
                    <a:pt x="67" y="8732"/>
                    <a:pt x="234" y="8765"/>
                  </a:cubicBezTo>
                  <a:lnTo>
                    <a:pt x="9841" y="14303"/>
                  </a:lnTo>
                  <a:cubicBezTo>
                    <a:pt x="9991" y="14386"/>
                    <a:pt x="10158" y="14428"/>
                    <a:pt x="10325" y="14428"/>
                  </a:cubicBezTo>
                  <a:cubicBezTo>
                    <a:pt x="10491" y="14428"/>
                    <a:pt x="10658" y="14386"/>
                    <a:pt x="10808" y="14303"/>
                  </a:cubicBezTo>
                  <a:lnTo>
                    <a:pt x="24785" y="6230"/>
                  </a:lnTo>
                  <a:cubicBezTo>
                    <a:pt x="24918" y="6164"/>
                    <a:pt x="24952" y="6097"/>
                    <a:pt x="25018" y="5997"/>
                  </a:cubicBezTo>
                  <a:cubicBezTo>
                    <a:pt x="25052" y="5863"/>
                    <a:pt x="24952" y="5697"/>
                    <a:pt x="24785" y="5630"/>
                  </a:cubicBezTo>
                  <a:lnTo>
                    <a:pt x="15245" y="126"/>
                  </a:lnTo>
                  <a:cubicBezTo>
                    <a:pt x="15111" y="42"/>
                    <a:pt x="14945" y="1"/>
                    <a:pt x="14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969;p67">
              <a:extLst>
                <a:ext uri="{FF2B5EF4-FFF2-40B4-BE49-F238E27FC236}">
                  <a16:creationId xmlns:a16="http://schemas.microsoft.com/office/drawing/2014/main" id="{263DC443-8733-462B-6F58-9C06CF8C6237}"/>
                </a:ext>
              </a:extLst>
            </p:cNvPr>
            <p:cNvSpPr/>
            <p:nvPr/>
          </p:nvSpPr>
          <p:spPr>
            <a:xfrm>
              <a:off x="3546025" y="3107675"/>
              <a:ext cx="255225" cy="158475"/>
            </a:xfrm>
            <a:custGeom>
              <a:avLst/>
              <a:gdLst/>
              <a:ahLst/>
              <a:cxnLst/>
              <a:rect l="l" t="t" r="r" b="b"/>
              <a:pathLst>
                <a:path w="10209" h="6339" extrusionOk="0">
                  <a:moveTo>
                    <a:pt x="1" y="0"/>
                  </a:moveTo>
                  <a:lnTo>
                    <a:pt x="1" y="434"/>
                  </a:lnTo>
                  <a:cubicBezTo>
                    <a:pt x="1" y="567"/>
                    <a:pt x="101" y="667"/>
                    <a:pt x="201" y="734"/>
                  </a:cubicBezTo>
                  <a:lnTo>
                    <a:pt x="9775" y="6238"/>
                  </a:lnTo>
                  <a:cubicBezTo>
                    <a:pt x="9875" y="6305"/>
                    <a:pt x="10041" y="6338"/>
                    <a:pt x="10208" y="6338"/>
                  </a:cubicBezTo>
                  <a:lnTo>
                    <a:pt x="10208" y="5938"/>
                  </a:lnTo>
                  <a:cubicBezTo>
                    <a:pt x="10041" y="5938"/>
                    <a:pt x="9875" y="5871"/>
                    <a:pt x="9775" y="5804"/>
                  </a:cubicBezTo>
                  <a:lnTo>
                    <a:pt x="201" y="300"/>
                  </a:lnTo>
                  <a:cubicBezTo>
                    <a:pt x="101" y="234"/>
                    <a:pt x="1" y="1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970;p67">
              <a:extLst>
                <a:ext uri="{FF2B5EF4-FFF2-40B4-BE49-F238E27FC236}">
                  <a16:creationId xmlns:a16="http://schemas.microsoft.com/office/drawing/2014/main" id="{BDED882A-E31F-B388-ED97-71816E25B297}"/>
                </a:ext>
              </a:extLst>
            </p:cNvPr>
            <p:cNvSpPr/>
            <p:nvPr/>
          </p:nvSpPr>
          <p:spPr>
            <a:xfrm>
              <a:off x="3567725" y="2836850"/>
              <a:ext cx="624625" cy="370700"/>
            </a:xfrm>
            <a:custGeom>
              <a:avLst/>
              <a:gdLst/>
              <a:ahLst/>
              <a:cxnLst/>
              <a:rect l="l" t="t" r="r" b="b"/>
              <a:pathLst>
                <a:path w="24985" h="14828" extrusionOk="0">
                  <a:moveTo>
                    <a:pt x="14711" y="0"/>
                  </a:moveTo>
                  <a:cubicBezTo>
                    <a:pt x="14544" y="0"/>
                    <a:pt x="14377" y="42"/>
                    <a:pt x="14244" y="126"/>
                  </a:cubicBezTo>
                  <a:lnTo>
                    <a:pt x="234" y="8231"/>
                  </a:lnTo>
                  <a:cubicBezTo>
                    <a:pt x="100" y="8265"/>
                    <a:pt x="0" y="8365"/>
                    <a:pt x="0" y="8498"/>
                  </a:cubicBezTo>
                  <a:lnTo>
                    <a:pt x="0" y="8932"/>
                  </a:lnTo>
                  <a:cubicBezTo>
                    <a:pt x="0" y="9065"/>
                    <a:pt x="100" y="9132"/>
                    <a:pt x="234" y="9199"/>
                  </a:cubicBezTo>
                  <a:lnTo>
                    <a:pt x="9774" y="14703"/>
                  </a:lnTo>
                  <a:cubicBezTo>
                    <a:pt x="9924" y="14786"/>
                    <a:pt x="10091" y="14828"/>
                    <a:pt x="10258" y="14828"/>
                  </a:cubicBezTo>
                  <a:cubicBezTo>
                    <a:pt x="10424" y="14828"/>
                    <a:pt x="10591" y="14786"/>
                    <a:pt x="10741" y="14703"/>
                  </a:cubicBezTo>
                  <a:lnTo>
                    <a:pt x="24785" y="6630"/>
                  </a:lnTo>
                  <a:cubicBezTo>
                    <a:pt x="24918" y="6597"/>
                    <a:pt x="24951" y="6463"/>
                    <a:pt x="24985" y="6363"/>
                  </a:cubicBezTo>
                  <a:lnTo>
                    <a:pt x="24951" y="5930"/>
                  </a:lnTo>
                  <a:cubicBezTo>
                    <a:pt x="24951" y="5796"/>
                    <a:pt x="24851" y="5730"/>
                    <a:pt x="24718" y="5629"/>
                  </a:cubicBezTo>
                  <a:lnTo>
                    <a:pt x="15178" y="126"/>
                  </a:lnTo>
                  <a:cubicBezTo>
                    <a:pt x="15044" y="42"/>
                    <a:pt x="14878" y="0"/>
                    <a:pt x="147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971;p67">
              <a:extLst>
                <a:ext uri="{FF2B5EF4-FFF2-40B4-BE49-F238E27FC236}">
                  <a16:creationId xmlns:a16="http://schemas.microsoft.com/office/drawing/2014/main" id="{680A71C5-0B65-F8BC-C5D0-D1B978CC1649}"/>
                </a:ext>
              </a:extLst>
            </p:cNvPr>
            <p:cNvSpPr/>
            <p:nvPr/>
          </p:nvSpPr>
          <p:spPr>
            <a:xfrm>
              <a:off x="3566875" y="2837675"/>
              <a:ext cx="625475" cy="359875"/>
            </a:xfrm>
            <a:custGeom>
              <a:avLst/>
              <a:gdLst/>
              <a:ahLst/>
              <a:cxnLst/>
              <a:rect l="l" t="t" r="r" b="b"/>
              <a:pathLst>
                <a:path w="25019" h="14395" extrusionOk="0">
                  <a:moveTo>
                    <a:pt x="14745" y="1"/>
                  </a:moveTo>
                  <a:cubicBezTo>
                    <a:pt x="14578" y="1"/>
                    <a:pt x="14411" y="42"/>
                    <a:pt x="14278" y="126"/>
                  </a:cubicBezTo>
                  <a:lnTo>
                    <a:pt x="268" y="8232"/>
                  </a:lnTo>
                  <a:cubicBezTo>
                    <a:pt x="168" y="8265"/>
                    <a:pt x="101" y="8298"/>
                    <a:pt x="68" y="8398"/>
                  </a:cubicBezTo>
                  <a:cubicBezTo>
                    <a:pt x="1" y="8565"/>
                    <a:pt x="68" y="8732"/>
                    <a:pt x="234" y="8765"/>
                  </a:cubicBezTo>
                  <a:lnTo>
                    <a:pt x="9808" y="14269"/>
                  </a:lnTo>
                  <a:cubicBezTo>
                    <a:pt x="9958" y="14353"/>
                    <a:pt x="10125" y="14394"/>
                    <a:pt x="10292" y="14394"/>
                  </a:cubicBezTo>
                  <a:cubicBezTo>
                    <a:pt x="10458" y="14394"/>
                    <a:pt x="10625" y="14353"/>
                    <a:pt x="10775" y="14269"/>
                  </a:cubicBezTo>
                  <a:lnTo>
                    <a:pt x="24752" y="6197"/>
                  </a:lnTo>
                  <a:cubicBezTo>
                    <a:pt x="24852" y="6197"/>
                    <a:pt x="24885" y="6097"/>
                    <a:pt x="24919" y="6030"/>
                  </a:cubicBezTo>
                  <a:cubicBezTo>
                    <a:pt x="25019" y="5863"/>
                    <a:pt x="24919" y="5697"/>
                    <a:pt x="24752" y="5630"/>
                  </a:cubicBezTo>
                  <a:lnTo>
                    <a:pt x="15212" y="126"/>
                  </a:lnTo>
                  <a:cubicBezTo>
                    <a:pt x="15078" y="42"/>
                    <a:pt x="14912" y="1"/>
                    <a:pt x="14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972;p67">
              <a:extLst>
                <a:ext uri="{FF2B5EF4-FFF2-40B4-BE49-F238E27FC236}">
                  <a16:creationId xmlns:a16="http://schemas.microsoft.com/office/drawing/2014/main" id="{620A1BC3-5037-260D-A428-37A62951A274}"/>
                </a:ext>
              </a:extLst>
            </p:cNvPr>
            <p:cNvSpPr/>
            <p:nvPr/>
          </p:nvSpPr>
          <p:spPr>
            <a:xfrm>
              <a:off x="4214025" y="2364950"/>
              <a:ext cx="714700" cy="456700"/>
            </a:xfrm>
            <a:custGeom>
              <a:avLst/>
              <a:gdLst/>
              <a:ahLst/>
              <a:cxnLst/>
              <a:rect l="l" t="t" r="r" b="b"/>
              <a:pathLst>
                <a:path w="28588" h="18268" extrusionOk="0">
                  <a:moveTo>
                    <a:pt x="13620" y="0"/>
                  </a:moveTo>
                  <a:cubicBezTo>
                    <a:pt x="13411" y="0"/>
                    <a:pt x="13201" y="50"/>
                    <a:pt x="13009" y="155"/>
                  </a:cubicBezTo>
                  <a:lnTo>
                    <a:pt x="334" y="8194"/>
                  </a:lnTo>
                  <a:cubicBezTo>
                    <a:pt x="133" y="8327"/>
                    <a:pt x="0" y="8527"/>
                    <a:pt x="0" y="8761"/>
                  </a:cubicBezTo>
                  <a:cubicBezTo>
                    <a:pt x="0" y="8994"/>
                    <a:pt x="133" y="9194"/>
                    <a:pt x="334" y="9295"/>
                  </a:cubicBezTo>
                  <a:lnTo>
                    <a:pt x="15678" y="18134"/>
                  </a:lnTo>
                  <a:cubicBezTo>
                    <a:pt x="15845" y="18201"/>
                    <a:pt x="16011" y="18268"/>
                    <a:pt x="16245" y="18268"/>
                  </a:cubicBezTo>
                  <a:cubicBezTo>
                    <a:pt x="16445" y="18268"/>
                    <a:pt x="16645" y="18168"/>
                    <a:pt x="16912" y="18034"/>
                  </a:cubicBezTo>
                  <a:lnTo>
                    <a:pt x="28187" y="10796"/>
                  </a:lnTo>
                  <a:cubicBezTo>
                    <a:pt x="28320" y="10762"/>
                    <a:pt x="28420" y="10662"/>
                    <a:pt x="28454" y="10529"/>
                  </a:cubicBezTo>
                  <a:cubicBezTo>
                    <a:pt x="28587" y="10262"/>
                    <a:pt x="28454" y="9928"/>
                    <a:pt x="28153" y="9762"/>
                  </a:cubicBezTo>
                  <a:lnTo>
                    <a:pt x="18947" y="4424"/>
                  </a:lnTo>
                  <a:cubicBezTo>
                    <a:pt x="18914" y="4358"/>
                    <a:pt x="18847" y="4291"/>
                    <a:pt x="18914" y="4191"/>
                  </a:cubicBezTo>
                  <a:lnTo>
                    <a:pt x="19047" y="3824"/>
                  </a:lnTo>
                  <a:cubicBezTo>
                    <a:pt x="19280" y="3457"/>
                    <a:pt x="19114" y="2957"/>
                    <a:pt x="18713" y="2757"/>
                  </a:cubicBezTo>
                  <a:lnTo>
                    <a:pt x="14177" y="121"/>
                  </a:lnTo>
                  <a:cubicBezTo>
                    <a:pt x="14002" y="42"/>
                    <a:pt x="13811" y="0"/>
                    <a:pt x="13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973;p67">
              <a:extLst>
                <a:ext uri="{FF2B5EF4-FFF2-40B4-BE49-F238E27FC236}">
                  <a16:creationId xmlns:a16="http://schemas.microsoft.com/office/drawing/2014/main" id="{EA09EAEC-2B41-0F8D-816D-262E400DECC5}"/>
                </a:ext>
              </a:extLst>
            </p:cNvPr>
            <p:cNvSpPr/>
            <p:nvPr/>
          </p:nvSpPr>
          <p:spPr>
            <a:xfrm>
              <a:off x="4208175" y="2393825"/>
              <a:ext cx="709700" cy="407100"/>
            </a:xfrm>
            <a:custGeom>
              <a:avLst/>
              <a:gdLst/>
              <a:ahLst/>
              <a:cxnLst/>
              <a:rect l="l" t="t" r="r" b="b"/>
              <a:pathLst>
                <a:path w="28388" h="16284" extrusionOk="0">
                  <a:moveTo>
                    <a:pt x="12005" y="0"/>
                  </a:moveTo>
                  <a:cubicBezTo>
                    <a:pt x="11859" y="0"/>
                    <a:pt x="11709" y="34"/>
                    <a:pt x="11575" y="100"/>
                  </a:cubicBezTo>
                  <a:lnTo>
                    <a:pt x="201" y="6672"/>
                  </a:lnTo>
                  <a:cubicBezTo>
                    <a:pt x="67" y="6705"/>
                    <a:pt x="1" y="6839"/>
                    <a:pt x="34" y="7005"/>
                  </a:cubicBezTo>
                  <a:cubicBezTo>
                    <a:pt x="67" y="7105"/>
                    <a:pt x="134" y="7139"/>
                    <a:pt x="201" y="7172"/>
                  </a:cubicBezTo>
                  <a:lnTo>
                    <a:pt x="15879" y="16212"/>
                  </a:lnTo>
                  <a:cubicBezTo>
                    <a:pt x="16002" y="16258"/>
                    <a:pt x="16126" y="16283"/>
                    <a:pt x="16250" y="16283"/>
                  </a:cubicBezTo>
                  <a:cubicBezTo>
                    <a:pt x="16393" y="16283"/>
                    <a:pt x="16536" y="16250"/>
                    <a:pt x="16679" y="16179"/>
                  </a:cubicBezTo>
                  <a:lnTo>
                    <a:pt x="28187" y="9507"/>
                  </a:lnTo>
                  <a:cubicBezTo>
                    <a:pt x="28321" y="9474"/>
                    <a:pt x="28387" y="9340"/>
                    <a:pt x="28354" y="9207"/>
                  </a:cubicBezTo>
                  <a:cubicBezTo>
                    <a:pt x="28321" y="9140"/>
                    <a:pt x="28254" y="9107"/>
                    <a:pt x="28187" y="9040"/>
                  </a:cubicBezTo>
                  <a:lnTo>
                    <a:pt x="12409" y="100"/>
                  </a:lnTo>
                  <a:cubicBezTo>
                    <a:pt x="12293" y="34"/>
                    <a:pt x="12151" y="0"/>
                    <a:pt x="120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974;p67">
              <a:extLst>
                <a:ext uri="{FF2B5EF4-FFF2-40B4-BE49-F238E27FC236}">
                  <a16:creationId xmlns:a16="http://schemas.microsoft.com/office/drawing/2014/main" id="{16E6264B-5BDD-67C3-4882-0A532A5A232E}"/>
                </a:ext>
              </a:extLst>
            </p:cNvPr>
            <p:cNvSpPr/>
            <p:nvPr/>
          </p:nvSpPr>
          <p:spPr>
            <a:xfrm>
              <a:off x="4208175" y="2393825"/>
              <a:ext cx="709700" cy="407100"/>
            </a:xfrm>
            <a:custGeom>
              <a:avLst/>
              <a:gdLst/>
              <a:ahLst/>
              <a:cxnLst/>
              <a:rect l="l" t="t" r="r" b="b"/>
              <a:pathLst>
                <a:path w="28388" h="16284" extrusionOk="0">
                  <a:moveTo>
                    <a:pt x="12005" y="0"/>
                  </a:moveTo>
                  <a:cubicBezTo>
                    <a:pt x="11859" y="0"/>
                    <a:pt x="11709" y="34"/>
                    <a:pt x="11575" y="100"/>
                  </a:cubicBezTo>
                  <a:lnTo>
                    <a:pt x="201" y="6672"/>
                  </a:lnTo>
                  <a:cubicBezTo>
                    <a:pt x="67" y="6705"/>
                    <a:pt x="1" y="6839"/>
                    <a:pt x="34" y="7005"/>
                  </a:cubicBezTo>
                  <a:cubicBezTo>
                    <a:pt x="67" y="7105"/>
                    <a:pt x="134" y="7139"/>
                    <a:pt x="201" y="7172"/>
                  </a:cubicBezTo>
                  <a:lnTo>
                    <a:pt x="15879" y="16212"/>
                  </a:lnTo>
                  <a:cubicBezTo>
                    <a:pt x="16002" y="16258"/>
                    <a:pt x="16126" y="16283"/>
                    <a:pt x="16250" y="16283"/>
                  </a:cubicBezTo>
                  <a:cubicBezTo>
                    <a:pt x="16393" y="16283"/>
                    <a:pt x="16536" y="16250"/>
                    <a:pt x="16679" y="16179"/>
                  </a:cubicBezTo>
                  <a:lnTo>
                    <a:pt x="28187" y="9507"/>
                  </a:lnTo>
                  <a:cubicBezTo>
                    <a:pt x="28321" y="9474"/>
                    <a:pt x="28387" y="9340"/>
                    <a:pt x="28354" y="9207"/>
                  </a:cubicBezTo>
                  <a:cubicBezTo>
                    <a:pt x="28321" y="9140"/>
                    <a:pt x="28254" y="9107"/>
                    <a:pt x="28187" y="9040"/>
                  </a:cubicBezTo>
                  <a:lnTo>
                    <a:pt x="12409" y="100"/>
                  </a:lnTo>
                  <a:cubicBezTo>
                    <a:pt x="12293" y="34"/>
                    <a:pt x="12151" y="0"/>
                    <a:pt x="120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975;p67">
              <a:extLst>
                <a:ext uri="{FF2B5EF4-FFF2-40B4-BE49-F238E27FC236}">
                  <a16:creationId xmlns:a16="http://schemas.microsoft.com/office/drawing/2014/main" id="{44DA3D67-A0A1-95F4-CAD9-4DCBA1DEBE52}"/>
                </a:ext>
              </a:extLst>
            </p:cNvPr>
            <p:cNvSpPr/>
            <p:nvPr/>
          </p:nvSpPr>
          <p:spPr>
            <a:xfrm>
              <a:off x="4208175" y="2352125"/>
              <a:ext cx="710525" cy="448300"/>
            </a:xfrm>
            <a:custGeom>
              <a:avLst/>
              <a:gdLst/>
              <a:ahLst/>
              <a:cxnLst/>
              <a:rect l="l" t="t" r="r" b="b"/>
              <a:pathLst>
                <a:path w="28421" h="17932" extrusionOk="0">
                  <a:moveTo>
                    <a:pt x="13548" y="1"/>
                  </a:moveTo>
                  <a:cubicBezTo>
                    <a:pt x="13402" y="1"/>
                    <a:pt x="13260" y="34"/>
                    <a:pt x="13143" y="101"/>
                  </a:cubicBezTo>
                  <a:lnTo>
                    <a:pt x="201" y="8306"/>
                  </a:lnTo>
                  <a:cubicBezTo>
                    <a:pt x="134" y="8340"/>
                    <a:pt x="67" y="8373"/>
                    <a:pt x="34" y="8473"/>
                  </a:cubicBezTo>
                  <a:cubicBezTo>
                    <a:pt x="1" y="8607"/>
                    <a:pt x="67" y="8773"/>
                    <a:pt x="201" y="8807"/>
                  </a:cubicBezTo>
                  <a:lnTo>
                    <a:pt x="15912" y="17847"/>
                  </a:lnTo>
                  <a:cubicBezTo>
                    <a:pt x="16029" y="17905"/>
                    <a:pt x="16146" y="17932"/>
                    <a:pt x="16263" y="17932"/>
                  </a:cubicBezTo>
                  <a:cubicBezTo>
                    <a:pt x="16413" y="17932"/>
                    <a:pt x="16563" y="17888"/>
                    <a:pt x="16712" y="17813"/>
                  </a:cubicBezTo>
                  <a:lnTo>
                    <a:pt x="28221" y="10441"/>
                  </a:lnTo>
                  <a:cubicBezTo>
                    <a:pt x="28321" y="10375"/>
                    <a:pt x="28354" y="10341"/>
                    <a:pt x="28387" y="10275"/>
                  </a:cubicBezTo>
                  <a:cubicBezTo>
                    <a:pt x="28421" y="10141"/>
                    <a:pt x="28354" y="9974"/>
                    <a:pt x="28221" y="9941"/>
                  </a:cubicBezTo>
                  <a:lnTo>
                    <a:pt x="18847" y="4470"/>
                  </a:lnTo>
                  <a:cubicBezTo>
                    <a:pt x="18580" y="4337"/>
                    <a:pt x="18514" y="4037"/>
                    <a:pt x="18647" y="3803"/>
                  </a:cubicBezTo>
                  <a:lnTo>
                    <a:pt x="18847" y="3436"/>
                  </a:lnTo>
                  <a:cubicBezTo>
                    <a:pt x="18914" y="3169"/>
                    <a:pt x="18847" y="2869"/>
                    <a:pt x="18647" y="2769"/>
                  </a:cubicBezTo>
                  <a:lnTo>
                    <a:pt x="13977" y="101"/>
                  </a:lnTo>
                  <a:cubicBezTo>
                    <a:pt x="13844" y="34"/>
                    <a:pt x="13694" y="1"/>
                    <a:pt x="135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976;p67">
              <a:extLst>
                <a:ext uri="{FF2B5EF4-FFF2-40B4-BE49-F238E27FC236}">
                  <a16:creationId xmlns:a16="http://schemas.microsoft.com/office/drawing/2014/main" id="{7F1754C3-CB60-F65C-83DD-03A34C1FDD90}"/>
                </a:ext>
              </a:extLst>
            </p:cNvPr>
            <p:cNvSpPr/>
            <p:nvPr/>
          </p:nvSpPr>
          <p:spPr>
            <a:xfrm>
              <a:off x="3953000" y="2333775"/>
              <a:ext cx="404475" cy="234375"/>
            </a:xfrm>
            <a:custGeom>
              <a:avLst/>
              <a:gdLst/>
              <a:ahLst/>
              <a:cxnLst/>
              <a:rect l="l" t="t" r="r" b="b"/>
              <a:pathLst>
                <a:path w="16179" h="9375" extrusionOk="0">
                  <a:moveTo>
                    <a:pt x="14544" y="1"/>
                  </a:moveTo>
                  <a:lnTo>
                    <a:pt x="0" y="8373"/>
                  </a:lnTo>
                  <a:lnTo>
                    <a:pt x="1735" y="9374"/>
                  </a:lnTo>
                  <a:lnTo>
                    <a:pt x="16178" y="901"/>
                  </a:lnTo>
                  <a:lnTo>
                    <a:pt x="14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977;p67">
              <a:extLst>
                <a:ext uri="{FF2B5EF4-FFF2-40B4-BE49-F238E27FC236}">
                  <a16:creationId xmlns:a16="http://schemas.microsoft.com/office/drawing/2014/main" id="{F9BAAC74-A0B8-7E7D-671A-02D160CDC8FF}"/>
                </a:ext>
              </a:extLst>
            </p:cNvPr>
            <p:cNvSpPr/>
            <p:nvPr/>
          </p:nvSpPr>
          <p:spPr>
            <a:xfrm>
              <a:off x="4326600" y="2289575"/>
              <a:ext cx="69225" cy="54225"/>
            </a:xfrm>
            <a:custGeom>
              <a:avLst/>
              <a:gdLst/>
              <a:ahLst/>
              <a:cxnLst/>
              <a:rect l="l" t="t" r="r" b="b"/>
              <a:pathLst>
                <a:path w="2769" h="2169" extrusionOk="0">
                  <a:moveTo>
                    <a:pt x="2635" y="1"/>
                  </a:moveTo>
                  <a:lnTo>
                    <a:pt x="0" y="601"/>
                  </a:lnTo>
                  <a:lnTo>
                    <a:pt x="1001" y="2169"/>
                  </a:lnTo>
                  <a:lnTo>
                    <a:pt x="2736" y="134"/>
                  </a:lnTo>
                  <a:cubicBezTo>
                    <a:pt x="2769" y="101"/>
                    <a:pt x="2769" y="34"/>
                    <a:pt x="27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978;p67">
              <a:extLst>
                <a:ext uri="{FF2B5EF4-FFF2-40B4-BE49-F238E27FC236}">
                  <a16:creationId xmlns:a16="http://schemas.microsoft.com/office/drawing/2014/main" id="{56968AC1-845D-2EB9-B979-6BAAB9897E12}"/>
                </a:ext>
              </a:extLst>
            </p:cNvPr>
            <p:cNvSpPr/>
            <p:nvPr/>
          </p:nvSpPr>
          <p:spPr>
            <a:xfrm>
              <a:off x="4328250" y="2288750"/>
              <a:ext cx="65075" cy="35050"/>
            </a:xfrm>
            <a:custGeom>
              <a:avLst/>
              <a:gdLst/>
              <a:ahLst/>
              <a:cxnLst/>
              <a:rect l="l" t="t" r="r" b="b"/>
              <a:pathLst>
                <a:path w="2603" h="1402" extrusionOk="0">
                  <a:moveTo>
                    <a:pt x="2603" y="0"/>
                  </a:moveTo>
                  <a:lnTo>
                    <a:pt x="1" y="567"/>
                  </a:lnTo>
                  <a:lnTo>
                    <a:pt x="501" y="1401"/>
                  </a:lnTo>
                  <a:lnTo>
                    <a:pt x="768" y="1235"/>
                  </a:lnTo>
                  <a:lnTo>
                    <a:pt x="2603" y="67"/>
                  </a:lnTo>
                  <a:lnTo>
                    <a:pt x="26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979;p67">
              <a:extLst>
                <a:ext uri="{FF2B5EF4-FFF2-40B4-BE49-F238E27FC236}">
                  <a16:creationId xmlns:a16="http://schemas.microsoft.com/office/drawing/2014/main" id="{F5E2D118-C623-5B9C-43BC-1F2EA3461CEA}"/>
                </a:ext>
              </a:extLst>
            </p:cNvPr>
            <p:cNvSpPr/>
            <p:nvPr/>
          </p:nvSpPr>
          <p:spPr>
            <a:xfrm>
              <a:off x="4379125" y="2288750"/>
              <a:ext cx="15050" cy="14200"/>
            </a:xfrm>
            <a:custGeom>
              <a:avLst/>
              <a:gdLst/>
              <a:ahLst/>
              <a:cxnLst/>
              <a:rect l="l" t="t" r="r" b="b"/>
              <a:pathLst>
                <a:path w="602" h="568" extrusionOk="0">
                  <a:moveTo>
                    <a:pt x="534" y="0"/>
                  </a:moveTo>
                  <a:lnTo>
                    <a:pt x="1" y="167"/>
                  </a:lnTo>
                  <a:lnTo>
                    <a:pt x="34" y="201"/>
                  </a:lnTo>
                  <a:cubicBezTo>
                    <a:pt x="168" y="234"/>
                    <a:pt x="268" y="401"/>
                    <a:pt x="268" y="567"/>
                  </a:cubicBezTo>
                  <a:lnTo>
                    <a:pt x="601" y="167"/>
                  </a:lnTo>
                  <a:lnTo>
                    <a:pt x="601" y="67"/>
                  </a:lnTo>
                  <a:cubicBezTo>
                    <a:pt x="601" y="34"/>
                    <a:pt x="568" y="0"/>
                    <a:pt x="5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980;p67">
              <a:extLst>
                <a:ext uri="{FF2B5EF4-FFF2-40B4-BE49-F238E27FC236}">
                  <a16:creationId xmlns:a16="http://schemas.microsoft.com/office/drawing/2014/main" id="{56C9F86C-1AC2-76FE-233C-87A05263B865}"/>
                </a:ext>
              </a:extLst>
            </p:cNvPr>
            <p:cNvSpPr/>
            <p:nvPr/>
          </p:nvSpPr>
          <p:spPr>
            <a:xfrm>
              <a:off x="4028875" y="2302925"/>
              <a:ext cx="326100" cy="221025"/>
            </a:xfrm>
            <a:custGeom>
              <a:avLst/>
              <a:gdLst/>
              <a:ahLst/>
              <a:cxnLst/>
              <a:rect l="l" t="t" r="r" b="b"/>
              <a:pathLst>
                <a:path w="13044" h="8841" extrusionOk="0">
                  <a:moveTo>
                    <a:pt x="15" y="7230"/>
                  </a:moveTo>
                  <a:lnTo>
                    <a:pt x="15" y="7230"/>
                  </a:lnTo>
                  <a:cubicBezTo>
                    <a:pt x="10" y="7232"/>
                    <a:pt x="5" y="7236"/>
                    <a:pt x="1" y="7239"/>
                  </a:cubicBezTo>
                  <a:lnTo>
                    <a:pt x="15" y="7230"/>
                  </a:lnTo>
                  <a:close/>
                  <a:moveTo>
                    <a:pt x="11909" y="0"/>
                  </a:moveTo>
                  <a:lnTo>
                    <a:pt x="468" y="6939"/>
                  </a:lnTo>
                  <a:lnTo>
                    <a:pt x="201" y="7106"/>
                  </a:lnTo>
                  <a:lnTo>
                    <a:pt x="15" y="7230"/>
                  </a:lnTo>
                  <a:lnTo>
                    <a:pt x="15" y="7230"/>
                  </a:lnTo>
                  <a:cubicBezTo>
                    <a:pt x="31" y="7220"/>
                    <a:pt x="50" y="7216"/>
                    <a:pt x="70" y="7216"/>
                  </a:cubicBezTo>
                  <a:cubicBezTo>
                    <a:pt x="426" y="7216"/>
                    <a:pt x="1248" y="8622"/>
                    <a:pt x="968" y="8840"/>
                  </a:cubicBezTo>
                  <a:lnTo>
                    <a:pt x="1468" y="8540"/>
                  </a:lnTo>
                  <a:lnTo>
                    <a:pt x="12910" y="1635"/>
                  </a:lnTo>
                  <a:cubicBezTo>
                    <a:pt x="13043" y="1201"/>
                    <a:pt x="12910" y="801"/>
                    <a:pt x="12676" y="501"/>
                  </a:cubicBezTo>
                  <a:cubicBezTo>
                    <a:pt x="12476" y="267"/>
                    <a:pt x="12209" y="101"/>
                    <a:pt x="11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981;p67">
              <a:extLst>
                <a:ext uri="{FF2B5EF4-FFF2-40B4-BE49-F238E27FC236}">
                  <a16:creationId xmlns:a16="http://schemas.microsoft.com/office/drawing/2014/main" id="{6026571A-A0C2-117D-A5FD-756886F81F69}"/>
                </a:ext>
              </a:extLst>
            </p:cNvPr>
            <p:cNvSpPr/>
            <p:nvPr/>
          </p:nvSpPr>
          <p:spPr>
            <a:xfrm>
              <a:off x="4028875" y="2302925"/>
              <a:ext cx="318600" cy="200175"/>
            </a:xfrm>
            <a:custGeom>
              <a:avLst/>
              <a:gdLst/>
              <a:ahLst/>
              <a:cxnLst/>
              <a:rect l="l" t="t" r="r" b="b"/>
              <a:pathLst>
                <a:path w="12744" h="8007" extrusionOk="0">
                  <a:moveTo>
                    <a:pt x="17" y="7228"/>
                  </a:moveTo>
                  <a:cubicBezTo>
                    <a:pt x="11" y="7231"/>
                    <a:pt x="6" y="7235"/>
                    <a:pt x="1" y="7239"/>
                  </a:cubicBezTo>
                  <a:lnTo>
                    <a:pt x="17" y="7228"/>
                  </a:lnTo>
                  <a:close/>
                  <a:moveTo>
                    <a:pt x="11909" y="0"/>
                  </a:moveTo>
                  <a:lnTo>
                    <a:pt x="468" y="6939"/>
                  </a:lnTo>
                  <a:lnTo>
                    <a:pt x="201" y="7106"/>
                  </a:lnTo>
                  <a:lnTo>
                    <a:pt x="17" y="7228"/>
                  </a:lnTo>
                  <a:lnTo>
                    <a:pt x="17" y="7228"/>
                  </a:lnTo>
                  <a:cubicBezTo>
                    <a:pt x="32" y="7220"/>
                    <a:pt x="50" y="7216"/>
                    <a:pt x="68" y="7216"/>
                  </a:cubicBezTo>
                  <a:cubicBezTo>
                    <a:pt x="253" y="7216"/>
                    <a:pt x="566" y="7624"/>
                    <a:pt x="801" y="8006"/>
                  </a:cubicBezTo>
                  <a:lnTo>
                    <a:pt x="801" y="7973"/>
                  </a:lnTo>
                  <a:lnTo>
                    <a:pt x="12743" y="668"/>
                  </a:lnTo>
                  <a:cubicBezTo>
                    <a:pt x="12576" y="334"/>
                    <a:pt x="12310" y="101"/>
                    <a:pt x="11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982;p67">
              <a:extLst>
                <a:ext uri="{FF2B5EF4-FFF2-40B4-BE49-F238E27FC236}">
                  <a16:creationId xmlns:a16="http://schemas.microsoft.com/office/drawing/2014/main" id="{FF6129F3-5450-D9B1-C793-7DA33D372D4E}"/>
                </a:ext>
              </a:extLst>
            </p:cNvPr>
            <p:cNvSpPr/>
            <p:nvPr/>
          </p:nvSpPr>
          <p:spPr>
            <a:xfrm>
              <a:off x="4048900" y="2463325"/>
              <a:ext cx="39225" cy="47275"/>
            </a:xfrm>
            <a:custGeom>
              <a:avLst/>
              <a:gdLst/>
              <a:ahLst/>
              <a:cxnLst/>
              <a:rect l="l" t="t" r="r" b="b"/>
              <a:pathLst>
                <a:path w="1569" h="1891" extrusionOk="0">
                  <a:moveTo>
                    <a:pt x="502" y="1"/>
                  </a:moveTo>
                  <a:cubicBezTo>
                    <a:pt x="477" y="1"/>
                    <a:pt x="453" y="8"/>
                    <a:pt x="434" y="22"/>
                  </a:cubicBezTo>
                  <a:lnTo>
                    <a:pt x="0" y="323"/>
                  </a:lnTo>
                  <a:cubicBezTo>
                    <a:pt x="25" y="308"/>
                    <a:pt x="51" y="301"/>
                    <a:pt x="79" y="301"/>
                  </a:cubicBezTo>
                  <a:cubicBezTo>
                    <a:pt x="235" y="301"/>
                    <a:pt x="425" y="524"/>
                    <a:pt x="567" y="723"/>
                  </a:cubicBezTo>
                  <a:cubicBezTo>
                    <a:pt x="901" y="1190"/>
                    <a:pt x="1068" y="1757"/>
                    <a:pt x="901" y="1890"/>
                  </a:cubicBezTo>
                  <a:lnTo>
                    <a:pt x="1034" y="1824"/>
                  </a:lnTo>
                  <a:lnTo>
                    <a:pt x="1401" y="1590"/>
                  </a:lnTo>
                  <a:cubicBezTo>
                    <a:pt x="1568" y="1523"/>
                    <a:pt x="1401" y="890"/>
                    <a:pt x="1068" y="489"/>
                  </a:cubicBezTo>
                  <a:cubicBezTo>
                    <a:pt x="897" y="233"/>
                    <a:pt x="653" y="1"/>
                    <a:pt x="5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983;p67">
              <a:extLst>
                <a:ext uri="{FF2B5EF4-FFF2-40B4-BE49-F238E27FC236}">
                  <a16:creationId xmlns:a16="http://schemas.microsoft.com/office/drawing/2014/main" id="{0DECB753-D2AE-E611-4A82-E1E47F411CFE}"/>
                </a:ext>
              </a:extLst>
            </p:cNvPr>
            <p:cNvSpPr/>
            <p:nvPr/>
          </p:nvSpPr>
          <p:spPr>
            <a:xfrm>
              <a:off x="4039725" y="2468450"/>
              <a:ext cx="43750" cy="48825"/>
            </a:xfrm>
            <a:custGeom>
              <a:avLst/>
              <a:gdLst/>
              <a:ahLst/>
              <a:cxnLst/>
              <a:rect l="l" t="t" r="r" b="b"/>
              <a:pathLst>
                <a:path w="1750" h="1953" extrusionOk="0">
                  <a:moveTo>
                    <a:pt x="3" y="316"/>
                  </a:moveTo>
                  <a:cubicBezTo>
                    <a:pt x="2" y="317"/>
                    <a:pt x="1" y="317"/>
                    <a:pt x="0" y="318"/>
                  </a:cubicBezTo>
                  <a:lnTo>
                    <a:pt x="3" y="316"/>
                  </a:lnTo>
                  <a:close/>
                  <a:moveTo>
                    <a:pt x="531" y="1"/>
                  </a:moveTo>
                  <a:cubicBezTo>
                    <a:pt x="508" y="1"/>
                    <a:pt x="487" y="6"/>
                    <a:pt x="467" y="18"/>
                  </a:cubicBezTo>
                  <a:lnTo>
                    <a:pt x="3" y="316"/>
                  </a:lnTo>
                  <a:lnTo>
                    <a:pt x="3" y="316"/>
                  </a:lnTo>
                  <a:cubicBezTo>
                    <a:pt x="20" y="305"/>
                    <a:pt x="39" y="300"/>
                    <a:pt x="60" y="300"/>
                  </a:cubicBezTo>
                  <a:cubicBezTo>
                    <a:pt x="413" y="300"/>
                    <a:pt x="1282" y="1732"/>
                    <a:pt x="968" y="1952"/>
                  </a:cubicBezTo>
                  <a:lnTo>
                    <a:pt x="1435" y="1652"/>
                  </a:lnTo>
                  <a:cubicBezTo>
                    <a:pt x="1749" y="1463"/>
                    <a:pt x="908" y="1"/>
                    <a:pt x="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984;p67">
              <a:extLst>
                <a:ext uri="{FF2B5EF4-FFF2-40B4-BE49-F238E27FC236}">
                  <a16:creationId xmlns:a16="http://schemas.microsoft.com/office/drawing/2014/main" id="{211CAC51-87BE-6A27-44BA-76ED4A0C9167}"/>
                </a:ext>
              </a:extLst>
            </p:cNvPr>
            <p:cNvSpPr/>
            <p:nvPr/>
          </p:nvSpPr>
          <p:spPr>
            <a:xfrm>
              <a:off x="4028875" y="2475925"/>
              <a:ext cx="42200" cy="48025"/>
            </a:xfrm>
            <a:custGeom>
              <a:avLst/>
              <a:gdLst/>
              <a:ahLst/>
              <a:cxnLst/>
              <a:rect l="l" t="t" r="r" b="b"/>
              <a:pathLst>
                <a:path w="1688" h="1921" extrusionOk="0">
                  <a:moveTo>
                    <a:pt x="18" y="308"/>
                  </a:moveTo>
                  <a:cubicBezTo>
                    <a:pt x="12" y="311"/>
                    <a:pt x="6" y="315"/>
                    <a:pt x="1" y="319"/>
                  </a:cubicBezTo>
                  <a:lnTo>
                    <a:pt x="18" y="308"/>
                  </a:lnTo>
                  <a:close/>
                  <a:moveTo>
                    <a:pt x="524" y="1"/>
                  </a:moveTo>
                  <a:cubicBezTo>
                    <a:pt x="503" y="1"/>
                    <a:pt x="484" y="7"/>
                    <a:pt x="468" y="19"/>
                  </a:cubicBezTo>
                  <a:lnTo>
                    <a:pt x="18" y="308"/>
                  </a:lnTo>
                  <a:lnTo>
                    <a:pt x="18" y="308"/>
                  </a:lnTo>
                  <a:cubicBezTo>
                    <a:pt x="34" y="300"/>
                    <a:pt x="51" y="296"/>
                    <a:pt x="70" y="296"/>
                  </a:cubicBezTo>
                  <a:cubicBezTo>
                    <a:pt x="426" y="296"/>
                    <a:pt x="1250" y="1702"/>
                    <a:pt x="1001" y="1920"/>
                  </a:cubicBezTo>
                  <a:lnTo>
                    <a:pt x="1468" y="1653"/>
                  </a:lnTo>
                  <a:cubicBezTo>
                    <a:pt x="1688" y="1371"/>
                    <a:pt x="848" y="1"/>
                    <a:pt x="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985;p67">
              <a:extLst>
                <a:ext uri="{FF2B5EF4-FFF2-40B4-BE49-F238E27FC236}">
                  <a16:creationId xmlns:a16="http://schemas.microsoft.com/office/drawing/2014/main" id="{D54C4CB7-A5BA-F22F-67BF-E66CFEFE06EB}"/>
                </a:ext>
              </a:extLst>
            </p:cNvPr>
            <p:cNvSpPr/>
            <p:nvPr/>
          </p:nvSpPr>
          <p:spPr>
            <a:xfrm>
              <a:off x="4393300" y="2288750"/>
              <a:ext cx="2525" cy="850"/>
            </a:xfrm>
            <a:custGeom>
              <a:avLst/>
              <a:gdLst/>
              <a:ahLst/>
              <a:cxnLst/>
              <a:rect l="l" t="t" r="r" b="b"/>
              <a:pathLst>
                <a:path w="101" h="34" extrusionOk="0">
                  <a:moveTo>
                    <a:pt x="1" y="0"/>
                  </a:moveTo>
                  <a:cubicBezTo>
                    <a:pt x="34" y="0"/>
                    <a:pt x="101" y="34"/>
                    <a:pt x="101" y="34"/>
                  </a:cubicBezTo>
                  <a:cubicBezTo>
                    <a:pt x="34" y="0"/>
                    <a:pt x="34"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986;p67">
              <a:extLst>
                <a:ext uri="{FF2B5EF4-FFF2-40B4-BE49-F238E27FC236}">
                  <a16:creationId xmlns:a16="http://schemas.microsoft.com/office/drawing/2014/main" id="{F2F41D38-B4C4-856D-62A4-2360DC6D901F}"/>
                </a:ext>
              </a:extLst>
            </p:cNvPr>
            <p:cNvSpPr/>
            <p:nvPr/>
          </p:nvSpPr>
          <p:spPr>
            <a:xfrm>
              <a:off x="3973850" y="2483350"/>
              <a:ext cx="83400" cy="72550"/>
            </a:xfrm>
            <a:custGeom>
              <a:avLst/>
              <a:gdLst/>
              <a:ahLst/>
              <a:cxnLst/>
              <a:rect l="l" t="t" r="r" b="b"/>
              <a:pathLst>
                <a:path w="3336" h="2902" extrusionOk="0">
                  <a:moveTo>
                    <a:pt x="2269" y="0"/>
                  </a:moveTo>
                  <a:cubicBezTo>
                    <a:pt x="2244" y="0"/>
                    <a:pt x="2221" y="7"/>
                    <a:pt x="2202" y="22"/>
                  </a:cubicBezTo>
                  <a:lnTo>
                    <a:pt x="200" y="1223"/>
                  </a:lnTo>
                  <a:cubicBezTo>
                    <a:pt x="34" y="1356"/>
                    <a:pt x="0" y="1556"/>
                    <a:pt x="34" y="1757"/>
                  </a:cubicBezTo>
                  <a:cubicBezTo>
                    <a:pt x="150" y="2279"/>
                    <a:pt x="594" y="2902"/>
                    <a:pt x="993" y="2902"/>
                  </a:cubicBezTo>
                  <a:cubicBezTo>
                    <a:pt x="1052" y="2902"/>
                    <a:pt x="1111" y="2888"/>
                    <a:pt x="1168" y="2857"/>
                  </a:cubicBezTo>
                  <a:lnTo>
                    <a:pt x="3169" y="1623"/>
                  </a:lnTo>
                  <a:cubicBezTo>
                    <a:pt x="3336" y="1523"/>
                    <a:pt x="3169" y="889"/>
                    <a:pt x="2836" y="456"/>
                  </a:cubicBezTo>
                  <a:cubicBezTo>
                    <a:pt x="2636" y="228"/>
                    <a:pt x="2413" y="0"/>
                    <a:pt x="2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987;p67">
              <a:extLst>
                <a:ext uri="{FF2B5EF4-FFF2-40B4-BE49-F238E27FC236}">
                  <a16:creationId xmlns:a16="http://schemas.microsoft.com/office/drawing/2014/main" id="{2EFE31ED-BD30-F026-8C95-0441D53067F4}"/>
                </a:ext>
              </a:extLst>
            </p:cNvPr>
            <p:cNvSpPr/>
            <p:nvPr/>
          </p:nvSpPr>
          <p:spPr>
            <a:xfrm>
              <a:off x="3974675" y="2513050"/>
              <a:ext cx="32550" cy="42975"/>
            </a:xfrm>
            <a:custGeom>
              <a:avLst/>
              <a:gdLst/>
              <a:ahLst/>
              <a:cxnLst/>
              <a:rect l="l" t="t" r="r" b="b"/>
              <a:pathLst>
                <a:path w="1302" h="1719" extrusionOk="0">
                  <a:moveTo>
                    <a:pt x="352" y="0"/>
                  </a:moveTo>
                  <a:cubicBezTo>
                    <a:pt x="286" y="0"/>
                    <a:pt x="225" y="22"/>
                    <a:pt x="167" y="68"/>
                  </a:cubicBezTo>
                  <a:cubicBezTo>
                    <a:pt x="34" y="202"/>
                    <a:pt x="1" y="402"/>
                    <a:pt x="34" y="569"/>
                  </a:cubicBezTo>
                  <a:cubicBezTo>
                    <a:pt x="157" y="1059"/>
                    <a:pt x="589" y="1719"/>
                    <a:pt x="969" y="1719"/>
                  </a:cubicBezTo>
                  <a:cubicBezTo>
                    <a:pt x="1003" y="1719"/>
                    <a:pt x="1036" y="1713"/>
                    <a:pt x="1068" y="1703"/>
                  </a:cubicBezTo>
                  <a:cubicBezTo>
                    <a:pt x="1168" y="1669"/>
                    <a:pt x="1235" y="1569"/>
                    <a:pt x="1235" y="1436"/>
                  </a:cubicBezTo>
                  <a:cubicBezTo>
                    <a:pt x="1301" y="1002"/>
                    <a:pt x="1135" y="535"/>
                    <a:pt x="801" y="235"/>
                  </a:cubicBezTo>
                  <a:cubicBezTo>
                    <a:pt x="626" y="82"/>
                    <a:pt x="479" y="0"/>
                    <a:pt x="3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988;p67">
              <a:extLst>
                <a:ext uri="{FF2B5EF4-FFF2-40B4-BE49-F238E27FC236}">
                  <a16:creationId xmlns:a16="http://schemas.microsoft.com/office/drawing/2014/main" id="{9B0FE5B6-17E0-90DE-049E-E23AC1D02311}"/>
                </a:ext>
              </a:extLst>
            </p:cNvPr>
            <p:cNvSpPr/>
            <p:nvPr/>
          </p:nvSpPr>
          <p:spPr>
            <a:xfrm>
              <a:off x="4474200" y="3794000"/>
              <a:ext cx="331925" cy="167775"/>
            </a:xfrm>
            <a:custGeom>
              <a:avLst/>
              <a:gdLst/>
              <a:ahLst/>
              <a:cxnLst/>
              <a:rect l="l" t="t" r="r" b="b"/>
              <a:pathLst>
                <a:path w="13277" h="6711" extrusionOk="0">
                  <a:moveTo>
                    <a:pt x="8106" y="0"/>
                  </a:moveTo>
                  <a:lnTo>
                    <a:pt x="7939" y="2902"/>
                  </a:lnTo>
                  <a:cubicBezTo>
                    <a:pt x="7539" y="4070"/>
                    <a:pt x="5504" y="3903"/>
                    <a:pt x="3336" y="4036"/>
                  </a:cubicBezTo>
                  <a:cubicBezTo>
                    <a:pt x="2936" y="4036"/>
                    <a:pt x="2569" y="4070"/>
                    <a:pt x="2202" y="4070"/>
                  </a:cubicBezTo>
                  <a:cubicBezTo>
                    <a:pt x="1035" y="4203"/>
                    <a:pt x="0" y="5137"/>
                    <a:pt x="1368" y="5871"/>
                  </a:cubicBezTo>
                  <a:cubicBezTo>
                    <a:pt x="2736" y="6638"/>
                    <a:pt x="4771" y="6705"/>
                    <a:pt x="6672" y="6705"/>
                  </a:cubicBezTo>
                  <a:cubicBezTo>
                    <a:pt x="6890" y="6708"/>
                    <a:pt x="7125" y="6711"/>
                    <a:pt x="7371" y="6711"/>
                  </a:cubicBezTo>
                  <a:cubicBezTo>
                    <a:pt x="9644" y="6711"/>
                    <a:pt x="12876" y="6487"/>
                    <a:pt x="12876" y="4470"/>
                  </a:cubicBezTo>
                  <a:cubicBezTo>
                    <a:pt x="12876" y="4370"/>
                    <a:pt x="13277" y="368"/>
                    <a:pt x="13277" y="367"/>
                  </a:cubicBezTo>
                  <a:lnTo>
                    <a:pt x="13277" y="367"/>
                  </a:lnTo>
                  <a:cubicBezTo>
                    <a:pt x="13277" y="367"/>
                    <a:pt x="13111" y="636"/>
                    <a:pt x="11915" y="636"/>
                  </a:cubicBezTo>
                  <a:cubicBezTo>
                    <a:pt x="11593" y="636"/>
                    <a:pt x="11196" y="617"/>
                    <a:pt x="10708" y="567"/>
                  </a:cubicBezTo>
                  <a:cubicBezTo>
                    <a:pt x="9841" y="467"/>
                    <a:pt x="8940" y="300"/>
                    <a:pt x="8106" y="0"/>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989;p67">
              <a:extLst>
                <a:ext uri="{FF2B5EF4-FFF2-40B4-BE49-F238E27FC236}">
                  <a16:creationId xmlns:a16="http://schemas.microsoft.com/office/drawing/2014/main" id="{F9B64836-85E4-1349-43C9-368502566F82}"/>
                </a:ext>
              </a:extLst>
            </p:cNvPr>
            <p:cNvSpPr/>
            <p:nvPr/>
          </p:nvSpPr>
          <p:spPr>
            <a:xfrm>
              <a:off x="4408325" y="3964125"/>
              <a:ext cx="414475" cy="112675"/>
            </a:xfrm>
            <a:custGeom>
              <a:avLst/>
              <a:gdLst/>
              <a:ahLst/>
              <a:cxnLst/>
              <a:rect l="l" t="t" r="r" b="b"/>
              <a:pathLst>
                <a:path w="16579" h="4507" extrusionOk="0">
                  <a:moveTo>
                    <a:pt x="67" y="0"/>
                  </a:moveTo>
                  <a:lnTo>
                    <a:pt x="67" y="0"/>
                  </a:lnTo>
                  <a:cubicBezTo>
                    <a:pt x="0" y="400"/>
                    <a:pt x="0" y="834"/>
                    <a:pt x="134" y="1201"/>
                  </a:cubicBezTo>
                  <a:cubicBezTo>
                    <a:pt x="234" y="1601"/>
                    <a:pt x="1535" y="2869"/>
                    <a:pt x="3536" y="3436"/>
                  </a:cubicBezTo>
                  <a:cubicBezTo>
                    <a:pt x="4572" y="3747"/>
                    <a:pt x="5697" y="3807"/>
                    <a:pt x="6699" y="3807"/>
                  </a:cubicBezTo>
                  <a:cubicBezTo>
                    <a:pt x="7339" y="3807"/>
                    <a:pt x="7929" y="3782"/>
                    <a:pt x="8413" y="3782"/>
                  </a:cubicBezTo>
                  <a:cubicBezTo>
                    <a:pt x="8635" y="3782"/>
                    <a:pt x="8835" y="3788"/>
                    <a:pt x="9007" y="3803"/>
                  </a:cubicBezTo>
                  <a:cubicBezTo>
                    <a:pt x="10141" y="3936"/>
                    <a:pt x="11242" y="4403"/>
                    <a:pt x="12543" y="4470"/>
                  </a:cubicBezTo>
                  <a:cubicBezTo>
                    <a:pt x="12824" y="4492"/>
                    <a:pt x="13108" y="4507"/>
                    <a:pt x="13390" y="4507"/>
                  </a:cubicBezTo>
                  <a:cubicBezTo>
                    <a:pt x="14412" y="4507"/>
                    <a:pt x="15423" y="4305"/>
                    <a:pt x="16312" y="3469"/>
                  </a:cubicBezTo>
                  <a:cubicBezTo>
                    <a:pt x="16479" y="3069"/>
                    <a:pt x="16579" y="2202"/>
                    <a:pt x="16512" y="2168"/>
                  </a:cubicBezTo>
                  <a:cubicBezTo>
                    <a:pt x="16245" y="1901"/>
                    <a:pt x="68" y="0"/>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990;p67">
              <a:extLst>
                <a:ext uri="{FF2B5EF4-FFF2-40B4-BE49-F238E27FC236}">
                  <a16:creationId xmlns:a16="http://schemas.microsoft.com/office/drawing/2014/main" id="{AB1924CF-0E0C-B5DE-3324-9111F8364D7D}"/>
                </a:ext>
              </a:extLst>
            </p:cNvPr>
            <p:cNvSpPr/>
            <p:nvPr/>
          </p:nvSpPr>
          <p:spPr>
            <a:xfrm>
              <a:off x="4400825" y="3877375"/>
              <a:ext cx="425150" cy="174450"/>
            </a:xfrm>
            <a:custGeom>
              <a:avLst/>
              <a:gdLst/>
              <a:ahLst/>
              <a:cxnLst/>
              <a:rect l="l" t="t" r="r" b="b"/>
              <a:pathLst>
                <a:path w="17006" h="6978" extrusionOk="0">
                  <a:moveTo>
                    <a:pt x="10608" y="1"/>
                  </a:moveTo>
                  <a:cubicBezTo>
                    <a:pt x="9874" y="701"/>
                    <a:pt x="8072" y="635"/>
                    <a:pt x="6204" y="701"/>
                  </a:cubicBezTo>
                  <a:cubicBezTo>
                    <a:pt x="5837" y="723"/>
                    <a:pt x="5455" y="727"/>
                    <a:pt x="5070" y="727"/>
                  </a:cubicBezTo>
                  <a:cubicBezTo>
                    <a:pt x="4759" y="727"/>
                    <a:pt x="4447" y="724"/>
                    <a:pt x="4139" y="724"/>
                  </a:cubicBezTo>
                  <a:cubicBezTo>
                    <a:pt x="3028" y="724"/>
                    <a:pt x="1980" y="764"/>
                    <a:pt x="1301" y="1135"/>
                  </a:cubicBezTo>
                  <a:cubicBezTo>
                    <a:pt x="167" y="1702"/>
                    <a:pt x="0" y="3136"/>
                    <a:pt x="1868" y="4638"/>
                  </a:cubicBezTo>
                  <a:cubicBezTo>
                    <a:pt x="2402" y="5138"/>
                    <a:pt x="3002" y="5538"/>
                    <a:pt x="3636" y="5872"/>
                  </a:cubicBezTo>
                  <a:cubicBezTo>
                    <a:pt x="4661" y="6282"/>
                    <a:pt x="5704" y="6368"/>
                    <a:pt x="6652" y="6368"/>
                  </a:cubicBezTo>
                  <a:cubicBezTo>
                    <a:pt x="7340" y="6368"/>
                    <a:pt x="7978" y="6323"/>
                    <a:pt x="8524" y="6323"/>
                  </a:cubicBezTo>
                  <a:cubicBezTo>
                    <a:pt x="8694" y="6323"/>
                    <a:pt x="8855" y="6327"/>
                    <a:pt x="9006" y="6339"/>
                  </a:cubicBezTo>
                  <a:cubicBezTo>
                    <a:pt x="10614" y="6465"/>
                    <a:pt x="11626" y="6978"/>
                    <a:pt x="13083" y="6978"/>
                  </a:cubicBezTo>
                  <a:cubicBezTo>
                    <a:pt x="13168" y="6978"/>
                    <a:pt x="13255" y="6976"/>
                    <a:pt x="13343" y="6973"/>
                  </a:cubicBezTo>
                  <a:cubicBezTo>
                    <a:pt x="15344" y="6839"/>
                    <a:pt x="16512" y="6139"/>
                    <a:pt x="16745" y="5538"/>
                  </a:cubicBezTo>
                  <a:cubicBezTo>
                    <a:pt x="17005" y="4986"/>
                    <a:pt x="16601" y="859"/>
                    <a:pt x="15809" y="859"/>
                  </a:cubicBezTo>
                  <a:cubicBezTo>
                    <a:pt x="15788" y="859"/>
                    <a:pt x="15766" y="862"/>
                    <a:pt x="15745" y="868"/>
                  </a:cubicBezTo>
                  <a:cubicBezTo>
                    <a:pt x="15745" y="868"/>
                    <a:pt x="15683" y="1774"/>
                    <a:pt x="13974" y="1774"/>
                  </a:cubicBezTo>
                  <a:cubicBezTo>
                    <a:pt x="13507" y="1774"/>
                    <a:pt x="12919" y="1707"/>
                    <a:pt x="12175" y="1535"/>
                  </a:cubicBezTo>
                  <a:cubicBezTo>
                    <a:pt x="10708" y="1202"/>
                    <a:pt x="10608" y="334"/>
                    <a:pt x="106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991;p67">
              <a:extLst>
                <a:ext uri="{FF2B5EF4-FFF2-40B4-BE49-F238E27FC236}">
                  <a16:creationId xmlns:a16="http://schemas.microsoft.com/office/drawing/2014/main" id="{58B5DB4C-115F-7C14-C036-EE15D3E9E1F3}"/>
                </a:ext>
              </a:extLst>
            </p:cNvPr>
            <p:cNvSpPr/>
            <p:nvPr/>
          </p:nvSpPr>
          <p:spPr>
            <a:xfrm>
              <a:off x="4405825" y="3885375"/>
              <a:ext cx="141775" cy="138800"/>
            </a:xfrm>
            <a:custGeom>
              <a:avLst/>
              <a:gdLst/>
              <a:ahLst/>
              <a:cxnLst/>
              <a:rect l="l" t="t" r="r" b="b"/>
              <a:pathLst>
                <a:path w="5671" h="5552" extrusionOk="0">
                  <a:moveTo>
                    <a:pt x="3639" y="1"/>
                  </a:moveTo>
                  <a:cubicBezTo>
                    <a:pt x="2288" y="1"/>
                    <a:pt x="1345" y="304"/>
                    <a:pt x="667" y="982"/>
                  </a:cubicBezTo>
                  <a:cubicBezTo>
                    <a:pt x="167" y="1549"/>
                    <a:pt x="0" y="2349"/>
                    <a:pt x="167" y="3083"/>
                  </a:cubicBezTo>
                  <a:cubicBezTo>
                    <a:pt x="367" y="3917"/>
                    <a:pt x="1401" y="4918"/>
                    <a:pt x="3469" y="5552"/>
                  </a:cubicBezTo>
                  <a:cubicBezTo>
                    <a:pt x="3469" y="5552"/>
                    <a:pt x="2802" y="1049"/>
                    <a:pt x="5337" y="415"/>
                  </a:cubicBezTo>
                  <a:lnTo>
                    <a:pt x="5671" y="415"/>
                  </a:lnTo>
                  <a:cubicBezTo>
                    <a:pt x="5671" y="415"/>
                    <a:pt x="5638" y="148"/>
                    <a:pt x="4637" y="48"/>
                  </a:cubicBezTo>
                  <a:cubicBezTo>
                    <a:pt x="4281" y="17"/>
                    <a:pt x="3949" y="1"/>
                    <a:pt x="3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992;p67">
              <a:extLst>
                <a:ext uri="{FF2B5EF4-FFF2-40B4-BE49-F238E27FC236}">
                  <a16:creationId xmlns:a16="http://schemas.microsoft.com/office/drawing/2014/main" id="{60128285-117C-596D-9D48-F4D45840F17A}"/>
                </a:ext>
              </a:extLst>
            </p:cNvPr>
            <p:cNvSpPr/>
            <p:nvPr/>
          </p:nvSpPr>
          <p:spPr>
            <a:xfrm>
              <a:off x="4535075" y="3891650"/>
              <a:ext cx="50050" cy="70825"/>
            </a:xfrm>
            <a:custGeom>
              <a:avLst/>
              <a:gdLst/>
              <a:ahLst/>
              <a:cxnLst/>
              <a:rect l="l" t="t" r="r" b="b"/>
              <a:pathLst>
                <a:path w="2002" h="2833" extrusionOk="0">
                  <a:moveTo>
                    <a:pt x="1644" y="1"/>
                  </a:moveTo>
                  <a:cubicBezTo>
                    <a:pt x="1507" y="1"/>
                    <a:pt x="1374" y="42"/>
                    <a:pt x="1268" y="130"/>
                  </a:cubicBezTo>
                  <a:cubicBezTo>
                    <a:pt x="1" y="831"/>
                    <a:pt x="134" y="2666"/>
                    <a:pt x="134" y="2666"/>
                  </a:cubicBezTo>
                  <a:cubicBezTo>
                    <a:pt x="134" y="2799"/>
                    <a:pt x="334" y="2799"/>
                    <a:pt x="434" y="2832"/>
                  </a:cubicBezTo>
                  <a:cubicBezTo>
                    <a:pt x="701" y="2832"/>
                    <a:pt x="768" y="2666"/>
                    <a:pt x="768" y="2666"/>
                  </a:cubicBezTo>
                  <a:cubicBezTo>
                    <a:pt x="801" y="464"/>
                    <a:pt x="2002" y="97"/>
                    <a:pt x="2002" y="97"/>
                  </a:cubicBezTo>
                  <a:cubicBezTo>
                    <a:pt x="1892" y="34"/>
                    <a:pt x="1767" y="1"/>
                    <a:pt x="1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993;p67">
              <a:extLst>
                <a:ext uri="{FF2B5EF4-FFF2-40B4-BE49-F238E27FC236}">
                  <a16:creationId xmlns:a16="http://schemas.microsoft.com/office/drawing/2014/main" id="{D0436B4E-1D98-8444-C958-7087C8406430}"/>
                </a:ext>
              </a:extLst>
            </p:cNvPr>
            <p:cNvSpPr/>
            <p:nvPr/>
          </p:nvSpPr>
          <p:spPr>
            <a:xfrm>
              <a:off x="4574275" y="3891550"/>
              <a:ext cx="40050" cy="71375"/>
            </a:xfrm>
            <a:custGeom>
              <a:avLst/>
              <a:gdLst/>
              <a:ahLst/>
              <a:cxnLst/>
              <a:rect l="l" t="t" r="r" b="b"/>
              <a:pathLst>
                <a:path w="1602" h="2855" extrusionOk="0">
                  <a:moveTo>
                    <a:pt x="1268" y="1"/>
                  </a:moveTo>
                  <a:cubicBezTo>
                    <a:pt x="1134" y="1"/>
                    <a:pt x="1034" y="68"/>
                    <a:pt x="901" y="101"/>
                  </a:cubicBezTo>
                  <a:cubicBezTo>
                    <a:pt x="901" y="101"/>
                    <a:pt x="0" y="668"/>
                    <a:pt x="100" y="2603"/>
                  </a:cubicBezTo>
                  <a:cubicBezTo>
                    <a:pt x="167" y="2770"/>
                    <a:pt x="334" y="2836"/>
                    <a:pt x="501" y="2836"/>
                  </a:cubicBezTo>
                  <a:cubicBezTo>
                    <a:pt x="531" y="2849"/>
                    <a:pt x="560" y="2854"/>
                    <a:pt x="586" y="2854"/>
                  </a:cubicBezTo>
                  <a:cubicBezTo>
                    <a:pt x="703" y="2854"/>
                    <a:pt x="780" y="2745"/>
                    <a:pt x="834" y="2636"/>
                  </a:cubicBezTo>
                  <a:lnTo>
                    <a:pt x="834" y="2603"/>
                  </a:lnTo>
                  <a:cubicBezTo>
                    <a:pt x="768" y="2569"/>
                    <a:pt x="667" y="601"/>
                    <a:pt x="1601" y="68"/>
                  </a:cubicBezTo>
                  <a:cubicBezTo>
                    <a:pt x="1601" y="68"/>
                    <a:pt x="1601" y="1"/>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994;p67">
              <a:extLst>
                <a:ext uri="{FF2B5EF4-FFF2-40B4-BE49-F238E27FC236}">
                  <a16:creationId xmlns:a16="http://schemas.microsoft.com/office/drawing/2014/main" id="{8D9FD2C3-9DCF-C504-638B-1D13F64871D3}"/>
                </a:ext>
              </a:extLst>
            </p:cNvPr>
            <p:cNvSpPr/>
            <p:nvPr/>
          </p:nvSpPr>
          <p:spPr>
            <a:xfrm>
              <a:off x="4610125" y="3887225"/>
              <a:ext cx="30875" cy="71075"/>
            </a:xfrm>
            <a:custGeom>
              <a:avLst/>
              <a:gdLst/>
              <a:ahLst/>
              <a:cxnLst/>
              <a:rect l="l" t="t" r="r" b="b"/>
              <a:pathLst>
                <a:path w="1235" h="2843" extrusionOk="0">
                  <a:moveTo>
                    <a:pt x="1014" y="0"/>
                  </a:moveTo>
                  <a:cubicBezTo>
                    <a:pt x="990" y="0"/>
                    <a:pt x="963" y="2"/>
                    <a:pt x="935" y="7"/>
                  </a:cubicBezTo>
                  <a:cubicBezTo>
                    <a:pt x="634" y="74"/>
                    <a:pt x="601" y="174"/>
                    <a:pt x="601" y="174"/>
                  </a:cubicBezTo>
                  <a:cubicBezTo>
                    <a:pt x="601" y="174"/>
                    <a:pt x="1" y="1008"/>
                    <a:pt x="268" y="2609"/>
                  </a:cubicBezTo>
                  <a:cubicBezTo>
                    <a:pt x="268" y="2609"/>
                    <a:pt x="268" y="2843"/>
                    <a:pt x="634" y="2843"/>
                  </a:cubicBezTo>
                  <a:cubicBezTo>
                    <a:pt x="1001" y="2843"/>
                    <a:pt x="901" y="2509"/>
                    <a:pt x="901" y="2509"/>
                  </a:cubicBezTo>
                  <a:cubicBezTo>
                    <a:pt x="901" y="2509"/>
                    <a:pt x="735" y="474"/>
                    <a:pt x="1235" y="74"/>
                  </a:cubicBezTo>
                  <a:cubicBezTo>
                    <a:pt x="1235" y="74"/>
                    <a:pt x="1161" y="0"/>
                    <a:pt x="10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995;p67">
              <a:extLst>
                <a:ext uri="{FF2B5EF4-FFF2-40B4-BE49-F238E27FC236}">
                  <a16:creationId xmlns:a16="http://schemas.microsoft.com/office/drawing/2014/main" id="{068564F5-6FDD-B1D0-EF28-140EEB64CC34}"/>
                </a:ext>
              </a:extLst>
            </p:cNvPr>
            <p:cNvSpPr/>
            <p:nvPr/>
          </p:nvSpPr>
          <p:spPr>
            <a:xfrm>
              <a:off x="4663500" y="3256950"/>
              <a:ext cx="191000" cy="600075"/>
            </a:xfrm>
            <a:custGeom>
              <a:avLst/>
              <a:gdLst/>
              <a:ahLst/>
              <a:cxnLst/>
              <a:rect l="l" t="t" r="r" b="b"/>
              <a:pathLst>
                <a:path w="7640" h="24003" extrusionOk="0">
                  <a:moveTo>
                    <a:pt x="167" y="0"/>
                  </a:moveTo>
                  <a:cubicBezTo>
                    <a:pt x="1" y="4003"/>
                    <a:pt x="134" y="22683"/>
                    <a:pt x="134" y="22683"/>
                  </a:cubicBezTo>
                  <a:cubicBezTo>
                    <a:pt x="134" y="22683"/>
                    <a:pt x="1684" y="24003"/>
                    <a:pt x="3871" y="24003"/>
                  </a:cubicBezTo>
                  <a:cubicBezTo>
                    <a:pt x="4444" y="24003"/>
                    <a:pt x="5061" y="23912"/>
                    <a:pt x="5705" y="23684"/>
                  </a:cubicBezTo>
                  <a:lnTo>
                    <a:pt x="7639" y="2268"/>
                  </a:lnTo>
                  <a:lnTo>
                    <a:pt x="167"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996;p67">
              <a:extLst>
                <a:ext uri="{FF2B5EF4-FFF2-40B4-BE49-F238E27FC236}">
                  <a16:creationId xmlns:a16="http://schemas.microsoft.com/office/drawing/2014/main" id="{876F4185-1A7E-DFB8-6A7D-E8ED5DC5A9B8}"/>
                </a:ext>
              </a:extLst>
            </p:cNvPr>
            <p:cNvSpPr/>
            <p:nvPr/>
          </p:nvSpPr>
          <p:spPr>
            <a:xfrm>
              <a:off x="4197325" y="3979125"/>
              <a:ext cx="341100" cy="167600"/>
            </a:xfrm>
            <a:custGeom>
              <a:avLst/>
              <a:gdLst/>
              <a:ahLst/>
              <a:cxnLst/>
              <a:rect l="l" t="t" r="r" b="b"/>
              <a:pathLst>
                <a:path w="13644" h="6704" extrusionOk="0">
                  <a:moveTo>
                    <a:pt x="8307" y="0"/>
                  </a:moveTo>
                  <a:lnTo>
                    <a:pt x="7940" y="2836"/>
                  </a:lnTo>
                  <a:cubicBezTo>
                    <a:pt x="7573" y="4070"/>
                    <a:pt x="5505" y="3937"/>
                    <a:pt x="3337" y="4137"/>
                  </a:cubicBezTo>
                  <a:cubicBezTo>
                    <a:pt x="2970" y="4170"/>
                    <a:pt x="2603" y="4170"/>
                    <a:pt x="2236" y="4170"/>
                  </a:cubicBezTo>
                  <a:lnTo>
                    <a:pt x="2169" y="4170"/>
                  </a:lnTo>
                  <a:cubicBezTo>
                    <a:pt x="1002" y="4337"/>
                    <a:pt x="1" y="5271"/>
                    <a:pt x="1402" y="6005"/>
                  </a:cubicBezTo>
                  <a:cubicBezTo>
                    <a:pt x="2421" y="6577"/>
                    <a:pt x="3830" y="6704"/>
                    <a:pt x="5269" y="6704"/>
                  </a:cubicBezTo>
                  <a:cubicBezTo>
                    <a:pt x="5760" y="6704"/>
                    <a:pt x="6255" y="6689"/>
                    <a:pt x="6739" y="6672"/>
                  </a:cubicBezTo>
                  <a:cubicBezTo>
                    <a:pt x="8974" y="6605"/>
                    <a:pt x="12943" y="6238"/>
                    <a:pt x="12877" y="3970"/>
                  </a:cubicBezTo>
                  <a:cubicBezTo>
                    <a:pt x="12877" y="3903"/>
                    <a:pt x="13644" y="67"/>
                    <a:pt x="13644" y="67"/>
                  </a:cubicBezTo>
                  <a:lnTo>
                    <a:pt x="13644" y="67"/>
                  </a:lnTo>
                  <a:cubicBezTo>
                    <a:pt x="13644" y="67"/>
                    <a:pt x="13046" y="457"/>
                    <a:pt x="11348" y="457"/>
                  </a:cubicBezTo>
                  <a:cubicBezTo>
                    <a:pt x="11121" y="457"/>
                    <a:pt x="10875" y="450"/>
                    <a:pt x="10608" y="434"/>
                  </a:cubicBezTo>
                  <a:cubicBezTo>
                    <a:pt x="9808" y="367"/>
                    <a:pt x="9074" y="234"/>
                    <a:pt x="8307" y="0"/>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997;p67">
              <a:extLst>
                <a:ext uri="{FF2B5EF4-FFF2-40B4-BE49-F238E27FC236}">
                  <a16:creationId xmlns:a16="http://schemas.microsoft.com/office/drawing/2014/main" id="{ACD8FA4F-2029-E303-4BFD-EA75A5E29EDB}"/>
                </a:ext>
              </a:extLst>
            </p:cNvPr>
            <p:cNvSpPr/>
            <p:nvPr/>
          </p:nvSpPr>
          <p:spPr>
            <a:xfrm>
              <a:off x="4133125" y="4153425"/>
              <a:ext cx="416975" cy="103575"/>
            </a:xfrm>
            <a:custGeom>
              <a:avLst/>
              <a:gdLst/>
              <a:ahLst/>
              <a:cxnLst/>
              <a:rect l="l" t="t" r="r" b="b"/>
              <a:pathLst>
                <a:path w="16679" h="4143" extrusionOk="0">
                  <a:moveTo>
                    <a:pt x="67" y="0"/>
                  </a:moveTo>
                  <a:lnTo>
                    <a:pt x="67" y="0"/>
                  </a:lnTo>
                  <a:cubicBezTo>
                    <a:pt x="0" y="434"/>
                    <a:pt x="34" y="834"/>
                    <a:pt x="167" y="1201"/>
                  </a:cubicBezTo>
                  <a:cubicBezTo>
                    <a:pt x="301" y="1635"/>
                    <a:pt x="1635" y="2835"/>
                    <a:pt x="3670" y="3369"/>
                  </a:cubicBezTo>
                  <a:cubicBezTo>
                    <a:pt x="4487" y="3597"/>
                    <a:pt x="5348" y="3658"/>
                    <a:pt x="6158" y="3658"/>
                  </a:cubicBezTo>
                  <a:cubicBezTo>
                    <a:pt x="7090" y="3658"/>
                    <a:pt x="7956" y="3577"/>
                    <a:pt x="8614" y="3577"/>
                  </a:cubicBezTo>
                  <a:cubicBezTo>
                    <a:pt x="8809" y="3577"/>
                    <a:pt x="8986" y="3584"/>
                    <a:pt x="9140" y="3603"/>
                  </a:cubicBezTo>
                  <a:cubicBezTo>
                    <a:pt x="10241" y="3703"/>
                    <a:pt x="11375" y="4103"/>
                    <a:pt x="12709" y="4136"/>
                  </a:cubicBezTo>
                  <a:cubicBezTo>
                    <a:pt x="12856" y="4140"/>
                    <a:pt x="13003" y="4143"/>
                    <a:pt x="13149" y="4143"/>
                  </a:cubicBezTo>
                  <a:cubicBezTo>
                    <a:pt x="14327" y="4143"/>
                    <a:pt x="15462" y="3982"/>
                    <a:pt x="16412" y="3002"/>
                  </a:cubicBezTo>
                  <a:cubicBezTo>
                    <a:pt x="16579" y="2602"/>
                    <a:pt x="16679" y="1701"/>
                    <a:pt x="16579" y="1635"/>
                  </a:cubicBezTo>
                  <a:cubicBezTo>
                    <a:pt x="16345" y="1468"/>
                    <a:pt x="68" y="0"/>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998;p67">
              <a:extLst>
                <a:ext uri="{FF2B5EF4-FFF2-40B4-BE49-F238E27FC236}">
                  <a16:creationId xmlns:a16="http://schemas.microsoft.com/office/drawing/2014/main" id="{B676F75F-B1D7-BEF1-628C-A2449C89EF47}"/>
                </a:ext>
              </a:extLst>
            </p:cNvPr>
            <p:cNvSpPr/>
            <p:nvPr/>
          </p:nvSpPr>
          <p:spPr>
            <a:xfrm>
              <a:off x="4125625" y="4060025"/>
              <a:ext cx="427625" cy="172300"/>
            </a:xfrm>
            <a:custGeom>
              <a:avLst/>
              <a:gdLst/>
              <a:ahLst/>
              <a:cxnLst/>
              <a:rect l="l" t="t" r="r" b="b"/>
              <a:pathLst>
                <a:path w="17105" h="6892" extrusionOk="0">
                  <a:moveTo>
                    <a:pt x="10508" y="0"/>
                  </a:moveTo>
                  <a:cubicBezTo>
                    <a:pt x="9807" y="734"/>
                    <a:pt x="8039" y="667"/>
                    <a:pt x="6171" y="834"/>
                  </a:cubicBezTo>
                  <a:cubicBezTo>
                    <a:pt x="4437" y="1001"/>
                    <a:pt x="2335" y="767"/>
                    <a:pt x="1268" y="1401"/>
                  </a:cubicBezTo>
                  <a:cubicBezTo>
                    <a:pt x="167" y="2035"/>
                    <a:pt x="0" y="3436"/>
                    <a:pt x="1968" y="4870"/>
                  </a:cubicBezTo>
                  <a:cubicBezTo>
                    <a:pt x="2502" y="5337"/>
                    <a:pt x="3136" y="5738"/>
                    <a:pt x="3770" y="6071"/>
                  </a:cubicBezTo>
                  <a:cubicBezTo>
                    <a:pt x="4680" y="6390"/>
                    <a:pt x="5604" y="6474"/>
                    <a:pt x="6467" y="6474"/>
                  </a:cubicBezTo>
                  <a:cubicBezTo>
                    <a:pt x="7428" y="6474"/>
                    <a:pt x="8313" y="6369"/>
                    <a:pt x="9017" y="6369"/>
                  </a:cubicBezTo>
                  <a:cubicBezTo>
                    <a:pt x="9070" y="6369"/>
                    <a:pt x="9122" y="6370"/>
                    <a:pt x="9173" y="6371"/>
                  </a:cubicBezTo>
                  <a:cubicBezTo>
                    <a:pt x="10697" y="6431"/>
                    <a:pt x="11712" y="6892"/>
                    <a:pt x="13033" y="6892"/>
                  </a:cubicBezTo>
                  <a:cubicBezTo>
                    <a:pt x="13187" y="6892"/>
                    <a:pt x="13346" y="6886"/>
                    <a:pt x="13510" y="6872"/>
                  </a:cubicBezTo>
                  <a:cubicBezTo>
                    <a:pt x="15511" y="6705"/>
                    <a:pt x="16679" y="5938"/>
                    <a:pt x="16879" y="5337"/>
                  </a:cubicBezTo>
                  <a:cubicBezTo>
                    <a:pt x="17105" y="4725"/>
                    <a:pt x="16645" y="686"/>
                    <a:pt x="15861" y="686"/>
                  </a:cubicBezTo>
                  <a:cubicBezTo>
                    <a:pt x="15834" y="686"/>
                    <a:pt x="15806" y="691"/>
                    <a:pt x="15778" y="701"/>
                  </a:cubicBezTo>
                  <a:cubicBezTo>
                    <a:pt x="15778" y="701"/>
                    <a:pt x="15713" y="1627"/>
                    <a:pt x="13887" y="1627"/>
                  </a:cubicBezTo>
                  <a:cubicBezTo>
                    <a:pt x="13441" y="1627"/>
                    <a:pt x="12890" y="1572"/>
                    <a:pt x="12209" y="1434"/>
                  </a:cubicBezTo>
                  <a:cubicBezTo>
                    <a:pt x="10674" y="1201"/>
                    <a:pt x="10541" y="334"/>
                    <a:pt x="10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999;p67">
              <a:extLst>
                <a:ext uri="{FF2B5EF4-FFF2-40B4-BE49-F238E27FC236}">
                  <a16:creationId xmlns:a16="http://schemas.microsoft.com/office/drawing/2014/main" id="{B3F06757-5868-6183-4216-8178282548CC}"/>
                </a:ext>
              </a:extLst>
            </p:cNvPr>
            <p:cNvSpPr/>
            <p:nvPr/>
          </p:nvSpPr>
          <p:spPr>
            <a:xfrm>
              <a:off x="4130625" y="4072050"/>
              <a:ext cx="140125" cy="139775"/>
            </a:xfrm>
            <a:custGeom>
              <a:avLst/>
              <a:gdLst/>
              <a:ahLst/>
              <a:cxnLst/>
              <a:rect l="l" t="t" r="r" b="b"/>
              <a:pathLst>
                <a:path w="5605" h="5591" extrusionOk="0">
                  <a:moveTo>
                    <a:pt x="3892" y="1"/>
                  </a:moveTo>
                  <a:cubicBezTo>
                    <a:pt x="2347" y="1"/>
                    <a:pt x="1337" y="322"/>
                    <a:pt x="634" y="1054"/>
                  </a:cubicBezTo>
                  <a:cubicBezTo>
                    <a:pt x="167" y="1687"/>
                    <a:pt x="0" y="2455"/>
                    <a:pt x="234" y="3188"/>
                  </a:cubicBezTo>
                  <a:cubicBezTo>
                    <a:pt x="467" y="4089"/>
                    <a:pt x="1468" y="5056"/>
                    <a:pt x="3570" y="5590"/>
                  </a:cubicBezTo>
                  <a:cubicBezTo>
                    <a:pt x="3570" y="5590"/>
                    <a:pt x="2769" y="1120"/>
                    <a:pt x="5271" y="386"/>
                  </a:cubicBezTo>
                  <a:lnTo>
                    <a:pt x="5604" y="386"/>
                  </a:lnTo>
                  <a:cubicBezTo>
                    <a:pt x="5604" y="386"/>
                    <a:pt x="5571" y="86"/>
                    <a:pt x="4570" y="19"/>
                  </a:cubicBezTo>
                  <a:cubicBezTo>
                    <a:pt x="4333" y="7"/>
                    <a:pt x="4107" y="1"/>
                    <a:pt x="3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000;p67">
              <a:extLst>
                <a:ext uri="{FF2B5EF4-FFF2-40B4-BE49-F238E27FC236}">
                  <a16:creationId xmlns:a16="http://schemas.microsoft.com/office/drawing/2014/main" id="{0AB83EF2-47C8-3392-DF4C-AE594EB60DB1}"/>
                </a:ext>
              </a:extLst>
            </p:cNvPr>
            <p:cNvSpPr/>
            <p:nvPr/>
          </p:nvSpPr>
          <p:spPr>
            <a:xfrm>
              <a:off x="4259050" y="4077500"/>
              <a:ext cx="49225" cy="71775"/>
            </a:xfrm>
            <a:custGeom>
              <a:avLst/>
              <a:gdLst/>
              <a:ahLst/>
              <a:cxnLst/>
              <a:rect l="l" t="t" r="r" b="b"/>
              <a:pathLst>
                <a:path w="1969" h="2871" extrusionOk="0">
                  <a:moveTo>
                    <a:pt x="1622" y="0"/>
                  </a:moveTo>
                  <a:cubicBezTo>
                    <a:pt x="1475" y="0"/>
                    <a:pt x="1333" y="41"/>
                    <a:pt x="1201" y="135"/>
                  </a:cubicBezTo>
                  <a:cubicBezTo>
                    <a:pt x="0" y="869"/>
                    <a:pt x="167" y="2704"/>
                    <a:pt x="167" y="2704"/>
                  </a:cubicBezTo>
                  <a:cubicBezTo>
                    <a:pt x="200" y="2837"/>
                    <a:pt x="401" y="2837"/>
                    <a:pt x="467" y="2870"/>
                  </a:cubicBezTo>
                  <a:cubicBezTo>
                    <a:pt x="768" y="2870"/>
                    <a:pt x="801" y="2704"/>
                    <a:pt x="801" y="2704"/>
                  </a:cubicBezTo>
                  <a:cubicBezTo>
                    <a:pt x="768" y="502"/>
                    <a:pt x="1968" y="68"/>
                    <a:pt x="1968" y="68"/>
                  </a:cubicBezTo>
                  <a:cubicBezTo>
                    <a:pt x="1852" y="25"/>
                    <a:pt x="1735" y="0"/>
                    <a:pt x="1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001;p67">
              <a:extLst>
                <a:ext uri="{FF2B5EF4-FFF2-40B4-BE49-F238E27FC236}">
                  <a16:creationId xmlns:a16="http://schemas.microsoft.com/office/drawing/2014/main" id="{B5C7F1D6-1428-8BCA-ED42-C4D8A1B90A88}"/>
                </a:ext>
              </a:extLst>
            </p:cNvPr>
            <p:cNvSpPr/>
            <p:nvPr/>
          </p:nvSpPr>
          <p:spPr>
            <a:xfrm>
              <a:off x="4296575" y="4075025"/>
              <a:ext cx="40875" cy="72725"/>
            </a:xfrm>
            <a:custGeom>
              <a:avLst/>
              <a:gdLst/>
              <a:ahLst/>
              <a:cxnLst/>
              <a:rect l="l" t="t" r="r" b="b"/>
              <a:pathLst>
                <a:path w="1635" h="2909" extrusionOk="0">
                  <a:moveTo>
                    <a:pt x="1301" y="1"/>
                  </a:moveTo>
                  <a:cubicBezTo>
                    <a:pt x="1168" y="1"/>
                    <a:pt x="1034" y="67"/>
                    <a:pt x="934" y="134"/>
                  </a:cubicBezTo>
                  <a:cubicBezTo>
                    <a:pt x="934" y="134"/>
                    <a:pt x="0" y="768"/>
                    <a:pt x="201" y="2669"/>
                  </a:cubicBezTo>
                  <a:cubicBezTo>
                    <a:pt x="259" y="2814"/>
                    <a:pt x="393" y="2909"/>
                    <a:pt x="514" y="2909"/>
                  </a:cubicBezTo>
                  <a:cubicBezTo>
                    <a:pt x="532" y="2909"/>
                    <a:pt x="550" y="2907"/>
                    <a:pt x="567" y="2903"/>
                  </a:cubicBezTo>
                  <a:cubicBezTo>
                    <a:pt x="585" y="2906"/>
                    <a:pt x="602" y="2908"/>
                    <a:pt x="619" y="2908"/>
                  </a:cubicBezTo>
                  <a:cubicBezTo>
                    <a:pt x="761" y="2908"/>
                    <a:pt x="875" y="2785"/>
                    <a:pt x="934" y="2636"/>
                  </a:cubicBezTo>
                  <a:cubicBezTo>
                    <a:pt x="934" y="2636"/>
                    <a:pt x="701" y="634"/>
                    <a:pt x="1635" y="67"/>
                  </a:cubicBezTo>
                  <a:cubicBezTo>
                    <a:pt x="1635" y="67"/>
                    <a:pt x="1635" y="1"/>
                    <a:pt x="1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002;p67">
              <a:extLst>
                <a:ext uri="{FF2B5EF4-FFF2-40B4-BE49-F238E27FC236}">
                  <a16:creationId xmlns:a16="http://schemas.microsoft.com/office/drawing/2014/main" id="{2350AA1A-D5EB-8461-B807-28A7810AF53C}"/>
                </a:ext>
              </a:extLst>
            </p:cNvPr>
            <p:cNvSpPr/>
            <p:nvPr/>
          </p:nvSpPr>
          <p:spPr>
            <a:xfrm>
              <a:off x="4334100" y="4070675"/>
              <a:ext cx="30050" cy="71350"/>
            </a:xfrm>
            <a:custGeom>
              <a:avLst/>
              <a:gdLst/>
              <a:ahLst/>
              <a:cxnLst/>
              <a:rect l="l" t="t" r="r" b="b"/>
              <a:pathLst>
                <a:path w="1202" h="2854" extrusionOk="0">
                  <a:moveTo>
                    <a:pt x="970" y="1"/>
                  </a:moveTo>
                  <a:cubicBezTo>
                    <a:pt x="940" y="1"/>
                    <a:pt x="906" y="3"/>
                    <a:pt x="868" y="8"/>
                  </a:cubicBezTo>
                  <a:cubicBezTo>
                    <a:pt x="634" y="41"/>
                    <a:pt x="534" y="241"/>
                    <a:pt x="534" y="241"/>
                  </a:cubicBezTo>
                  <a:cubicBezTo>
                    <a:pt x="534" y="241"/>
                    <a:pt x="0" y="1109"/>
                    <a:pt x="301" y="2643"/>
                  </a:cubicBezTo>
                  <a:cubicBezTo>
                    <a:pt x="301" y="2643"/>
                    <a:pt x="327" y="2854"/>
                    <a:pt x="591" y="2854"/>
                  </a:cubicBezTo>
                  <a:cubicBezTo>
                    <a:pt x="624" y="2854"/>
                    <a:pt x="660" y="2851"/>
                    <a:pt x="701" y="2843"/>
                  </a:cubicBezTo>
                  <a:cubicBezTo>
                    <a:pt x="1068" y="2810"/>
                    <a:pt x="968" y="2510"/>
                    <a:pt x="968" y="2510"/>
                  </a:cubicBezTo>
                  <a:cubicBezTo>
                    <a:pt x="968" y="2510"/>
                    <a:pt x="701" y="508"/>
                    <a:pt x="1201" y="74"/>
                  </a:cubicBezTo>
                  <a:cubicBezTo>
                    <a:pt x="1201" y="74"/>
                    <a:pt x="1152" y="1"/>
                    <a:pt x="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003;p67">
              <a:extLst>
                <a:ext uri="{FF2B5EF4-FFF2-40B4-BE49-F238E27FC236}">
                  <a16:creationId xmlns:a16="http://schemas.microsoft.com/office/drawing/2014/main" id="{7703C090-559F-0A1A-FBD3-7553D152112D}"/>
                </a:ext>
              </a:extLst>
            </p:cNvPr>
            <p:cNvSpPr/>
            <p:nvPr/>
          </p:nvSpPr>
          <p:spPr>
            <a:xfrm>
              <a:off x="4392475" y="3452075"/>
              <a:ext cx="257700" cy="579100"/>
            </a:xfrm>
            <a:custGeom>
              <a:avLst/>
              <a:gdLst/>
              <a:ahLst/>
              <a:cxnLst/>
              <a:rect l="l" t="t" r="r" b="b"/>
              <a:pathLst>
                <a:path w="10308" h="23164" extrusionOk="0">
                  <a:moveTo>
                    <a:pt x="1201" y="1"/>
                  </a:moveTo>
                  <a:cubicBezTo>
                    <a:pt x="768" y="4170"/>
                    <a:pt x="301" y="16212"/>
                    <a:pt x="0" y="22217"/>
                  </a:cubicBezTo>
                  <a:cubicBezTo>
                    <a:pt x="1192" y="22845"/>
                    <a:pt x="2524" y="23164"/>
                    <a:pt x="3860" y="23164"/>
                  </a:cubicBezTo>
                  <a:cubicBezTo>
                    <a:pt x="4581" y="23164"/>
                    <a:pt x="5303" y="23071"/>
                    <a:pt x="6005" y="22884"/>
                  </a:cubicBezTo>
                  <a:lnTo>
                    <a:pt x="10308" y="1302"/>
                  </a:lnTo>
                  <a:lnTo>
                    <a:pt x="12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004;p67">
              <a:extLst>
                <a:ext uri="{FF2B5EF4-FFF2-40B4-BE49-F238E27FC236}">
                  <a16:creationId xmlns:a16="http://schemas.microsoft.com/office/drawing/2014/main" id="{C952BEDB-4023-A05E-68DD-A0B97CA64594}"/>
                </a:ext>
              </a:extLst>
            </p:cNvPr>
            <p:cNvSpPr/>
            <p:nvPr/>
          </p:nvSpPr>
          <p:spPr>
            <a:xfrm>
              <a:off x="5083800" y="3852275"/>
              <a:ext cx="25875" cy="833200"/>
            </a:xfrm>
            <a:custGeom>
              <a:avLst/>
              <a:gdLst/>
              <a:ahLst/>
              <a:cxnLst/>
              <a:rect l="l" t="t" r="r" b="b"/>
              <a:pathLst>
                <a:path w="1035" h="33328" extrusionOk="0">
                  <a:moveTo>
                    <a:pt x="565" y="1"/>
                  </a:moveTo>
                  <a:cubicBezTo>
                    <a:pt x="544" y="1"/>
                    <a:pt x="523" y="2"/>
                    <a:pt x="501" y="4"/>
                  </a:cubicBezTo>
                  <a:cubicBezTo>
                    <a:pt x="201" y="4"/>
                    <a:pt x="1" y="238"/>
                    <a:pt x="34" y="538"/>
                  </a:cubicBezTo>
                  <a:lnTo>
                    <a:pt x="34" y="32828"/>
                  </a:lnTo>
                  <a:cubicBezTo>
                    <a:pt x="34" y="33095"/>
                    <a:pt x="234" y="33328"/>
                    <a:pt x="534" y="33328"/>
                  </a:cubicBezTo>
                  <a:cubicBezTo>
                    <a:pt x="801" y="33328"/>
                    <a:pt x="1001" y="33095"/>
                    <a:pt x="1035" y="32828"/>
                  </a:cubicBezTo>
                  <a:lnTo>
                    <a:pt x="1035" y="538"/>
                  </a:lnTo>
                  <a:lnTo>
                    <a:pt x="1035" y="471"/>
                  </a:lnTo>
                  <a:cubicBezTo>
                    <a:pt x="1035" y="193"/>
                    <a:pt x="834" y="1"/>
                    <a:pt x="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005;p67">
              <a:extLst>
                <a:ext uri="{FF2B5EF4-FFF2-40B4-BE49-F238E27FC236}">
                  <a16:creationId xmlns:a16="http://schemas.microsoft.com/office/drawing/2014/main" id="{619F513A-9E6B-9D18-8B68-89CA093DCF15}"/>
                </a:ext>
              </a:extLst>
            </p:cNvPr>
            <p:cNvSpPr/>
            <p:nvPr/>
          </p:nvSpPr>
          <p:spPr>
            <a:xfrm>
              <a:off x="5334825" y="3738950"/>
              <a:ext cx="275200" cy="652150"/>
            </a:xfrm>
            <a:custGeom>
              <a:avLst/>
              <a:gdLst/>
              <a:ahLst/>
              <a:cxnLst/>
              <a:rect l="l" t="t" r="r" b="b"/>
              <a:pathLst>
                <a:path w="11008" h="26086" extrusionOk="0">
                  <a:moveTo>
                    <a:pt x="553" y="0"/>
                  </a:moveTo>
                  <a:cubicBezTo>
                    <a:pt x="491" y="0"/>
                    <a:pt x="428" y="11"/>
                    <a:pt x="367" y="34"/>
                  </a:cubicBezTo>
                  <a:cubicBezTo>
                    <a:pt x="133" y="134"/>
                    <a:pt x="0" y="434"/>
                    <a:pt x="100" y="701"/>
                  </a:cubicBezTo>
                  <a:lnTo>
                    <a:pt x="9974" y="25752"/>
                  </a:lnTo>
                  <a:cubicBezTo>
                    <a:pt x="10041" y="25952"/>
                    <a:pt x="10207" y="26086"/>
                    <a:pt x="10441" y="26086"/>
                  </a:cubicBezTo>
                  <a:cubicBezTo>
                    <a:pt x="10508" y="26086"/>
                    <a:pt x="10608" y="26086"/>
                    <a:pt x="10641" y="26053"/>
                  </a:cubicBezTo>
                  <a:cubicBezTo>
                    <a:pt x="10941" y="25919"/>
                    <a:pt x="11008" y="25619"/>
                    <a:pt x="10941" y="25385"/>
                  </a:cubicBezTo>
                  <a:lnTo>
                    <a:pt x="1034" y="301"/>
                  </a:lnTo>
                  <a:cubicBezTo>
                    <a:pt x="957" y="121"/>
                    <a:pt x="761" y="0"/>
                    <a:pt x="55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006;p67">
              <a:extLst>
                <a:ext uri="{FF2B5EF4-FFF2-40B4-BE49-F238E27FC236}">
                  <a16:creationId xmlns:a16="http://schemas.microsoft.com/office/drawing/2014/main" id="{1B0D1835-C685-06C1-B2CC-8D179DF20A63}"/>
                </a:ext>
              </a:extLst>
            </p:cNvPr>
            <p:cNvSpPr/>
            <p:nvPr/>
          </p:nvSpPr>
          <p:spPr>
            <a:xfrm>
              <a:off x="4612625" y="3793150"/>
              <a:ext cx="967400" cy="522900"/>
            </a:xfrm>
            <a:custGeom>
              <a:avLst/>
              <a:gdLst/>
              <a:ahLst/>
              <a:cxnLst/>
              <a:rect l="l" t="t" r="r" b="b"/>
              <a:pathLst>
                <a:path w="38696" h="20916" extrusionOk="0">
                  <a:moveTo>
                    <a:pt x="19381" y="1"/>
                  </a:moveTo>
                  <a:cubicBezTo>
                    <a:pt x="19214" y="1"/>
                    <a:pt x="19081" y="68"/>
                    <a:pt x="19014" y="168"/>
                  </a:cubicBezTo>
                  <a:lnTo>
                    <a:pt x="234" y="19948"/>
                  </a:lnTo>
                  <a:lnTo>
                    <a:pt x="201" y="20015"/>
                  </a:lnTo>
                  <a:cubicBezTo>
                    <a:pt x="1" y="20215"/>
                    <a:pt x="34" y="20549"/>
                    <a:pt x="234" y="20716"/>
                  </a:cubicBezTo>
                  <a:cubicBezTo>
                    <a:pt x="341" y="20807"/>
                    <a:pt x="469" y="20850"/>
                    <a:pt x="593" y="20850"/>
                  </a:cubicBezTo>
                  <a:cubicBezTo>
                    <a:pt x="739" y="20850"/>
                    <a:pt x="878" y="20791"/>
                    <a:pt x="968" y="20682"/>
                  </a:cubicBezTo>
                  <a:lnTo>
                    <a:pt x="19348" y="1268"/>
                  </a:lnTo>
                  <a:lnTo>
                    <a:pt x="37761" y="20749"/>
                  </a:lnTo>
                  <a:cubicBezTo>
                    <a:pt x="37894" y="20882"/>
                    <a:pt x="38028" y="20916"/>
                    <a:pt x="38161" y="20916"/>
                  </a:cubicBezTo>
                  <a:cubicBezTo>
                    <a:pt x="38261" y="20882"/>
                    <a:pt x="38361" y="20849"/>
                    <a:pt x="38495" y="20749"/>
                  </a:cubicBezTo>
                  <a:cubicBezTo>
                    <a:pt x="38695" y="20582"/>
                    <a:pt x="38695" y="20249"/>
                    <a:pt x="38528" y="20048"/>
                  </a:cubicBezTo>
                  <a:lnTo>
                    <a:pt x="19748" y="168"/>
                  </a:lnTo>
                  <a:cubicBezTo>
                    <a:pt x="19681" y="34"/>
                    <a:pt x="19515" y="1"/>
                    <a:pt x="1938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007;p67">
              <a:extLst>
                <a:ext uri="{FF2B5EF4-FFF2-40B4-BE49-F238E27FC236}">
                  <a16:creationId xmlns:a16="http://schemas.microsoft.com/office/drawing/2014/main" id="{789FF21A-EBA4-C99C-185A-334A03701659}"/>
                </a:ext>
              </a:extLst>
            </p:cNvPr>
            <p:cNvSpPr/>
            <p:nvPr/>
          </p:nvSpPr>
          <p:spPr>
            <a:xfrm>
              <a:off x="4584275" y="3738950"/>
              <a:ext cx="275225" cy="652150"/>
            </a:xfrm>
            <a:custGeom>
              <a:avLst/>
              <a:gdLst/>
              <a:ahLst/>
              <a:cxnLst/>
              <a:rect l="l" t="t" r="r" b="b"/>
              <a:pathLst>
                <a:path w="11009" h="26086" extrusionOk="0">
                  <a:moveTo>
                    <a:pt x="10438" y="0"/>
                  </a:moveTo>
                  <a:cubicBezTo>
                    <a:pt x="10216" y="0"/>
                    <a:pt x="10026" y="121"/>
                    <a:pt x="9974" y="301"/>
                  </a:cubicBezTo>
                  <a:lnTo>
                    <a:pt x="101" y="25385"/>
                  </a:lnTo>
                  <a:cubicBezTo>
                    <a:pt x="1" y="25686"/>
                    <a:pt x="134" y="25952"/>
                    <a:pt x="368" y="26053"/>
                  </a:cubicBezTo>
                  <a:cubicBezTo>
                    <a:pt x="401" y="26086"/>
                    <a:pt x="468" y="26086"/>
                    <a:pt x="534" y="26086"/>
                  </a:cubicBezTo>
                  <a:cubicBezTo>
                    <a:pt x="734" y="26086"/>
                    <a:pt x="935" y="25952"/>
                    <a:pt x="1001" y="25752"/>
                  </a:cubicBezTo>
                  <a:lnTo>
                    <a:pt x="10942" y="701"/>
                  </a:lnTo>
                  <a:cubicBezTo>
                    <a:pt x="11008" y="401"/>
                    <a:pt x="10942" y="101"/>
                    <a:pt x="10642" y="34"/>
                  </a:cubicBezTo>
                  <a:cubicBezTo>
                    <a:pt x="10573" y="11"/>
                    <a:pt x="10504" y="0"/>
                    <a:pt x="1043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008;p67">
              <a:extLst>
                <a:ext uri="{FF2B5EF4-FFF2-40B4-BE49-F238E27FC236}">
                  <a16:creationId xmlns:a16="http://schemas.microsoft.com/office/drawing/2014/main" id="{25A179A6-D66C-B668-690C-38FF30D29237}"/>
                </a:ext>
              </a:extLst>
            </p:cNvPr>
            <p:cNvSpPr/>
            <p:nvPr/>
          </p:nvSpPr>
          <p:spPr>
            <a:xfrm>
              <a:off x="4582600" y="3299450"/>
              <a:ext cx="1021600" cy="586675"/>
            </a:xfrm>
            <a:custGeom>
              <a:avLst/>
              <a:gdLst/>
              <a:ahLst/>
              <a:cxnLst/>
              <a:rect l="l" t="t" r="r" b="b"/>
              <a:pathLst>
                <a:path w="40864" h="23467" extrusionOk="0">
                  <a:moveTo>
                    <a:pt x="17244" y="1"/>
                  </a:moveTo>
                  <a:cubicBezTo>
                    <a:pt x="16031" y="1"/>
                    <a:pt x="14881" y="277"/>
                    <a:pt x="13744" y="802"/>
                  </a:cubicBezTo>
                  <a:cubicBezTo>
                    <a:pt x="10608" y="2270"/>
                    <a:pt x="7606" y="3971"/>
                    <a:pt x="4738" y="5839"/>
                  </a:cubicBezTo>
                  <a:cubicBezTo>
                    <a:pt x="1669" y="7974"/>
                    <a:pt x="1" y="9508"/>
                    <a:pt x="368" y="11543"/>
                  </a:cubicBezTo>
                  <a:cubicBezTo>
                    <a:pt x="368" y="11543"/>
                    <a:pt x="535" y="11843"/>
                    <a:pt x="1335" y="14145"/>
                  </a:cubicBezTo>
                  <a:cubicBezTo>
                    <a:pt x="2102" y="16446"/>
                    <a:pt x="12076" y="22951"/>
                    <a:pt x="16079" y="23451"/>
                  </a:cubicBezTo>
                  <a:cubicBezTo>
                    <a:pt x="16163" y="23462"/>
                    <a:pt x="16253" y="23467"/>
                    <a:pt x="16351" y="23467"/>
                  </a:cubicBezTo>
                  <a:cubicBezTo>
                    <a:pt x="20940" y="23467"/>
                    <a:pt x="40863" y="12210"/>
                    <a:pt x="40863" y="12210"/>
                  </a:cubicBezTo>
                  <a:cubicBezTo>
                    <a:pt x="40863" y="12210"/>
                    <a:pt x="26953" y="3804"/>
                    <a:pt x="22350" y="1436"/>
                  </a:cubicBezTo>
                  <a:cubicBezTo>
                    <a:pt x="20472" y="459"/>
                    <a:pt x="18806" y="1"/>
                    <a:pt x="172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009;p67">
              <a:extLst>
                <a:ext uri="{FF2B5EF4-FFF2-40B4-BE49-F238E27FC236}">
                  <a16:creationId xmlns:a16="http://schemas.microsoft.com/office/drawing/2014/main" id="{1C7F87A0-5268-A3EC-CDAB-B10BFBE78DF6}"/>
                </a:ext>
              </a:extLst>
            </p:cNvPr>
            <p:cNvSpPr/>
            <p:nvPr/>
          </p:nvSpPr>
          <p:spPr>
            <a:xfrm>
              <a:off x="4591775" y="3588000"/>
              <a:ext cx="442850" cy="323600"/>
            </a:xfrm>
            <a:custGeom>
              <a:avLst/>
              <a:gdLst/>
              <a:ahLst/>
              <a:cxnLst/>
              <a:rect l="l" t="t" r="r" b="b"/>
              <a:pathLst>
                <a:path w="17714" h="12944" extrusionOk="0">
                  <a:moveTo>
                    <a:pt x="1" y="1"/>
                  </a:moveTo>
                  <a:cubicBezTo>
                    <a:pt x="1" y="1"/>
                    <a:pt x="1" y="2236"/>
                    <a:pt x="401" y="3270"/>
                  </a:cubicBezTo>
                  <a:cubicBezTo>
                    <a:pt x="835" y="4304"/>
                    <a:pt x="1735" y="5472"/>
                    <a:pt x="5738" y="8274"/>
                  </a:cubicBezTo>
                  <a:cubicBezTo>
                    <a:pt x="9741" y="11076"/>
                    <a:pt x="12677" y="12443"/>
                    <a:pt x="15378" y="12944"/>
                  </a:cubicBezTo>
                  <a:lnTo>
                    <a:pt x="17513" y="12643"/>
                  </a:lnTo>
                  <a:lnTo>
                    <a:pt x="17713" y="9441"/>
                  </a:lnTo>
                  <a:lnTo>
                    <a:pt x="17713" y="9441"/>
                  </a:lnTo>
                  <a:cubicBezTo>
                    <a:pt x="16791" y="10271"/>
                    <a:pt x="15862" y="10626"/>
                    <a:pt x="14874" y="10626"/>
                  </a:cubicBezTo>
                  <a:cubicBezTo>
                    <a:pt x="12646" y="10626"/>
                    <a:pt x="10115" y="8824"/>
                    <a:pt x="6672" y="6606"/>
                  </a:cubicBezTo>
                  <a:cubicBezTo>
                    <a:pt x="1069" y="2970"/>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010;p67">
              <a:extLst>
                <a:ext uri="{FF2B5EF4-FFF2-40B4-BE49-F238E27FC236}">
                  <a16:creationId xmlns:a16="http://schemas.microsoft.com/office/drawing/2014/main" id="{38B94DFC-CB83-51B7-0EE1-AFA173C9C74E}"/>
                </a:ext>
              </a:extLst>
            </p:cNvPr>
            <p:cNvSpPr/>
            <p:nvPr/>
          </p:nvSpPr>
          <p:spPr>
            <a:xfrm>
              <a:off x="4591775" y="3588000"/>
              <a:ext cx="442025" cy="323600"/>
            </a:xfrm>
            <a:custGeom>
              <a:avLst/>
              <a:gdLst/>
              <a:ahLst/>
              <a:cxnLst/>
              <a:rect l="l" t="t" r="r" b="b"/>
              <a:pathLst>
                <a:path w="17681" h="12944" extrusionOk="0">
                  <a:moveTo>
                    <a:pt x="1" y="1"/>
                  </a:moveTo>
                  <a:cubicBezTo>
                    <a:pt x="1" y="1"/>
                    <a:pt x="1" y="2236"/>
                    <a:pt x="401" y="3270"/>
                  </a:cubicBezTo>
                  <a:cubicBezTo>
                    <a:pt x="835" y="4304"/>
                    <a:pt x="1735" y="5472"/>
                    <a:pt x="5738" y="8274"/>
                  </a:cubicBezTo>
                  <a:cubicBezTo>
                    <a:pt x="9741" y="11076"/>
                    <a:pt x="12677" y="12443"/>
                    <a:pt x="15378" y="12944"/>
                  </a:cubicBezTo>
                  <a:lnTo>
                    <a:pt x="17513" y="12643"/>
                  </a:lnTo>
                  <a:lnTo>
                    <a:pt x="17680" y="9408"/>
                  </a:lnTo>
                  <a:lnTo>
                    <a:pt x="17680" y="9408"/>
                  </a:lnTo>
                  <a:cubicBezTo>
                    <a:pt x="16762" y="10254"/>
                    <a:pt x="15827" y="10615"/>
                    <a:pt x="14829" y="10615"/>
                  </a:cubicBezTo>
                  <a:cubicBezTo>
                    <a:pt x="12602" y="10615"/>
                    <a:pt x="10059" y="8817"/>
                    <a:pt x="6672" y="6606"/>
                  </a:cubicBezTo>
                  <a:cubicBezTo>
                    <a:pt x="1069" y="2970"/>
                    <a:pt x="1"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011;p67">
              <a:extLst>
                <a:ext uri="{FF2B5EF4-FFF2-40B4-BE49-F238E27FC236}">
                  <a16:creationId xmlns:a16="http://schemas.microsoft.com/office/drawing/2014/main" id="{95A912D8-84A5-4248-6AD4-E8DA8A02D56C}"/>
                </a:ext>
              </a:extLst>
            </p:cNvPr>
            <p:cNvSpPr/>
            <p:nvPr/>
          </p:nvSpPr>
          <p:spPr>
            <a:xfrm>
              <a:off x="5551625" y="4296025"/>
              <a:ext cx="59250" cy="98425"/>
            </a:xfrm>
            <a:custGeom>
              <a:avLst/>
              <a:gdLst/>
              <a:ahLst/>
              <a:cxnLst/>
              <a:rect l="l" t="t" r="r" b="b"/>
              <a:pathLst>
                <a:path w="2370" h="3937" extrusionOk="0">
                  <a:moveTo>
                    <a:pt x="1102" y="0"/>
                  </a:moveTo>
                  <a:lnTo>
                    <a:pt x="1" y="400"/>
                  </a:lnTo>
                  <a:lnTo>
                    <a:pt x="1202" y="3636"/>
                  </a:lnTo>
                  <a:lnTo>
                    <a:pt x="1202" y="3669"/>
                  </a:lnTo>
                  <a:cubicBezTo>
                    <a:pt x="1268" y="3770"/>
                    <a:pt x="1302" y="3803"/>
                    <a:pt x="1369" y="3836"/>
                  </a:cubicBezTo>
                  <a:cubicBezTo>
                    <a:pt x="1502" y="3903"/>
                    <a:pt x="1644" y="3936"/>
                    <a:pt x="1781" y="3936"/>
                  </a:cubicBezTo>
                  <a:cubicBezTo>
                    <a:pt x="1919" y="3936"/>
                    <a:pt x="2052" y="3903"/>
                    <a:pt x="2169" y="3836"/>
                  </a:cubicBezTo>
                  <a:cubicBezTo>
                    <a:pt x="2269" y="3803"/>
                    <a:pt x="2336" y="3736"/>
                    <a:pt x="2369" y="3636"/>
                  </a:cubicBezTo>
                  <a:lnTo>
                    <a:pt x="2369" y="3569"/>
                  </a:lnTo>
                  <a:lnTo>
                    <a:pt x="2369" y="3469"/>
                  </a:lnTo>
                  <a:lnTo>
                    <a:pt x="11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012;p67">
              <a:extLst>
                <a:ext uri="{FF2B5EF4-FFF2-40B4-BE49-F238E27FC236}">
                  <a16:creationId xmlns:a16="http://schemas.microsoft.com/office/drawing/2014/main" id="{F285389E-A267-EDAB-0C93-D311672ABFD2}"/>
                </a:ext>
              </a:extLst>
            </p:cNvPr>
            <p:cNvSpPr/>
            <p:nvPr/>
          </p:nvSpPr>
          <p:spPr>
            <a:xfrm>
              <a:off x="4581775" y="4296025"/>
              <a:ext cx="60075" cy="98425"/>
            </a:xfrm>
            <a:custGeom>
              <a:avLst/>
              <a:gdLst/>
              <a:ahLst/>
              <a:cxnLst/>
              <a:rect l="l" t="t" r="r" b="b"/>
              <a:pathLst>
                <a:path w="2403" h="3937" extrusionOk="0">
                  <a:moveTo>
                    <a:pt x="1301" y="0"/>
                  </a:moveTo>
                  <a:lnTo>
                    <a:pt x="1" y="3469"/>
                  </a:lnTo>
                  <a:lnTo>
                    <a:pt x="1" y="3569"/>
                  </a:lnTo>
                  <a:lnTo>
                    <a:pt x="1" y="3636"/>
                  </a:lnTo>
                  <a:cubicBezTo>
                    <a:pt x="67" y="3736"/>
                    <a:pt x="134" y="3803"/>
                    <a:pt x="234" y="3836"/>
                  </a:cubicBezTo>
                  <a:cubicBezTo>
                    <a:pt x="351" y="3903"/>
                    <a:pt x="484" y="3936"/>
                    <a:pt x="618" y="3936"/>
                  </a:cubicBezTo>
                  <a:cubicBezTo>
                    <a:pt x="751" y="3936"/>
                    <a:pt x="885" y="3903"/>
                    <a:pt x="1001" y="3836"/>
                  </a:cubicBezTo>
                  <a:cubicBezTo>
                    <a:pt x="1101" y="3803"/>
                    <a:pt x="1135" y="3770"/>
                    <a:pt x="1168" y="3669"/>
                  </a:cubicBezTo>
                  <a:lnTo>
                    <a:pt x="1168" y="3636"/>
                  </a:lnTo>
                  <a:lnTo>
                    <a:pt x="2402" y="400"/>
                  </a:lnTo>
                  <a:lnTo>
                    <a:pt x="13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013;p67">
              <a:extLst>
                <a:ext uri="{FF2B5EF4-FFF2-40B4-BE49-F238E27FC236}">
                  <a16:creationId xmlns:a16="http://schemas.microsoft.com/office/drawing/2014/main" id="{E02523ED-F7A2-3AAC-C245-F9DB53EB088B}"/>
                </a:ext>
              </a:extLst>
            </p:cNvPr>
            <p:cNvSpPr/>
            <p:nvPr/>
          </p:nvSpPr>
          <p:spPr>
            <a:xfrm>
              <a:off x="5081300" y="4606025"/>
              <a:ext cx="29200" cy="84475"/>
            </a:xfrm>
            <a:custGeom>
              <a:avLst/>
              <a:gdLst/>
              <a:ahLst/>
              <a:cxnLst/>
              <a:rect l="l" t="t" r="r" b="b"/>
              <a:pathLst>
                <a:path w="1168" h="3379" extrusionOk="0">
                  <a:moveTo>
                    <a:pt x="609" y="1"/>
                  </a:moveTo>
                  <a:cubicBezTo>
                    <a:pt x="409" y="1"/>
                    <a:pt x="201" y="59"/>
                    <a:pt x="0" y="176"/>
                  </a:cubicBezTo>
                  <a:lnTo>
                    <a:pt x="0" y="3045"/>
                  </a:lnTo>
                  <a:cubicBezTo>
                    <a:pt x="0" y="3178"/>
                    <a:pt x="101" y="3245"/>
                    <a:pt x="167" y="3278"/>
                  </a:cubicBezTo>
                  <a:cubicBezTo>
                    <a:pt x="301" y="3345"/>
                    <a:pt x="451" y="3378"/>
                    <a:pt x="597" y="3378"/>
                  </a:cubicBezTo>
                  <a:cubicBezTo>
                    <a:pt x="743" y="3378"/>
                    <a:pt x="884" y="3345"/>
                    <a:pt x="1001" y="3278"/>
                  </a:cubicBezTo>
                  <a:cubicBezTo>
                    <a:pt x="1101" y="3245"/>
                    <a:pt x="1168" y="3111"/>
                    <a:pt x="1168" y="3045"/>
                  </a:cubicBezTo>
                  <a:lnTo>
                    <a:pt x="1168" y="176"/>
                  </a:lnTo>
                  <a:cubicBezTo>
                    <a:pt x="1001" y="59"/>
                    <a:pt x="809" y="1"/>
                    <a:pt x="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014;p67">
              <a:extLst>
                <a:ext uri="{FF2B5EF4-FFF2-40B4-BE49-F238E27FC236}">
                  <a16:creationId xmlns:a16="http://schemas.microsoft.com/office/drawing/2014/main" id="{98A523F8-87DB-716A-DFCD-B77334F9CA5A}"/>
                </a:ext>
              </a:extLst>
            </p:cNvPr>
            <p:cNvSpPr/>
            <p:nvPr/>
          </p:nvSpPr>
          <p:spPr>
            <a:xfrm>
              <a:off x="4633475" y="3201975"/>
              <a:ext cx="806450" cy="252625"/>
            </a:xfrm>
            <a:custGeom>
              <a:avLst/>
              <a:gdLst/>
              <a:ahLst/>
              <a:cxnLst/>
              <a:rect l="l" t="t" r="r" b="b"/>
              <a:pathLst>
                <a:path w="32258" h="10105" extrusionOk="0">
                  <a:moveTo>
                    <a:pt x="3992" y="1"/>
                  </a:moveTo>
                  <a:cubicBezTo>
                    <a:pt x="3420" y="1"/>
                    <a:pt x="2951" y="60"/>
                    <a:pt x="2636" y="198"/>
                  </a:cubicBezTo>
                  <a:cubicBezTo>
                    <a:pt x="1001" y="898"/>
                    <a:pt x="167" y="1799"/>
                    <a:pt x="34" y="4134"/>
                  </a:cubicBezTo>
                  <a:cubicBezTo>
                    <a:pt x="1" y="4567"/>
                    <a:pt x="34" y="6702"/>
                    <a:pt x="34" y="6702"/>
                  </a:cubicBezTo>
                  <a:cubicBezTo>
                    <a:pt x="34" y="6702"/>
                    <a:pt x="8473" y="10105"/>
                    <a:pt x="15078" y="10105"/>
                  </a:cubicBezTo>
                  <a:cubicBezTo>
                    <a:pt x="21716" y="10105"/>
                    <a:pt x="32257" y="7470"/>
                    <a:pt x="32257" y="7470"/>
                  </a:cubicBezTo>
                  <a:cubicBezTo>
                    <a:pt x="32257" y="7470"/>
                    <a:pt x="15578" y="2399"/>
                    <a:pt x="12710" y="1632"/>
                  </a:cubicBezTo>
                  <a:cubicBezTo>
                    <a:pt x="10405" y="989"/>
                    <a:pt x="6334" y="1"/>
                    <a:pt x="3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015;p67">
              <a:extLst>
                <a:ext uri="{FF2B5EF4-FFF2-40B4-BE49-F238E27FC236}">
                  <a16:creationId xmlns:a16="http://schemas.microsoft.com/office/drawing/2014/main" id="{030B1BF1-D58B-B2B5-645D-F29E2446B599}"/>
                </a:ext>
              </a:extLst>
            </p:cNvPr>
            <p:cNvSpPr/>
            <p:nvPr/>
          </p:nvSpPr>
          <p:spPr>
            <a:xfrm>
              <a:off x="4424175" y="3294275"/>
              <a:ext cx="1052425" cy="454800"/>
            </a:xfrm>
            <a:custGeom>
              <a:avLst/>
              <a:gdLst/>
              <a:ahLst/>
              <a:cxnLst/>
              <a:rect l="l" t="t" r="r" b="b"/>
              <a:pathLst>
                <a:path w="42097" h="18192" extrusionOk="0">
                  <a:moveTo>
                    <a:pt x="6299" y="1"/>
                  </a:moveTo>
                  <a:cubicBezTo>
                    <a:pt x="2594" y="1"/>
                    <a:pt x="198" y="2100"/>
                    <a:pt x="0" y="6279"/>
                  </a:cubicBezTo>
                  <a:cubicBezTo>
                    <a:pt x="0" y="6713"/>
                    <a:pt x="1768" y="7213"/>
                    <a:pt x="1768" y="7647"/>
                  </a:cubicBezTo>
                  <a:cubicBezTo>
                    <a:pt x="1768" y="9037"/>
                    <a:pt x="5752" y="9153"/>
                    <a:pt x="7080" y="9153"/>
                  </a:cubicBezTo>
                  <a:cubicBezTo>
                    <a:pt x="7346" y="9153"/>
                    <a:pt x="7505" y="9148"/>
                    <a:pt x="7505" y="9148"/>
                  </a:cubicBezTo>
                  <a:cubicBezTo>
                    <a:pt x="7505" y="9148"/>
                    <a:pt x="16278" y="15553"/>
                    <a:pt x="23684" y="17821"/>
                  </a:cubicBezTo>
                  <a:cubicBezTo>
                    <a:pt x="24526" y="18077"/>
                    <a:pt x="25383" y="18191"/>
                    <a:pt x="26242" y="18191"/>
                  </a:cubicBezTo>
                  <a:cubicBezTo>
                    <a:pt x="32085" y="18191"/>
                    <a:pt x="37995" y="12912"/>
                    <a:pt x="39595" y="11283"/>
                  </a:cubicBezTo>
                  <a:cubicBezTo>
                    <a:pt x="42097" y="8681"/>
                    <a:pt x="41763" y="5212"/>
                    <a:pt x="40729" y="1643"/>
                  </a:cubicBezTo>
                  <a:lnTo>
                    <a:pt x="40729" y="1643"/>
                  </a:lnTo>
                  <a:lnTo>
                    <a:pt x="25185" y="4445"/>
                  </a:lnTo>
                  <a:cubicBezTo>
                    <a:pt x="25185" y="4445"/>
                    <a:pt x="13610" y="1142"/>
                    <a:pt x="8439" y="208"/>
                  </a:cubicBezTo>
                  <a:cubicBezTo>
                    <a:pt x="7687" y="70"/>
                    <a:pt x="6971" y="1"/>
                    <a:pt x="6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016;p67">
              <a:extLst>
                <a:ext uri="{FF2B5EF4-FFF2-40B4-BE49-F238E27FC236}">
                  <a16:creationId xmlns:a16="http://schemas.microsoft.com/office/drawing/2014/main" id="{1DE31856-EA3E-6587-1943-86CC2F2EDC63}"/>
                </a:ext>
              </a:extLst>
            </p:cNvPr>
            <p:cNvSpPr/>
            <p:nvPr/>
          </p:nvSpPr>
          <p:spPr>
            <a:xfrm>
              <a:off x="4610125" y="3449575"/>
              <a:ext cx="693850" cy="299625"/>
            </a:xfrm>
            <a:custGeom>
              <a:avLst/>
              <a:gdLst/>
              <a:ahLst/>
              <a:cxnLst/>
              <a:rect l="l" t="t" r="r" b="b"/>
              <a:pathLst>
                <a:path w="27754" h="11985" extrusionOk="0">
                  <a:moveTo>
                    <a:pt x="27754" y="1"/>
                  </a:moveTo>
                  <a:lnTo>
                    <a:pt x="20949" y="2135"/>
                  </a:lnTo>
                  <a:cubicBezTo>
                    <a:pt x="19654" y="6172"/>
                    <a:pt x="18957" y="8522"/>
                    <a:pt x="16254" y="8522"/>
                  </a:cubicBezTo>
                  <a:cubicBezTo>
                    <a:pt x="15964" y="8522"/>
                    <a:pt x="15651" y="8495"/>
                    <a:pt x="15312" y="8440"/>
                  </a:cubicBezTo>
                  <a:cubicBezTo>
                    <a:pt x="11809" y="7840"/>
                    <a:pt x="2" y="2936"/>
                    <a:pt x="1" y="2936"/>
                  </a:cubicBezTo>
                  <a:lnTo>
                    <a:pt x="1" y="2936"/>
                  </a:lnTo>
                  <a:cubicBezTo>
                    <a:pt x="1" y="2936"/>
                    <a:pt x="8807" y="9341"/>
                    <a:pt x="16179" y="11609"/>
                  </a:cubicBezTo>
                  <a:cubicBezTo>
                    <a:pt x="17035" y="11869"/>
                    <a:pt x="17905" y="11984"/>
                    <a:pt x="18776" y="11984"/>
                  </a:cubicBezTo>
                  <a:cubicBezTo>
                    <a:pt x="20923" y="11984"/>
                    <a:pt x="23072" y="11281"/>
                    <a:pt x="25019" y="10308"/>
                  </a:cubicBezTo>
                  <a:cubicBezTo>
                    <a:pt x="26286" y="5772"/>
                    <a:pt x="27754" y="1"/>
                    <a:pt x="27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017;p67">
              <a:extLst>
                <a:ext uri="{FF2B5EF4-FFF2-40B4-BE49-F238E27FC236}">
                  <a16:creationId xmlns:a16="http://schemas.microsoft.com/office/drawing/2014/main" id="{304E15B9-C060-96A5-2EF2-9BD83CA88CBC}"/>
                </a:ext>
              </a:extLst>
            </p:cNvPr>
            <p:cNvSpPr/>
            <p:nvPr/>
          </p:nvSpPr>
          <p:spPr>
            <a:xfrm>
              <a:off x="5404025" y="2677625"/>
              <a:ext cx="290025" cy="746150"/>
            </a:xfrm>
            <a:custGeom>
              <a:avLst/>
              <a:gdLst/>
              <a:ahLst/>
              <a:cxnLst/>
              <a:rect l="l" t="t" r="r" b="b"/>
              <a:pathLst>
                <a:path w="11601" h="29846" extrusionOk="0">
                  <a:moveTo>
                    <a:pt x="810" y="0"/>
                  </a:moveTo>
                  <a:cubicBezTo>
                    <a:pt x="539" y="0"/>
                    <a:pt x="268" y="30"/>
                    <a:pt x="1" y="90"/>
                  </a:cubicBezTo>
                  <a:lnTo>
                    <a:pt x="2336" y="12799"/>
                  </a:lnTo>
                  <a:lnTo>
                    <a:pt x="5104" y="19370"/>
                  </a:lnTo>
                  <a:lnTo>
                    <a:pt x="701" y="25241"/>
                  </a:lnTo>
                  <a:cubicBezTo>
                    <a:pt x="701" y="25241"/>
                    <a:pt x="3152" y="29492"/>
                    <a:pt x="3237" y="29824"/>
                  </a:cubicBezTo>
                  <a:lnTo>
                    <a:pt x="3237" y="29824"/>
                  </a:lnTo>
                  <a:cubicBezTo>
                    <a:pt x="3529" y="29326"/>
                    <a:pt x="11601" y="20434"/>
                    <a:pt x="11375" y="19404"/>
                  </a:cubicBezTo>
                  <a:cubicBezTo>
                    <a:pt x="10775" y="17035"/>
                    <a:pt x="7439" y="8296"/>
                    <a:pt x="6072" y="4727"/>
                  </a:cubicBezTo>
                  <a:cubicBezTo>
                    <a:pt x="4868" y="1614"/>
                    <a:pt x="2810" y="0"/>
                    <a:pt x="810" y="0"/>
                  </a:cubicBezTo>
                  <a:close/>
                  <a:moveTo>
                    <a:pt x="3237" y="29824"/>
                  </a:moveTo>
                  <a:lnTo>
                    <a:pt x="3237" y="29824"/>
                  </a:lnTo>
                  <a:cubicBezTo>
                    <a:pt x="3228" y="29839"/>
                    <a:pt x="3226" y="29846"/>
                    <a:pt x="3231" y="29846"/>
                  </a:cubicBezTo>
                  <a:cubicBezTo>
                    <a:pt x="3233" y="29846"/>
                    <a:pt x="3234" y="29845"/>
                    <a:pt x="3236" y="29845"/>
                  </a:cubicBezTo>
                  <a:cubicBezTo>
                    <a:pt x="3240" y="29843"/>
                    <a:pt x="3240" y="29836"/>
                    <a:pt x="3237" y="29824"/>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018;p67">
              <a:extLst>
                <a:ext uri="{FF2B5EF4-FFF2-40B4-BE49-F238E27FC236}">
                  <a16:creationId xmlns:a16="http://schemas.microsoft.com/office/drawing/2014/main" id="{DCA79803-589C-C1A3-02C2-88523B81E2AC}"/>
                </a:ext>
              </a:extLst>
            </p:cNvPr>
            <p:cNvSpPr/>
            <p:nvPr/>
          </p:nvSpPr>
          <p:spPr>
            <a:xfrm>
              <a:off x="5388175" y="2671350"/>
              <a:ext cx="268550" cy="452000"/>
            </a:xfrm>
            <a:custGeom>
              <a:avLst/>
              <a:gdLst/>
              <a:ahLst/>
              <a:cxnLst/>
              <a:rect l="l" t="t" r="r" b="b"/>
              <a:pathLst>
                <a:path w="10742" h="18080" extrusionOk="0">
                  <a:moveTo>
                    <a:pt x="381" y="1"/>
                  </a:moveTo>
                  <a:cubicBezTo>
                    <a:pt x="253" y="1"/>
                    <a:pt x="126" y="3"/>
                    <a:pt x="1" y="7"/>
                  </a:cubicBezTo>
                  <a:lnTo>
                    <a:pt x="701" y="17787"/>
                  </a:lnTo>
                  <a:cubicBezTo>
                    <a:pt x="1264" y="17992"/>
                    <a:pt x="1870" y="18079"/>
                    <a:pt x="2497" y="18079"/>
                  </a:cubicBezTo>
                  <a:cubicBezTo>
                    <a:pt x="6257" y="18079"/>
                    <a:pt x="10742" y="14918"/>
                    <a:pt x="10742" y="14918"/>
                  </a:cubicBezTo>
                  <a:cubicBezTo>
                    <a:pt x="9641" y="10915"/>
                    <a:pt x="8040" y="7012"/>
                    <a:pt x="6039" y="3343"/>
                  </a:cubicBezTo>
                  <a:cubicBezTo>
                    <a:pt x="4569" y="529"/>
                    <a:pt x="2307" y="1"/>
                    <a:pt x="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019;p67">
              <a:extLst>
                <a:ext uri="{FF2B5EF4-FFF2-40B4-BE49-F238E27FC236}">
                  <a16:creationId xmlns:a16="http://schemas.microsoft.com/office/drawing/2014/main" id="{890B37AF-88DF-9DA0-8AA0-A5CD355D6448}"/>
                </a:ext>
              </a:extLst>
            </p:cNvPr>
            <p:cNvSpPr/>
            <p:nvPr/>
          </p:nvSpPr>
          <p:spPr>
            <a:xfrm>
              <a:off x="5168850" y="2573125"/>
              <a:ext cx="179325" cy="206825"/>
            </a:xfrm>
            <a:custGeom>
              <a:avLst/>
              <a:gdLst/>
              <a:ahLst/>
              <a:cxnLst/>
              <a:rect l="l" t="t" r="r" b="b"/>
              <a:pathLst>
                <a:path w="7173" h="8273" extrusionOk="0">
                  <a:moveTo>
                    <a:pt x="6472" y="0"/>
                  </a:moveTo>
                  <a:lnTo>
                    <a:pt x="1" y="1468"/>
                  </a:lnTo>
                  <a:lnTo>
                    <a:pt x="1102" y="8273"/>
                  </a:lnTo>
                  <a:lnTo>
                    <a:pt x="7173" y="7939"/>
                  </a:lnTo>
                  <a:lnTo>
                    <a:pt x="64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020;p67">
              <a:extLst>
                <a:ext uri="{FF2B5EF4-FFF2-40B4-BE49-F238E27FC236}">
                  <a16:creationId xmlns:a16="http://schemas.microsoft.com/office/drawing/2014/main" id="{04FA5BDA-A9A5-101C-9DA2-2C34189FBC7C}"/>
                </a:ext>
              </a:extLst>
            </p:cNvPr>
            <p:cNvSpPr/>
            <p:nvPr/>
          </p:nvSpPr>
          <p:spPr>
            <a:xfrm>
              <a:off x="4987900" y="2670675"/>
              <a:ext cx="534575" cy="862200"/>
            </a:xfrm>
            <a:custGeom>
              <a:avLst/>
              <a:gdLst/>
              <a:ahLst/>
              <a:cxnLst/>
              <a:rect l="l" t="t" r="r" b="b"/>
              <a:pathLst>
                <a:path w="21383" h="34488" extrusionOk="0">
                  <a:moveTo>
                    <a:pt x="15974" y="1"/>
                  </a:moveTo>
                  <a:cubicBezTo>
                    <a:pt x="15953" y="1"/>
                    <a:pt x="15933" y="1"/>
                    <a:pt x="15912" y="1"/>
                  </a:cubicBezTo>
                  <a:lnTo>
                    <a:pt x="14044" y="68"/>
                  </a:lnTo>
                  <a:cubicBezTo>
                    <a:pt x="13803" y="953"/>
                    <a:pt x="11902" y="1967"/>
                    <a:pt x="9606" y="1967"/>
                  </a:cubicBezTo>
                  <a:cubicBezTo>
                    <a:pt x="9045" y="1967"/>
                    <a:pt x="8462" y="1906"/>
                    <a:pt x="7873" y="1769"/>
                  </a:cubicBezTo>
                  <a:cubicBezTo>
                    <a:pt x="6972" y="2002"/>
                    <a:pt x="6172" y="2269"/>
                    <a:pt x="5371" y="2503"/>
                  </a:cubicBezTo>
                  <a:cubicBezTo>
                    <a:pt x="3203" y="3237"/>
                    <a:pt x="1235" y="5005"/>
                    <a:pt x="901" y="12076"/>
                  </a:cubicBezTo>
                  <a:cubicBezTo>
                    <a:pt x="901" y="12076"/>
                    <a:pt x="67" y="28188"/>
                    <a:pt x="0" y="31323"/>
                  </a:cubicBezTo>
                  <a:cubicBezTo>
                    <a:pt x="1965" y="33828"/>
                    <a:pt x="5775" y="34488"/>
                    <a:pt x="9060" y="34488"/>
                  </a:cubicBezTo>
                  <a:cubicBezTo>
                    <a:pt x="10849" y="34488"/>
                    <a:pt x="12483" y="34292"/>
                    <a:pt x="13577" y="34092"/>
                  </a:cubicBezTo>
                  <a:cubicBezTo>
                    <a:pt x="20048" y="32824"/>
                    <a:pt x="21049" y="29355"/>
                    <a:pt x="21049" y="29355"/>
                  </a:cubicBezTo>
                  <a:cubicBezTo>
                    <a:pt x="21049" y="29355"/>
                    <a:pt x="21382" y="17614"/>
                    <a:pt x="21316" y="12510"/>
                  </a:cubicBezTo>
                  <a:cubicBezTo>
                    <a:pt x="21249" y="8140"/>
                    <a:pt x="21316" y="4938"/>
                    <a:pt x="20882" y="3704"/>
                  </a:cubicBezTo>
                  <a:cubicBezTo>
                    <a:pt x="20320" y="1885"/>
                    <a:pt x="18348" y="1"/>
                    <a:pt x="159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021;p67">
              <a:extLst>
                <a:ext uri="{FF2B5EF4-FFF2-40B4-BE49-F238E27FC236}">
                  <a16:creationId xmlns:a16="http://schemas.microsoft.com/office/drawing/2014/main" id="{C06B2467-08D2-6300-3841-BE37908C1C09}"/>
                </a:ext>
              </a:extLst>
            </p:cNvPr>
            <p:cNvSpPr/>
            <p:nvPr/>
          </p:nvSpPr>
          <p:spPr>
            <a:xfrm>
              <a:off x="5017075" y="2401325"/>
              <a:ext cx="39225" cy="78425"/>
            </a:xfrm>
            <a:custGeom>
              <a:avLst/>
              <a:gdLst/>
              <a:ahLst/>
              <a:cxnLst/>
              <a:rect l="l" t="t" r="r" b="b"/>
              <a:pathLst>
                <a:path w="1569" h="3137" extrusionOk="0">
                  <a:moveTo>
                    <a:pt x="1569" y="1"/>
                  </a:moveTo>
                  <a:cubicBezTo>
                    <a:pt x="1569" y="1"/>
                    <a:pt x="1" y="2402"/>
                    <a:pt x="168" y="2669"/>
                  </a:cubicBezTo>
                  <a:cubicBezTo>
                    <a:pt x="335" y="2903"/>
                    <a:pt x="1535" y="3136"/>
                    <a:pt x="1535" y="3136"/>
                  </a:cubicBezTo>
                  <a:lnTo>
                    <a:pt x="15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022;p67">
              <a:extLst>
                <a:ext uri="{FF2B5EF4-FFF2-40B4-BE49-F238E27FC236}">
                  <a16:creationId xmlns:a16="http://schemas.microsoft.com/office/drawing/2014/main" id="{9A21A053-52B8-3868-B199-03E8E262A333}"/>
                </a:ext>
              </a:extLst>
            </p:cNvPr>
            <p:cNvSpPr/>
            <p:nvPr/>
          </p:nvSpPr>
          <p:spPr>
            <a:xfrm>
              <a:off x="5046275" y="2225625"/>
              <a:ext cx="388625" cy="395025"/>
            </a:xfrm>
            <a:custGeom>
              <a:avLst/>
              <a:gdLst/>
              <a:ahLst/>
              <a:cxnLst/>
              <a:rect l="l" t="t" r="r" b="b"/>
              <a:pathLst>
                <a:path w="15545" h="15801" extrusionOk="0">
                  <a:moveTo>
                    <a:pt x="7696" y="1"/>
                  </a:moveTo>
                  <a:cubicBezTo>
                    <a:pt x="6443" y="1"/>
                    <a:pt x="5398" y="198"/>
                    <a:pt x="4837" y="324"/>
                  </a:cubicBezTo>
                  <a:cubicBezTo>
                    <a:pt x="1568" y="991"/>
                    <a:pt x="668" y="2425"/>
                    <a:pt x="334" y="7562"/>
                  </a:cubicBezTo>
                  <a:cubicBezTo>
                    <a:pt x="0" y="12933"/>
                    <a:pt x="534" y="14667"/>
                    <a:pt x="1235" y="15368"/>
                  </a:cubicBezTo>
                  <a:cubicBezTo>
                    <a:pt x="1504" y="15657"/>
                    <a:pt x="2506" y="15801"/>
                    <a:pt x="3562" y="15801"/>
                  </a:cubicBezTo>
                  <a:cubicBezTo>
                    <a:pt x="4337" y="15801"/>
                    <a:pt x="5140" y="15723"/>
                    <a:pt x="5705" y="15568"/>
                  </a:cubicBezTo>
                  <a:cubicBezTo>
                    <a:pt x="7372" y="15101"/>
                    <a:pt x="11175" y="13767"/>
                    <a:pt x="12910" y="11065"/>
                  </a:cubicBezTo>
                  <a:cubicBezTo>
                    <a:pt x="15011" y="7896"/>
                    <a:pt x="15545" y="3559"/>
                    <a:pt x="13343" y="1825"/>
                  </a:cubicBezTo>
                  <a:cubicBezTo>
                    <a:pt x="11545" y="375"/>
                    <a:pt x="9423" y="1"/>
                    <a:pt x="76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023;p67">
              <a:extLst>
                <a:ext uri="{FF2B5EF4-FFF2-40B4-BE49-F238E27FC236}">
                  <a16:creationId xmlns:a16="http://schemas.microsoft.com/office/drawing/2014/main" id="{DD65BF93-5BFC-9DA0-B7C3-599F20F5DDD9}"/>
                </a:ext>
              </a:extLst>
            </p:cNvPr>
            <p:cNvSpPr/>
            <p:nvPr/>
          </p:nvSpPr>
          <p:spPr>
            <a:xfrm>
              <a:off x="4997075" y="2137900"/>
              <a:ext cx="501225" cy="470000"/>
            </a:xfrm>
            <a:custGeom>
              <a:avLst/>
              <a:gdLst/>
              <a:ahLst/>
              <a:cxnLst/>
              <a:rect l="l" t="t" r="r" b="b"/>
              <a:pathLst>
                <a:path w="20049" h="18800" extrusionOk="0">
                  <a:moveTo>
                    <a:pt x="3529" y="1"/>
                  </a:moveTo>
                  <a:cubicBezTo>
                    <a:pt x="3362" y="1"/>
                    <a:pt x="3194" y="42"/>
                    <a:pt x="3036" y="130"/>
                  </a:cubicBezTo>
                  <a:cubicBezTo>
                    <a:pt x="2836" y="297"/>
                    <a:pt x="2702" y="597"/>
                    <a:pt x="2669" y="864"/>
                  </a:cubicBezTo>
                  <a:cubicBezTo>
                    <a:pt x="2502" y="1364"/>
                    <a:pt x="2602" y="1898"/>
                    <a:pt x="2802" y="2365"/>
                  </a:cubicBezTo>
                  <a:cubicBezTo>
                    <a:pt x="2435" y="2132"/>
                    <a:pt x="2035" y="2032"/>
                    <a:pt x="1635" y="1931"/>
                  </a:cubicBezTo>
                  <a:cubicBezTo>
                    <a:pt x="1548" y="1918"/>
                    <a:pt x="1463" y="1911"/>
                    <a:pt x="1379" y="1911"/>
                  </a:cubicBezTo>
                  <a:cubicBezTo>
                    <a:pt x="1044" y="1911"/>
                    <a:pt x="734" y="2018"/>
                    <a:pt x="467" y="2232"/>
                  </a:cubicBezTo>
                  <a:cubicBezTo>
                    <a:pt x="167" y="2532"/>
                    <a:pt x="0" y="2899"/>
                    <a:pt x="0" y="3266"/>
                  </a:cubicBezTo>
                  <a:cubicBezTo>
                    <a:pt x="34" y="4400"/>
                    <a:pt x="634" y="5501"/>
                    <a:pt x="1602" y="6034"/>
                  </a:cubicBezTo>
                  <a:cubicBezTo>
                    <a:pt x="2536" y="6568"/>
                    <a:pt x="3636" y="6902"/>
                    <a:pt x="4704" y="7035"/>
                  </a:cubicBezTo>
                  <a:cubicBezTo>
                    <a:pt x="4704" y="7902"/>
                    <a:pt x="4871" y="8770"/>
                    <a:pt x="5204" y="9570"/>
                  </a:cubicBezTo>
                  <a:cubicBezTo>
                    <a:pt x="5387" y="10040"/>
                    <a:pt x="5855" y="11222"/>
                    <a:pt x="6385" y="11222"/>
                  </a:cubicBezTo>
                  <a:cubicBezTo>
                    <a:pt x="6533" y="11222"/>
                    <a:pt x="6686" y="11130"/>
                    <a:pt x="6839" y="10905"/>
                  </a:cubicBezTo>
                  <a:cubicBezTo>
                    <a:pt x="7287" y="10218"/>
                    <a:pt x="7734" y="9611"/>
                    <a:pt x="8541" y="9611"/>
                  </a:cubicBezTo>
                  <a:cubicBezTo>
                    <a:pt x="8636" y="9611"/>
                    <a:pt x="8735" y="9619"/>
                    <a:pt x="8840" y="9637"/>
                  </a:cubicBezTo>
                  <a:cubicBezTo>
                    <a:pt x="10508" y="9904"/>
                    <a:pt x="10775" y="12072"/>
                    <a:pt x="9674" y="13373"/>
                  </a:cubicBezTo>
                  <a:cubicBezTo>
                    <a:pt x="9040" y="14103"/>
                    <a:pt x="8462" y="14258"/>
                    <a:pt x="8085" y="14258"/>
                  </a:cubicBezTo>
                  <a:cubicBezTo>
                    <a:pt x="7807" y="14258"/>
                    <a:pt x="7639" y="14174"/>
                    <a:pt x="7639" y="14174"/>
                  </a:cubicBezTo>
                  <a:lnTo>
                    <a:pt x="7639" y="14174"/>
                  </a:lnTo>
                  <a:cubicBezTo>
                    <a:pt x="7639" y="14174"/>
                    <a:pt x="7673" y="17009"/>
                    <a:pt x="8940" y="18610"/>
                  </a:cubicBezTo>
                  <a:cubicBezTo>
                    <a:pt x="8940" y="18610"/>
                    <a:pt x="9507" y="18799"/>
                    <a:pt x="10608" y="18799"/>
                  </a:cubicBezTo>
                  <a:cubicBezTo>
                    <a:pt x="11237" y="18799"/>
                    <a:pt x="12039" y="18737"/>
                    <a:pt x="13010" y="18543"/>
                  </a:cubicBezTo>
                  <a:cubicBezTo>
                    <a:pt x="14644" y="18210"/>
                    <a:pt x="16946" y="16175"/>
                    <a:pt x="17880" y="14040"/>
                  </a:cubicBezTo>
                  <a:cubicBezTo>
                    <a:pt x="19948" y="9470"/>
                    <a:pt x="20048" y="5401"/>
                    <a:pt x="17179" y="4200"/>
                  </a:cubicBezTo>
                  <a:cubicBezTo>
                    <a:pt x="16846" y="2098"/>
                    <a:pt x="15211" y="1131"/>
                    <a:pt x="13343" y="731"/>
                  </a:cubicBezTo>
                  <a:cubicBezTo>
                    <a:pt x="12931" y="634"/>
                    <a:pt x="12517" y="596"/>
                    <a:pt x="12101" y="596"/>
                  </a:cubicBezTo>
                  <a:cubicBezTo>
                    <a:pt x="10548" y="596"/>
                    <a:pt x="8971" y="1125"/>
                    <a:pt x="7413" y="1125"/>
                  </a:cubicBezTo>
                  <a:cubicBezTo>
                    <a:pt x="6784" y="1125"/>
                    <a:pt x="6158" y="1039"/>
                    <a:pt x="5538" y="797"/>
                  </a:cubicBezTo>
                  <a:cubicBezTo>
                    <a:pt x="5004" y="597"/>
                    <a:pt x="4504" y="297"/>
                    <a:pt x="3970" y="97"/>
                  </a:cubicBezTo>
                  <a:cubicBezTo>
                    <a:pt x="3828" y="34"/>
                    <a:pt x="3679"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024;p67">
              <a:extLst>
                <a:ext uri="{FF2B5EF4-FFF2-40B4-BE49-F238E27FC236}">
                  <a16:creationId xmlns:a16="http://schemas.microsoft.com/office/drawing/2014/main" id="{C07DB55A-1879-B1CC-4346-6682A2A03DA9}"/>
                </a:ext>
              </a:extLst>
            </p:cNvPr>
            <p:cNvSpPr/>
            <p:nvPr/>
          </p:nvSpPr>
          <p:spPr>
            <a:xfrm>
              <a:off x="5423200" y="2218750"/>
              <a:ext cx="55900" cy="41675"/>
            </a:xfrm>
            <a:custGeom>
              <a:avLst/>
              <a:gdLst/>
              <a:ahLst/>
              <a:cxnLst/>
              <a:rect l="l" t="t" r="r" b="b"/>
              <a:pathLst>
                <a:path w="2236" h="1667" extrusionOk="0">
                  <a:moveTo>
                    <a:pt x="1278" y="0"/>
                  </a:moveTo>
                  <a:cubicBezTo>
                    <a:pt x="1056" y="0"/>
                    <a:pt x="832" y="63"/>
                    <a:pt x="635" y="199"/>
                  </a:cubicBezTo>
                  <a:cubicBezTo>
                    <a:pt x="168" y="532"/>
                    <a:pt x="1" y="1166"/>
                    <a:pt x="268" y="1666"/>
                  </a:cubicBezTo>
                  <a:lnTo>
                    <a:pt x="2236" y="499"/>
                  </a:lnTo>
                  <a:cubicBezTo>
                    <a:pt x="2025" y="183"/>
                    <a:pt x="1656" y="0"/>
                    <a:pt x="1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025;p67">
              <a:extLst>
                <a:ext uri="{FF2B5EF4-FFF2-40B4-BE49-F238E27FC236}">
                  <a16:creationId xmlns:a16="http://schemas.microsoft.com/office/drawing/2014/main" id="{773F9647-4D6C-4532-ABFF-AB4F5335157E}"/>
                </a:ext>
              </a:extLst>
            </p:cNvPr>
            <p:cNvSpPr/>
            <p:nvPr/>
          </p:nvSpPr>
          <p:spPr>
            <a:xfrm>
              <a:off x="4260725" y="2732400"/>
              <a:ext cx="908150" cy="543125"/>
            </a:xfrm>
            <a:custGeom>
              <a:avLst/>
              <a:gdLst/>
              <a:ahLst/>
              <a:cxnLst/>
              <a:rect l="l" t="t" r="r" b="b"/>
              <a:pathLst>
                <a:path w="36326" h="21725" extrusionOk="0">
                  <a:moveTo>
                    <a:pt x="34625" y="0"/>
                  </a:moveTo>
                  <a:cubicBezTo>
                    <a:pt x="34624" y="0"/>
                    <a:pt x="31422" y="501"/>
                    <a:pt x="29721" y="3003"/>
                  </a:cubicBezTo>
                  <a:cubicBezTo>
                    <a:pt x="27987" y="5504"/>
                    <a:pt x="20581" y="14344"/>
                    <a:pt x="20581" y="14344"/>
                  </a:cubicBezTo>
                  <a:cubicBezTo>
                    <a:pt x="18813" y="13443"/>
                    <a:pt x="17079" y="12476"/>
                    <a:pt x="15311" y="11509"/>
                  </a:cubicBezTo>
                  <a:cubicBezTo>
                    <a:pt x="13877" y="10708"/>
                    <a:pt x="12442" y="9941"/>
                    <a:pt x="11041" y="9107"/>
                  </a:cubicBezTo>
                  <a:cubicBezTo>
                    <a:pt x="10641" y="8873"/>
                    <a:pt x="10274" y="8673"/>
                    <a:pt x="9940" y="8373"/>
                  </a:cubicBezTo>
                  <a:cubicBezTo>
                    <a:pt x="9273" y="7673"/>
                    <a:pt x="9407" y="6005"/>
                    <a:pt x="9440" y="5104"/>
                  </a:cubicBezTo>
                  <a:cubicBezTo>
                    <a:pt x="9440" y="4670"/>
                    <a:pt x="9473" y="4270"/>
                    <a:pt x="9507" y="3803"/>
                  </a:cubicBezTo>
                  <a:cubicBezTo>
                    <a:pt x="9595" y="3363"/>
                    <a:pt x="9709" y="2304"/>
                    <a:pt x="9077" y="2304"/>
                  </a:cubicBezTo>
                  <a:cubicBezTo>
                    <a:pt x="8991" y="2304"/>
                    <a:pt x="8890" y="2324"/>
                    <a:pt x="8773" y="2369"/>
                  </a:cubicBezTo>
                  <a:cubicBezTo>
                    <a:pt x="8606" y="2469"/>
                    <a:pt x="8439" y="2602"/>
                    <a:pt x="8306" y="2769"/>
                  </a:cubicBezTo>
                  <a:cubicBezTo>
                    <a:pt x="8139" y="2969"/>
                    <a:pt x="8006" y="3169"/>
                    <a:pt x="7972" y="3370"/>
                  </a:cubicBezTo>
                  <a:cubicBezTo>
                    <a:pt x="7772" y="3937"/>
                    <a:pt x="7806" y="4537"/>
                    <a:pt x="7639" y="5104"/>
                  </a:cubicBezTo>
                  <a:cubicBezTo>
                    <a:pt x="7639" y="5171"/>
                    <a:pt x="7605" y="5271"/>
                    <a:pt x="7505" y="5304"/>
                  </a:cubicBezTo>
                  <a:cubicBezTo>
                    <a:pt x="7439" y="5371"/>
                    <a:pt x="7305" y="5371"/>
                    <a:pt x="7239" y="5371"/>
                  </a:cubicBezTo>
                  <a:cubicBezTo>
                    <a:pt x="5838" y="5304"/>
                    <a:pt x="4603" y="3370"/>
                    <a:pt x="4003" y="2335"/>
                  </a:cubicBezTo>
                  <a:cubicBezTo>
                    <a:pt x="3803" y="1835"/>
                    <a:pt x="3436" y="1435"/>
                    <a:pt x="3002" y="1135"/>
                  </a:cubicBezTo>
                  <a:cubicBezTo>
                    <a:pt x="2831" y="1049"/>
                    <a:pt x="2648" y="1010"/>
                    <a:pt x="2464" y="1010"/>
                  </a:cubicBezTo>
                  <a:cubicBezTo>
                    <a:pt x="1859" y="1010"/>
                    <a:pt x="1233" y="1424"/>
                    <a:pt x="901" y="1935"/>
                  </a:cubicBezTo>
                  <a:cubicBezTo>
                    <a:pt x="267" y="2802"/>
                    <a:pt x="0" y="3870"/>
                    <a:pt x="133" y="4937"/>
                  </a:cubicBezTo>
                  <a:cubicBezTo>
                    <a:pt x="234" y="6338"/>
                    <a:pt x="834" y="7706"/>
                    <a:pt x="1835" y="8773"/>
                  </a:cubicBezTo>
                  <a:cubicBezTo>
                    <a:pt x="3369" y="10174"/>
                    <a:pt x="5137" y="11342"/>
                    <a:pt x="7072" y="12176"/>
                  </a:cubicBezTo>
                  <a:cubicBezTo>
                    <a:pt x="8055" y="12652"/>
                    <a:pt x="19505" y="21724"/>
                    <a:pt x="22290" y="21724"/>
                  </a:cubicBezTo>
                  <a:cubicBezTo>
                    <a:pt x="22434" y="21724"/>
                    <a:pt x="22555" y="21700"/>
                    <a:pt x="22650" y="21649"/>
                  </a:cubicBezTo>
                  <a:cubicBezTo>
                    <a:pt x="24618" y="20615"/>
                    <a:pt x="34591" y="8873"/>
                    <a:pt x="34591" y="8873"/>
                  </a:cubicBezTo>
                  <a:cubicBezTo>
                    <a:pt x="36326" y="6172"/>
                    <a:pt x="36326" y="2702"/>
                    <a:pt x="34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026;p67">
              <a:extLst>
                <a:ext uri="{FF2B5EF4-FFF2-40B4-BE49-F238E27FC236}">
                  <a16:creationId xmlns:a16="http://schemas.microsoft.com/office/drawing/2014/main" id="{FA98D887-8757-C6EC-B20B-265694A2BC7E}"/>
                </a:ext>
              </a:extLst>
            </p:cNvPr>
            <p:cNvSpPr/>
            <p:nvPr/>
          </p:nvSpPr>
          <p:spPr>
            <a:xfrm>
              <a:off x="4863650" y="2723225"/>
              <a:ext cx="326075" cy="382800"/>
            </a:xfrm>
            <a:custGeom>
              <a:avLst/>
              <a:gdLst/>
              <a:ahLst/>
              <a:cxnLst/>
              <a:rect l="l" t="t" r="r" b="b"/>
              <a:pathLst>
                <a:path w="13043" h="15312" extrusionOk="0">
                  <a:moveTo>
                    <a:pt x="11542" y="0"/>
                  </a:moveTo>
                  <a:lnTo>
                    <a:pt x="11542" y="0"/>
                  </a:lnTo>
                  <a:cubicBezTo>
                    <a:pt x="10274" y="134"/>
                    <a:pt x="8106" y="167"/>
                    <a:pt x="5938" y="2536"/>
                  </a:cubicBezTo>
                  <a:cubicBezTo>
                    <a:pt x="3369" y="5304"/>
                    <a:pt x="0" y="9808"/>
                    <a:pt x="0" y="9808"/>
                  </a:cubicBezTo>
                  <a:cubicBezTo>
                    <a:pt x="634" y="12576"/>
                    <a:pt x="2802" y="14711"/>
                    <a:pt x="5604" y="15311"/>
                  </a:cubicBezTo>
                  <a:cubicBezTo>
                    <a:pt x="5604" y="15311"/>
                    <a:pt x="10174" y="10808"/>
                    <a:pt x="11475" y="8340"/>
                  </a:cubicBezTo>
                  <a:cubicBezTo>
                    <a:pt x="12776" y="5871"/>
                    <a:pt x="13043" y="1768"/>
                    <a:pt x="115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027;p67">
              <a:extLst>
                <a:ext uri="{FF2B5EF4-FFF2-40B4-BE49-F238E27FC236}">
                  <a16:creationId xmlns:a16="http://schemas.microsoft.com/office/drawing/2014/main" id="{DEDB6285-74C9-C59F-C623-6D79780CBBDE}"/>
                </a:ext>
              </a:extLst>
            </p:cNvPr>
            <p:cNvSpPr/>
            <p:nvPr/>
          </p:nvSpPr>
          <p:spPr>
            <a:xfrm>
              <a:off x="5030425" y="3005775"/>
              <a:ext cx="646325" cy="898325"/>
            </a:xfrm>
            <a:custGeom>
              <a:avLst/>
              <a:gdLst/>
              <a:ahLst/>
              <a:cxnLst/>
              <a:rect l="l" t="t" r="r" b="b"/>
              <a:pathLst>
                <a:path w="25853" h="35933" extrusionOk="0">
                  <a:moveTo>
                    <a:pt x="22578" y="1"/>
                  </a:moveTo>
                  <a:cubicBezTo>
                    <a:pt x="21346" y="1"/>
                    <a:pt x="19940" y="661"/>
                    <a:pt x="18781" y="1274"/>
                  </a:cubicBezTo>
                  <a:cubicBezTo>
                    <a:pt x="13877" y="3943"/>
                    <a:pt x="10041" y="6545"/>
                    <a:pt x="7039" y="15851"/>
                  </a:cubicBezTo>
                  <a:cubicBezTo>
                    <a:pt x="4804" y="22856"/>
                    <a:pt x="3303" y="29228"/>
                    <a:pt x="167" y="32697"/>
                  </a:cubicBezTo>
                  <a:lnTo>
                    <a:pt x="1" y="35932"/>
                  </a:lnTo>
                  <a:cubicBezTo>
                    <a:pt x="1702" y="35866"/>
                    <a:pt x="3036" y="34598"/>
                    <a:pt x="7039" y="32930"/>
                  </a:cubicBezTo>
                  <a:cubicBezTo>
                    <a:pt x="14511" y="29828"/>
                    <a:pt x="20115" y="27360"/>
                    <a:pt x="22217" y="23423"/>
                  </a:cubicBezTo>
                  <a:cubicBezTo>
                    <a:pt x="24351" y="19521"/>
                    <a:pt x="25852" y="8246"/>
                    <a:pt x="25352" y="3376"/>
                  </a:cubicBezTo>
                  <a:cubicBezTo>
                    <a:pt x="25319" y="2842"/>
                    <a:pt x="25185" y="2275"/>
                    <a:pt x="24985" y="1741"/>
                  </a:cubicBezTo>
                  <a:lnTo>
                    <a:pt x="25486" y="1674"/>
                  </a:lnTo>
                  <a:lnTo>
                    <a:pt x="24151" y="507"/>
                  </a:lnTo>
                  <a:cubicBezTo>
                    <a:pt x="23694" y="145"/>
                    <a:pt x="23155" y="1"/>
                    <a:pt x="225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028;p67">
              <a:extLst>
                <a:ext uri="{FF2B5EF4-FFF2-40B4-BE49-F238E27FC236}">
                  <a16:creationId xmlns:a16="http://schemas.microsoft.com/office/drawing/2014/main" id="{F2346F48-7374-ECA5-DDA1-C5CC67BB82FE}"/>
                </a:ext>
              </a:extLst>
            </p:cNvPr>
            <p:cNvSpPr/>
            <p:nvPr/>
          </p:nvSpPr>
          <p:spPr>
            <a:xfrm>
              <a:off x="5030425" y="3005775"/>
              <a:ext cx="646325" cy="898325"/>
            </a:xfrm>
            <a:custGeom>
              <a:avLst/>
              <a:gdLst/>
              <a:ahLst/>
              <a:cxnLst/>
              <a:rect l="l" t="t" r="r" b="b"/>
              <a:pathLst>
                <a:path w="25853" h="35933" extrusionOk="0">
                  <a:moveTo>
                    <a:pt x="22578" y="1"/>
                  </a:moveTo>
                  <a:cubicBezTo>
                    <a:pt x="21346" y="1"/>
                    <a:pt x="19940" y="661"/>
                    <a:pt x="18781" y="1274"/>
                  </a:cubicBezTo>
                  <a:cubicBezTo>
                    <a:pt x="13877" y="3943"/>
                    <a:pt x="10041" y="6545"/>
                    <a:pt x="7039" y="15851"/>
                  </a:cubicBezTo>
                  <a:cubicBezTo>
                    <a:pt x="4804" y="22856"/>
                    <a:pt x="3303" y="29228"/>
                    <a:pt x="167" y="32697"/>
                  </a:cubicBezTo>
                  <a:lnTo>
                    <a:pt x="1" y="35932"/>
                  </a:lnTo>
                  <a:cubicBezTo>
                    <a:pt x="1702" y="35866"/>
                    <a:pt x="3036" y="34598"/>
                    <a:pt x="7039" y="32930"/>
                  </a:cubicBezTo>
                  <a:cubicBezTo>
                    <a:pt x="14511" y="29795"/>
                    <a:pt x="20115" y="27360"/>
                    <a:pt x="22217" y="23423"/>
                  </a:cubicBezTo>
                  <a:cubicBezTo>
                    <a:pt x="24351" y="19521"/>
                    <a:pt x="25852" y="8246"/>
                    <a:pt x="25352" y="3376"/>
                  </a:cubicBezTo>
                  <a:cubicBezTo>
                    <a:pt x="25285" y="2842"/>
                    <a:pt x="25152" y="2308"/>
                    <a:pt x="24985" y="1741"/>
                  </a:cubicBezTo>
                  <a:lnTo>
                    <a:pt x="25486" y="1674"/>
                  </a:lnTo>
                  <a:lnTo>
                    <a:pt x="24151" y="507"/>
                  </a:lnTo>
                  <a:cubicBezTo>
                    <a:pt x="23694" y="145"/>
                    <a:pt x="23155" y="1"/>
                    <a:pt x="225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029;p67">
              <a:extLst>
                <a:ext uri="{FF2B5EF4-FFF2-40B4-BE49-F238E27FC236}">
                  <a16:creationId xmlns:a16="http://schemas.microsoft.com/office/drawing/2014/main" id="{AECE9F9A-3940-0604-A148-D290258153F3}"/>
                </a:ext>
              </a:extLst>
            </p:cNvPr>
            <p:cNvSpPr/>
            <p:nvPr/>
          </p:nvSpPr>
          <p:spPr>
            <a:xfrm>
              <a:off x="4976225" y="3036475"/>
              <a:ext cx="734725" cy="879225"/>
            </a:xfrm>
            <a:custGeom>
              <a:avLst/>
              <a:gdLst/>
              <a:ahLst/>
              <a:cxnLst/>
              <a:rect l="l" t="t" r="r" b="b"/>
              <a:pathLst>
                <a:path w="29389" h="35169" extrusionOk="0">
                  <a:moveTo>
                    <a:pt x="26189" y="0"/>
                  </a:moveTo>
                  <a:cubicBezTo>
                    <a:pt x="24961" y="0"/>
                    <a:pt x="23530" y="676"/>
                    <a:pt x="22350" y="1314"/>
                  </a:cubicBezTo>
                  <a:cubicBezTo>
                    <a:pt x="17480" y="3982"/>
                    <a:pt x="13644" y="6584"/>
                    <a:pt x="10641" y="15857"/>
                  </a:cubicBezTo>
                  <a:cubicBezTo>
                    <a:pt x="7639" y="25164"/>
                    <a:pt x="5971" y="33437"/>
                    <a:pt x="0" y="35005"/>
                  </a:cubicBezTo>
                  <a:cubicBezTo>
                    <a:pt x="0" y="35005"/>
                    <a:pt x="403" y="35169"/>
                    <a:pt x="1371" y="35169"/>
                  </a:cubicBezTo>
                  <a:cubicBezTo>
                    <a:pt x="2911" y="35169"/>
                    <a:pt x="5882" y="34753"/>
                    <a:pt x="10942" y="32603"/>
                  </a:cubicBezTo>
                  <a:cubicBezTo>
                    <a:pt x="13543" y="31502"/>
                    <a:pt x="16712" y="29467"/>
                    <a:pt x="18814" y="28300"/>
                  </a:cubicBezTo>
                  <a:cubicBezTo>
                    <a:pt x="22883" y="25998"/>
                    <a:pt x="25385" y="24130"/>
                    <a:pt x="25752" y="23396"/>
                  </a:cubicBezTo>
                  <a:cubicBezTo>
                    <a:pt x="27920" y="19527"/>
                    <a:pt x="29388" y="8252"/>
                    <a:pt x="28888" y="3349"/>
                  </a:cubicBezTo>
                  <a:cubicBezTo>
                    <a:pt x="28627" y="806"/>
                    <a:pt x="27529" y="0"/>
                    <a:pt x="261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030;p67">
              <a:extLst>
                <a:ext uri="{FF2B5EF4-FFF2-40B4-BE49-F238E27FC236}">
                  <a16:creationId xmlns:a16="http://schemas.microsoft.com/office/drawing/2014/main" id="{C8626866-9D7F-FE80-0CD6-1CA6D2372C73}"/>
                </a:ext>
              </a:extLst>
            </p:cNvPr>
            <p:cNvSpPr/>
            <p:nvPr/>
          </p:nvSpPr>
          <p:spPr>
            <a:xfrm>
              <a:off x="2657250" y="3862557"/>
              <a:ext cx="412650" cy="180200"/>
            </a:xfrm>
            <a:custGeom>
              <a:avLst/>
              <a:gdLst/>
              <a:ahLst/>
              <a:cxnLst/>
              <a:rect l="l" t="t" r="r" b="b"/>
              <a:pathLst>
                <a:path w="16506" h="7208" extrusionOk="0">
                  <a:moveTo>
                    <a:pt x="5964" y="1"/>
                  </a:moveTo>
                  <a:cubicBezTo>
                    <a:pt x="5964" y="1"/>
                    <a:pt x="5997" y="1068"/>
                    <a:pt x="3896" y="1168"/>
                  </a:cubicBezTo>
                  <a:cubicBezTo>
                    <a:pt x="1027" y="1235"/>
                    <a:pt x="1127" y="1368"/>
                    <a:pt x="1127" y="1368"/>
                  </a:cubicBezTo>
                  <a:cubicBezTo>
                    <a:pt x="1109" y="1364"/>
                    <a:pt x="1090" y="1361"/>
                    <a:pt x="1072" y="1361"/>
                  </a:cubicBezTo>
                  <a:cubicBezTo>
                    <a:pt x="312" y="1361"/>
                    <a:pt x="0" y="5384"/>
                    <a:pt x="293" y="5905"/>
                  </a:cubicBezTo>
                  <a:cubicBezTo>
                    <a:pt x="560" y="6439"/>
                    <a:pt x="1694" y="7173"/>
                    <a:pt x="3663" y="7206"/>
                  </a:cubicBezTo>
                  <a:cubicBezTo>
                    <a:pt x="3705" y="7207"/>
                    <a:pt x="3748" y="7207"/>
                    <a:pt x="3789" y="7207"/>
                  </a:cubicBezTo>
                  <a:cubicBezTo>
                    <a:pt x="5221" y="7207"/>
                    <a:pt x="6212" y="6667"/>
                    <a:pt x="7832" y="6505"/>
                  </a:cubicBezTo>
                  <a:cubicBezTo>
                    <a:pt x="9500" y="6339"/>
                    <a:pt x="12469" y="6539"/>
                    <a:pt x="14704" y="4671"/>
                  </a:cubicBezTo>
                  <a:cubicBezTo>
                    <a:pt x="16505" y="3170"/>
                    <a:pt x="16305" y="1835"/>
                    <a:pt x="15204" y="1302"/>
                  </a:cubicBezTo>
                  <a:cubicBezTo>
                    <a:pt x="14670" y="1018"/>
                    <a:pt x="13912" y="951"/>
                    <a:pt x="13073" y="951"/>
                  </a:cubicBezTo>
                  <a:cubicBezTo>
                    <a:pt x="12328" y="951"/>
                    <a:pt x="11521" y="1004"/>
                    <a:pt x="10753" y="1004"/>
                  </a:cubicBezTo>
                  <a:cubicBezTo>
                    <a:pt x="10657" y="1004"/>
                    <a:pt x="10562" y="1003"/>
                    <a:pt x="10467" y="1001"/>
                  </a:cubicBezTo>
                  <a:cubicBezTo>
                    <a:pt x="8333" y="901"/>
                    <a:pt x="6364" y="1135"/>
                    <a:pt x="5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031;p67">
              <a:extLst>
                <a:ext uri="{FF2B5EF4-FFF2-40B4-BE49-F238E27FC236}">
                  <a16:creationId xmlns:a16="http://schemas.microsoft.com/office/drawing/2014/main" id="{4E8C1250-4187-5B5D-538C-D834A626F31A}"/>
                </a:ext>
              </a:extLst>
            </p:cNvPr>
            <p:cNvSpPr/>
            <p:nvPr/>
          </p:nvSpPr>
          <p:spPr>
            <a:xfrm>
              <a:off x="2677075" y="3780925"/>
              <a:ext cx="325275" cy="172175"/>
            </a:xfrm>
            <a:custGeom>
              <a:avLst/>
              <a:gdLst/>
              <a:ahLst/>
              <a:cxnLst/>
              <a:rect l="l" t="t" r="r" b="b"/>
              <a:pathLst>
                <a:path w="13011" h="6887" extrusionOk="0">
                  <a:moveTo>
                    <a:pt x="4550" y="0"/>
                  </a:moveTo>
                  <a:cubicBezTo>
                    <a:pt x="4033" y="0"/>
                    <a:pt x="3172" y="445"/>
                    <a:pt x="2403" y="490"/>
                  </a:cubicBezTo>
                  <a:cubicBezTo>
                    <a:pt x="68" y="557"/>
                    <a:pt x="1" y="890"/>
                    <a:pt x="1" y="890"/>
                  </a:cubicBezTo>
                  <a:cubicBezTo>
                    <a:pt x="1" y="890"/>
                    <a:pt x="434" y="4760"/>
                    <a:pt x="434" y="4826"/>
                  </a:cubicBezTo>
                  <a:cubicBezTo>
                    <a:pt x="489" y="6623"/>
                    <a:pt x="3054" y="6887"/>
                    <a:pt x="5192" y="6887"/>
                  </a:cubicBezTo>
                  <a:cubicBezTo>
                    <a:pt x="5674" y="6887"/>
                    <a:pt x="6134" y="6873"/>
                    <a:pt x="6539" y="6861"/>
                  </a:cubicBezTo>
                  <a:cubicBezTo>
                    <a:pt x="8373" y="6828"/>
                    <a:pt x="10342" y="6694"/>
                    <a:pt x="11676" y="5927"/>
                  </a:cubicBezTo>
                  <a:cubicBezTo>
                    <a:pt x="13010" y="5193"/>
                    <a:pt x="11943" y="4326"/>
                    <a:pt x="10842" y="4226"/>
                  </a:cubicBezTo>
                  <a:lnTo>
                    <a:pt x="9708" y="4226"/>
                  </a:lnTo>
                  <a:cubicBezTo>
                    <a:pt x="7573" y="4159"/>
                    <a:pt x="5605" y="4359"/>
                    <a:pt x="5205" y="3225"/>
                  </a:cubicBezTo>
                  <a:cubicBezTo>
                    <a:pt x="5205" y="3225"/>
                    <a:pt x="5104" y="1324"/>
                    <a:pt x="5004" y="390"/>
                  </a:cubicBezTo>
                  <a:cubicBezTo>
                    <a:pt x="4961" y="100"/>
                    <a:pt x="4794" y="0"/>
                    <a:pt x="45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032;p67">
              <a:extLst>
                <a:ext uri="{FF2B5EF4-FFF2-40B4-BE49-F238E27FC236}">
                  <a16:creationId xmlns:a16="http://schemas.microsoft.com/office/drawing/2014/main" id="{99843D9D-9904-A7C8-0F76-9CCDC516B92E}"/>
                </a:ext>
              </a:extLst>
            </p:cNvPr>
            <p:cNvSpPr/>
            <p:nvPr/>
          </p:nvSpPr>
          <p:spPr>
            <a:xfrm>
              <a:off x="2623700" y="3241100"/>
              <a:ext cx="201025" cy="613400"/>
            </a:xfrm>
            <a:custGeom>
              <a:avLst/>
              <a:gdLst/>
              <a:ahLst/>
              <a:cxnLst/>
              <a:rect l="l" t="t" r="r" b="b"/>
              <a:pathLst>
                <a:path w="8041" h="24536" extrusionOk="0">
                  <a:moveTo>
                    <a:pt x="7873" y="0"/>
                  </a:moveTo>
                  <a:lnTo>
                    <a:pt x="1" y="2335"/>
                  </a:lnTo>
                  <a:lnTo>
                    <a:pt x="2169" y="23984"/>
                  </a:lnTo>
                  <a:cubicBezTo>
                    <a:pt x="3390" y="24403"/>
                    <a:pt x="4432" y="24535"/>
                    <a:pt x="5262" y="24535"/>
                  </a:cubicBezTo>
                  <a:cubicBezTo>
                    <a:pt x="6677" y="24535"/>
                    <a:pt x="7473" y="24151"/>
                    <a:pt x="7473" y="24151"/>
                  </a:cubicBezTo>
                  <a:cubicBezTo>
                    <a:pt x="7473" y="24151"/>
                    <a:pt x="8040" y="4237"/>
                    <a:pt x="78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033;p67">
              <a:extLst>
                <a:ext uri="{FF2B5EF4-FFF2-40B4-BE49-F238E27FC236}">
                  <a16:creationId xmlns:a16="http://schemas.microsoft.com/office/drawing/2014/main" id="{B9872C0F-7895-1D2A-AF0D-8196A0700DD8}"/>
                </a:ext>
              </a:extLst>
            </p:cNvPr>
            <p:cNvSpPr/>
            <p:nvPr/>
          </p:nvSpPr>
          <p:spPr>
            <a:xfrm>
              <a:off x="2623700" y="3241100"/>
              <a:ext cx="201025" cy="613400"/>
            </a:xfrm>
            <a:custGeom>
              <a:avLst/>
              <a:gdLst/>
              <a:ahLst/>
              <a:cxnLst/>
              <a:rect l="l" t="t" r="r" b="b"/>
              <a:pathLst>
                <a:path w="8041" h="24536" extrusionOk="0">
                  <a:moveTo>
                    <a:pt x="7873" y="0"/>
                  </a:moveTo>
                  <a:lnTo>
                    <a:pt x="1" y="2335"/>
                  </a:lnTo>
                  <a:lnTo>
                    <a:pt x="2169" y="23984"/>
                  </a:lnTo>
                  <a:cubicBezTo>
                    <a:pt x="3390" y="24403"/>
                    <a:pt x="4432" y="24535"/>
                    <a:pt x="5262" y="24535"/>
                  </a:cubicBezTo>
                  <a:cubicBezTo>
                    <a:pt x="6677" y="24535"/>
                    <a:pt x="7473" y="24151"/>
                    <a:pt x="7473" y="24151"/>
                  </a:cubicBezTo>
                  <a:cubicBezTo>
                    <a:pt x="7473" y="24151"/>
                    <a:pt x="8040" y="4237"/>
                    <a:pt x="7873" y="0"/>
                  </a:cubicBezTo>
                  <a:close/>
                </a:path>
              </a:pathLst>
            </a:custGeom>
            <a:solidFill>
              <a:srgbClr val="2C6D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034;p67">
              <a:extLst>
                <a:ext uri="{FF2B5EF4-FFF2-40B4-BE49-F238E27FC236}">
                  <a16:creationId xmlns:a16="http://schemas.microsoft.com/office/drawing/2014/main" id="{FBE3BFB7-0116-3C7B-AF23-302C71C28EFC}"/>
                </a:ext>
              </a:extLst>
            </p:cNvPr>
            <p:cNvSpPr/>
            <p:nvPr/>
          </p:nvSpPr>
          <p:spPr>
            <a:xfrm>
              <a:off x="2927425" y="4083375"/>
              <a:ext cx="410150" cy="178950"/>
            </a:xfrm>
            <a:custGeom>
              <a:avLst/>
              <a:gdLst/>
              <a:ahLst/>
              <a:cxnLst/>
              <a:rect l="l" t="t" r="r" b="b"/>
              <a:pathLst>
                <a:path w="16406" h="7158" extrusionOk="0">
                  <a:moveTo>
                    <a:pt x="5932" y="0"/>
                  </a:moveTo>
                  <a:cubicBezTo>
                    <a:pt x="5932" y="0"/>
                    <a:pt x="5932" y="1101"/>
                    <a:pt x="3997" y="1101"/>
                  </a:cubicBezTo>
                  <a:cubicBezTo>
                    <a:pt x="1095" y="1101"/>
                    <a:pt x="1195" y="1234"/>
                    <a:pt x="1195" y="1234"/>
                  </a:cubicBezTo>
                  <a:cubicBezTo>
                    <a:pt x="1170" y="1226"/>
                    <a:pt x="1146" y="1222"/>
                    <a:pt x="1122" y="1222"/>
                  </a:cubicBezTo>
                  <a:cubicBezTo>
                    <a:pt x="370" y="1222"/>
                    <a:pt x="0" y="5156"/>
                    <a:pt x="194" y="5738"/>
                  </a:cubicBezTo>
                  <a:cubicBezTo>
                    <a:pt x="394" y="6305"/>
                    <a:pt x="1528" y="7005"/>
                    <a:pt x="3496" y="7139"/>
                  </a:cubicBezTo>
                  <a:cubicBezTo>
                    <a:pt x="3646" y="7152"/>
                    <a:pt x="3790" y="7158"/>
                    <a:pt x="3931" y="7158"/>
                  </a:cubicBezTo>
                  <a:cubicBezTo>
                    <a:pt x="5203" y="7158"/>
                    <a:pt x="6164" y="6665"/>
                    <a:pt x="7666" y="6605"/>
                  </a:cubicBezTo>
                  <a:cubicBezTo>
                    <a:pt x="9334" y="6505"/>
                    <a:pt x="12269" y="6805"/>
                    <a:pt x="14571" y="5004"/>
                  </a:cubicBezTo>
                  <a:cubicBezTo>
                    <a:pt x="16406" y="3569"/>
                    <a:pt x="16206" y="2235"/>
                    <a:pt x="15171" y="1635"/>
                  </a:cubicBezTo>
                  <a:cubicBezTo>
                    <a:pt x="14104" y="1068"/>
                    <a:pt x="12103" y="1301"/>
                    <a:pt x="10401" y="1168"/>
                  </a:cubicBezTo>
                  <a:cubicBezTo>
                    <a:pt x="8333" y="1001"/>
                    <a:pt x="6332" y="1168"/>
                    <a:pt x="5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035;p67">
              <a:extLst>
                <a:ext uri="{FF2B5EF4-FFF2-40B4-BE49-F238E27FC236}">
                  <a16:creationId xmlns:a16="http://schemas.microsoft.com/office/drawing/2014/main" id="{33E91DD3-EB51-877E-FF8F-97A6030A14C9}"/>
                </a:ext>
              </a:extLst>
            </p:cNvPr>
            <p:cNvSpPr/>
            <p:nvPr/>
          </p:nvSpPr>
          <p:spPr>
            <a:xfrm>
              <a:off x="2948100" y="4002475"/>
              <a:ext cx="320275" cy="174325"/>
            </a:xfrm>
            <a:custGeom>
              <a:avLst/>
              <a:gdLst/>
              <a:ahLst/>
              <a:cxnLst/>
              <a:rect l="l" t="t" r="r" b="b"/>
              <a:pathLst>
                <a:path w="12811" h="6973" extrusionOk="0">
                  <a:moveTo>
                    <a:pt x="4537" y="0"/>
                  </a:moveTo>
                  <a:cubicBezTo>
                    <a:pt x="4019" y="0"/>
                    <a:pt x="3159" y="401"/>
                    <a:pt x="2403" y="401"/>
                  </a:cubicBezTo>
                  <a:cubicBezTo>
                    <a:pt x="68" y="401"/>
                    <a:pt x="1" y="734"/>
                    <a:pt x="1" y="734"/>
                  </a:cubicBezTo>
                  <a:cubicBezTo>
                    <a:pt x="1" y="734"/>
                    <a:pt x="334" y="4670"/>
                    <a:pt x="334" y="4704"/>
                  </a:cubicBezTo>
                  <a:cubicBezTo>
                    <a:pt x="334" y="6872"/>
                    <a:pt x="4171" y="6972"/>
                    <a:pt x="6372" y="6972"/>
                  </a:cubicBezTo>
                  <a:cubicBezTo>
                    <a:pt x="8173" y="6972"/>
                    <a:pt x="10175" y="6972"/>
                    <a:pt x="11509" y="6205"/>
                  </a:cubicBezTo>
                  <a:cubicBezTo>
                    <a:pt x="12810" y="5471"/>
                    <a:pt x="11809" y="4570"/>
                    <a:pt x="10709" y="4470"/>
                  </a:cubicBezTo>
                  <a:lnTo>
                    <a:pt x="10675" y="4470"/>
                  </a:lnTo>
                  <a:cubicBezTo>
                    <a:pt x="10275" y="4470"/>
                    <a:pt x="9941" y="4470"/>
                    <a:pt x="9574" y="4404"/>
                  </a:cubicBezTo>
                  <a:cubicBezTo>
                    <a:pt x="7506" y="4237"/>
                    <a:pt x="5505" y="4404"/>
                    <a:pt x="5105" y="3236"/>
                  </a:cubicBezTo>
                  <a:cubicBezTo>
                    <a:pt x="5105" y="3236"/>
                    <a:pt x="5071" y="1335"/>
                    <a:pt x="5004" y="401"/>
                  </a:cubicBezTo>
                  <a:cubicBezTo>
                    <a:pt x="4971" y="101"/>
                    <a:pt x="4797" y="0"/>
                    <a:pt x="45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036;p67">
              <a:extLst>
                <a:ext uri="{FF2B5EF4-FFF2-40B4-BE49-F238E27FC236}">
                  <a16:creationId xmlns:a16="http://schemas.microsoft.com/office/drawing/2014/main" id="{B9BC7C4F-F236-83C7-8CB9-FE131E2374B5}"/>
                </a:ext>
              </a:extLst>
            </p:cNvPr>
            <p:cNvSpPr/>
            <p:nvPr/>
          </p:nvSpPr>
          <p:spPr>
            <a:xfrm>
              <a:off x="2850550" y="3428725"/>
              <a:ext cx="230175" cy="618400"/>
            </a:xfrm>
            <a:custGeom>
              <a:avLst/>
              <a:gdLst/>
              <a:ahLst/>
              <a:cxnLst/>
              <a:rect l="l" t="t" r="r" b="b"/>
              <a:pathLst>
                <a:path w="9207" h="24736" extrusionOk="0">
                  <a:moveTo>
                    <a:pt x="8740" y="1"/>
                  </a:moveTo>
                  <a:cubicBezTo>
                    <a:pt x="8740" y="1"/>
                    <a:pt x="434" y="1068"/>
                    <a:pt x="300" y="3303"/>
                  </a:cubicBezTo>
                  <a:cubicBezTo>
                    <a:pt x="0" y="7973"/>
                    <a:pt x="3803" y="24418"/>
                    <a:pt x="3803" y="24418"/>
                  </a:cubicBezTo>
                  <a:cubicBezTo>
                    <a:pt x="4655" y="24627"/>
                    <a:pt x="5523" y="24736"/>
                    <a:pt x="6388" y="24736"/>
                  </a:cubicBezTo>
                  <a:cubicBezTo>
                    <a:pt x="7317" y="24736"/>
                    <a:pt x="8242" y="24611"/>
                    <a:pt x="9140" y="24351"/>
                  </a:cubicBezTo>
                  <a:cubicBezTo>
                    <a:pt x="9107" y="19648"/>
                    <a:pt x="9207" y="4404"/>
                    <a:pt x="8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037;p67">
              <a:extLst>
                <a:ext uri="{FF2B5EF4-FFF2-40B4-BE49-F238E27FC236}">
                  <a16:creationId xmlns:a16="http://schemas.microsoft.com/office/drawing/2014/main" id="{7C68D7F8-4E0B-3CB4-0299-3201D1CE5B49}"/>
                </a:ext>
              </a:extLst>
            </p:cNvPr>
            <p:cNvSpPr/>
            <p:nvPr/>
          </p:nvSpPr>
          <p:spPr>
            <a:xfrm>
              <a:off x="2378525" y="3830375"/>
              <a:ext cx="25900" cy="832600"/>
            </a:xfrm>
            <a:custGeom>
              <a:avLst/>
              <a:gdLst/>
              <a:ahLst/>
              <a:cxnLst/>
              <a:rect l="l" t="t" r="r" b="b"/>
              <a:pathLst>
                <a:path w="1036" h="33304" extrusionOk="0">
                  <a:moveTo>
                    <a:pt x="431" y="0"/>
                  </a:moveTo>
                  <a:cubicBezTo>
                    <a:pt x="203" y="0"/>
                    <a:pt x="1" y="185"/>
                    <a:pt x="1" y="447"/>
                  </a:cubicBezTo>
                  <a:lnTo>
                    <a:pt x="1" y="547"/>
                  </a:lnTo>
                  <a:lnTo>
                    <a:pt x="1" y="32803"/>
                  </a:lnTo>
                  <a:cubicBezTo>
                    <a:pt x="1" y="33070"/>
                    <a:pt x="201" y="33303"/>
                    <a:pt x="501" y="33303"/>
                  </a:cubicBezTo>
                  <a:cubicBezTo>
                    <a:pt x="802" y="33303"/>
                    <a:pt x="1002" y="33103"/>
                    <a:pt x="1002" y="32803"/>
                  </a:cubicBezTo>
                  <a:lnTo>
                    <a:pt x="1002" y="547"/>
                  </a:lnTo>
                  <a:cubicBezTo>
                    <a:pt x="1035" y="246"/>
                    <a:pt x="835" y="13"/>
                    <a:pt x="535" y="13"/>
                  </a:cubicBezTo>
                  <a:cubicBezTo>
                    <a:pt x="500" y="4"/>
                    <a:pt x="465" y="0"/>
                    <a:pt x="43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038;p67">
              <a:extLst>
                <a:ext uri="{FF2B5EF4-FFF2-40B4-BE49-F238E27FC236}">
                  <a16:creationId xmlns:a16="http://schemas.microsoft.com/office/drawing/2014/main" id="{C42CEF3F-EFD8-A47C-C144-7095AA2E52A7}"/>
                </a:ext>
              </a:extLst>
            </p:cNvPr>
            <p:cNvSpPr/>
            <p:nvPr/>
          </p:nvSpPr>
          <p:spPr>
            <a:xfrm>
              <a:off x="1877350" y="3716850"/>
              <a:ext cx="275225" cy="652575"/>
            </a:xfrm>
            <a:custGeom>
              <a:avLst/>
              <a:gdLst/>
              <a:ahLst/>
              <a:cxnLst/>
              <a:rect l="l" t="t" r="r" b="b"/>
              <a:pathLst>
                <a:path w="11009" h="26103" extrusionOk="0">
                  <a:moveTo>
                    <a:pt x="10500" y="0"/>
                  </a:moveTo>
                  <a:cubicBezTo>
                    <a:pt x="10276" y="0"/>
                    <a:pt x="10057" y="125"/>
                    <a:pt x="9974" y="318"/>
                  </a:cubicBezTo>
                  <a:lnTo>
                    <a:pt x="67" y="25402"/>
                  </a:lnTo>
                  <a:cubicBezTo>
                    <a:pt x="0" y="25636"/>
                    <a:pt x="100" y="25936"/>
                    <a:pt x="367" y="26069"/>
                  </a:cubicBezTo>
                  <a:cubicBezTo>
                    <a:pt x="467" y="26103"/>
                    <a:pt x="501" y="26103"/>
                    <a:pt x="567" y="26103"/>
                  </a:cubicBezTo>
                  <a:cubicBezTo>
                    <a:pt x="801" y="26103"/>
                    <a:pt x="968" y="25969"/>
                    <a:pt x="1034" y="25769"/>
                  </a:cubicBezTo>
                  <a:lnTo>
                    <a:pt x="10908" y="718"/>
                  </a:lnTo>
                  <a:cubicBezTo>
                    <a:pt x="11008" y="451"/>
                    <a:pt x="10875" y="151"/>
                    <a:pt x="10641" y="17"/>
                  </a:cubicBezTo>
                  <a:cubicBezTo>
                    <a:pt x="10595" y="6"/>
                    <a:pt x="10547" y="0"/>
                    <a:pt x="105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039;p67">
              <a:extLst>
                <a:ext uri="{FF2B5EF4-FFF2-40B4-BE49-F238E27FC236}">
                  <a16:creationId xmlns:a16="http://schemas.microsoft.com/office/drawing/2014/main" id="{C1C25FBD-4766-072E-B524-E2A4AF7F9602}"/>
                </a:ext>
              </a:extLst>
            </p:cNvPr>
            <p:cNvSpPr/>
            <p:nvPr/>
          </p:nvSpPr>
          <p:spPr>
            <a:xfrm>
              <a:off x="1908200" y="3772300"/>
              <a:ext cx="965725" cy="522075"/>
            </a:xfrm>
            <a:custGeom>
              <a:avLst/>
              <a:gdLst/>
              <a:ahLst/>
              <a:cxnLst/>
              <a:rect l="l" t="t" r="r" b="b"/>
              <a:pathLst>
                <a:path w="38629" h="20883" extrusionOk="0">
                  <a:moveTo>
                    <a:pt x="19314" y="1"/>
                  </a:moveTo>
                  <a:cubicBezTo>
                    <a:pt x="19181" y="1"/>
                    <a:pt x="19081" y="34"/>
                    <a:pt x="18947" y="168"/>
                  </a:cubicBezTo>
                  <a:lnTo>
                    <a:pt x="167" y="20049"/>
                  </a:lnTo>
                  <a:cubicBezTo>
                    <a:pt x="1" y="20249"/>
                    <a:pt x="1" y="20582"/>
                    <a:pt x="201" y="20749"/>
                  </a:cubicBezTo>
                  <a:cubicBezTo>
                    <a:pt x="301" y="20849"/>
                    <a:pt x="434" y="20882"/>
                    <a:pt x="501" y="20882"/>
                  </a:cubicBezTo>
                  <a:cubicBezTo>
                    <a:pt x="634" y="20882"/>
                    <a:pt x="801" y="20849"/>
                    <a:pt x="901" y="20716"/>
                  </a:cubicBezTo>
                  <a:lnTo>
                    <a:pt x="19314" y="1235"/>
                  </a:lnTo>
                  <a:lnTo>
                    <a:pt x="37694" y="20616"/>
                  </a:lnTo>
                  <a:cubicBezTo>
                    <a:pt x="37821" y="20742"/>
                    <a:pt x="37957" y="20800"/>
                    <a:pt x="38093" y="20800"/>
                  </a:cubicBezTo>
                  <a:cubicBezTo>
                    <a:pt x="38207" y="20800"/>
                    <a:pt x="38321" y="20759"/>
                    <a:pt x="38428" y="20682"/>
                  </a:cubicBezTo>
                  <a:cubicBezTo>
                    <a:pt x="38628" y="20449"/>
                    <a:pt x="38628" y="20182"/>
                    <a:pt x="38461" y="19948"/>
                  </a:cubicBezTo>
                  <a:lnTo>
                    <a:pt x="19681" y="168"/>
                  </a:lnTo>
                  <a:cubicBezTo>
                    <a:pt x="19615" y="68"/>
                    <a:pt x="19481" y="1"/>
                    <a:pt x="19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040;p67">
              <a:extLst>
                <a:ext uri="{FF2B5EF4-FFF2-40B4-BE49-F238E27FC236}">
                  <a16:creationId xmlns:a16="http://schemas.microsoft.com/office/drawing/2014/main" id="{E34A29E5-96F1-8A90-8355-469D0C1E66C8}"/>
                </a:ext>
              </a:extLst>
            </p:cNvPr>
            <p:cNvSpPr/>
            <p:nvPr/>
          </p:nvSpPr>
          <p:spPr>
            <a:xfrm>
              <a:off x="2628725" y="3717275"/>
              <a:ext cx="274375" cy="652150"/>
            </a:xfrm>
            <a:custGeom>
              <a:avLst/>
              <a:gdLst/>
              <a:ahLst/>
              <a:cxnLst/>
              <a:rect l="l" t="t" r="r" b="b"/>
              <a:pathLst>
                <a:path w="10975" h="26086" extrusionOk="0">
                  <a:moveTo>
                    <a:pt x="571" y="0"/>
                  </a:moveTo>
                  <a:cubicBezTo>
                    <a:pt x="505" y="0"/>
                    <a:pt x="436" y="11"/>
                    <a:pt x="367" y="34"/>
                  </a:cubicBezTo>
                  <a:cubicBezTo>
                    <a:pt x="134" y="100"/>
                    <a:pt x="0" y="401"/>
                    <a:pt x="100" y="701"/>
                  </a:cubicBezTo>
                  <a:lnTo>
                    <a:pt x="10007" y="25752"/>
                  </a:lnTo>
                  <a:cubicBezTo>
                    <a:pt x="10074" y="25952"/>
                    <a:pt x="10274" y="26086"/>
                    <a:pt x="10474" y="26086"/>
                  </a:cubicBezTo>
                  <a:cubicBezTo>
                    <a:pt x="10741" y="26086"/>
                    <a:pt x="10975" y="25885"/>
                    <a:pt x="10975" y="25585"/>
                  </a:cubicBezTo>
                  <a:cubicBezTo>
                    <a:pt x="10975" y="25485"/>
                    <a:pt x="10975" y="25452"/>
                    <a:pt x="10941" y="25385"/>
                  </a:cubicBezTo>
                  <a:lnTo>
                    <a:pt x="1034" y="301"/>
                  </a:lnTo>
                  <a:cubicBezTo>
                    <a:pt x="983" y="121"/>
                    <a:pt x="793" y="0"/>
                    <a:pt x="57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041;p67">
              <a:extLst>
                <a:ext uri="{FF2B5EF4-FFF2-40B4-BE49-F238E27FC236}">
                  <a16:creationId xmlns:a16="http://schemas.microsoft.com/office/drawing/2014/main" id="{0DF7ADC7-D1B4-C39D-9355-1BACF1175185}"/>
                </a:ext>
              </a:extLst>
            </p:cNvPr>
            <p:cNvSpPr/>
            <p:nvPr/>
          </p:nvSpPr>
          <p:spPr>
            <a:xfrm>
              <a:off x="1883175" y="3278300"/>
              <a:ext cx="1021600" cy="585375"/>
            </a:xfrm>
            <a:custGeom>
              <a:avLst/>
              <a:gdLst/>
              <a:ahLst/>
              <a:cxnLst/>
              <a:rect l="l" t="t" r="r" b="b"/>
              <a:pathLst>
                <a:path w="40864" h="23415" extrusionOk="0">
                  <a:moveTo>
                    <a:pt x="23679" y="1"/>
                  </a:moveTo>
                  <a:cubicBezTo>
                    <a:pt x="22100" y="1"/>
                    <a:pt x="20415" y="464"/>
                    <a:pt x="18514" y="1414"/>
                  </a:cubicBezTo>
                  <a:cubicBezTo>
                    <a:pt x="13911" y="3783"/>
                    <a:pt x="1" y="12189"/>
                    <a:pt x="1" y="12189"/>
                  </a:cubicBezTo>
                  <a:cubicBezTo>
                    <a:pt x="1" y="12189"/>
                    <a:pt x="19869" y="23414"/>
                    <a:pt x="24494" y="23414"/>
                  </a:cubicBezTo>
                  <a:cubicBezTo>
                    <a:pt x="24599" y="23414"/>
                    <a:pt x="24696" y="23409"/>
                    <a:pt x="24785" y="23397"/>
                  </a:cubicBezTo>
                  <a:cubicBezTo>
                    <a:pt x="28788" y="22896"/>
                    <a:pt x="38795" y="16392"/>
                    <a:pt x="39529" y="14123"/>
                  </a:cubicBezTo>
                  <a:cubicBezTo>
                    <a:pt x="40296" y="11822"/>
                    <a:pt x="40496" y="11522"/>
                    <a:pt x="40496" y="11522"/>
                  </a:cubicBezTo>
                  <a:cubicBezTo>
                    <a:pt x="40863" y="9487"/>
                    <a:pt x="39195" y="7952"/>
                    <a:pt x="36127" y="5818"/>
                  </a:cubicBezTo>
                  <a:cubicBezTo>
                    <a:pt x="33225" y="3950"/>
                    <a:pt x="30256" y="2248"/>
                    <a:pt x="27120" y="781"/>
                  </a:cubicBezTo>
                  <a:cubicBezTo>
                    <a:pt x="26001" y="264"/>
                    <a:pt x="24870" y="1"/>
                    <a:pt x="236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042;p67">
              <a:extLst>
                <a:ext uri="{FF2B5EF4-FFF2-40B4-BE49-F238E27FC236}">
                  <a16:creationId xmlns:a16="http://schemas.microsoft.com/office/drawing/2014/main" id="{E55520C5-D497-17D5-A723-CEC674134D41}"/>
                </a:ext>
              </a:extLst>
            </p:cNvPr>
            <p:cNvSpPr/>
            <p:nvPr/>
          </p:nvSpPr>
          <p:spPr>
            <a:xfrm>
              <a:off x="2453600" y="3566325"/>
              <a:ext cx="442825" cy="323600"/>
            </a:xfrm>
            <a:custGeom>
              <a:avLst/>
              <a:gdLst/>
              <a:ahLst/>
              <a:cxnLst/>
              <a:rect l="l" t="t" r="r" b="b"/>
              <a:pathLst>
                <a:path w="17713" h="12944" extrusionOk="0">
                  <a:moveTo>
                    <a:pt x="17713" y="1"/>
                  </a:moveTo>
                  <a:lnTo>
                    <a:pt x="17713" y="1"/>
                  </a:lnTo>
                  <a:cubicBezTo>
                    <a:pt x="17713" y="1"/>
                    <a:pt x="16645" y="2970"/>
                    <a:pt x="11041" y="6605"/>
                  </a:cubicBezTo>
                  <a:cubicBezTo>
                    <a:pt x="7622" y="8824"/>
                    <a:pt x="5066" y="10626"/>
                    <a:pt x="2832" y="10626"/>
                  </a:cubicBezTo>
                  <a:cubicBezTo>
                    <a:pt x="1840" y="10626"/>
                    <a:pt x="912" y="10271"/>
                    <a:pt x="0" y="9441"/>
                  </a:cubicBezTo>
                  <a:lnTo>
                    <a:pt x="0" y="9441"/>
                  </a:lnTo>
                  <a:lnTo>
                    <a:pt x="200" y="12643"/>
                  </a:lnTo>
                  <a:lnTo>
                    <a:pt x="2335" y="12943"/>
                  </a:lnTo>
                  <a:cubicBezTo>
                    <a:pt x="5037" y="12443"/>
                    <a:pt x="7972" y="11042"/>
                    <a:pt x="11975" y="8273"/>
                  </a:cubicBezTo>
                  <a:cubicBezTo>
                    <a:pt x="15978" y="5471"/>
                    <a:pt x="16879" y="4304"/>
                    <a:pt x="17312" y="3270"/>
                  </a:cubicBezTo>
                  <a:cubicBezTo>
                    <a:pt x="17713" y="2202"/>
                    <a:pt x="17713" y="1"/>
                    <a:pt x="177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043;p67">
              <a:extLst>
                <a:ext uri="{FF2B5EF4-FFF2-40B4-BE49-F238E27FC236}">
                  <a16:creationId xmlns:a16="http://schemas.microsoft.com/office/drawing/2014/main" id="{8325CA82-0B08-5309-7068-D39E1BB56B22}"/>
                </a:ext>
              </a:extLst>
            </p:cNvPr>
            <p:cNvSpPr/>
            <p:nvPr/>
          </p:nvSpPr>
          <p:spPr>
            <a:xfrm>
              <a:off x="1876500" y="4274325"/>
              <a:ext cx="59250" cy="97600"/>
            </a:xfrm>
            <a:custGeom>
              <a:avLst/>
              <a:gdLst/>
              <a:ahLst/>
              <a:cxnLst/>
              <a:rect l="l" t="t" r="r" b="b"/>
              <a:pathLst>
                <a:path w="2370" h="3904" extrusionOk="0">
                  <a:moveTo>
                    <a:pt x="1269" y="1"/>
                  </a:moveTo>
                  <a:lnTo>
                    <a:pt x="1" y="3470"/>
                  </a:lnTo>
                  <a:lnTo>
                    <a:pt x="1" y="3537"/>
                  </a:lnTo>
                  <a:lnTo>
                    <a:pt x="1" y="3603"/>
                  </a:lnTo>
                  <a:cubicBezTo>
                    <a:pt x="34" y="3670"/>
                    <a:pt x="101" y="3770"/>
                    <a:pt x="201" y="3804"/>
                  </a:cubicBezTo>
                  <a:cubicBezTo>
                    <a:pt x="318" y="3870"/>
                    <a:pt x="451" y="3904"/>
                    <a:pt x="589" y="3904"/>
                  </a:cubicBezTo>
                  <a:cubicBezTo>
                    <a:pt x="726" y="3904"/>
                    <a:pt x="868" y="3870"/>
                    <a:pt x="1002" y="3804"/>
                  </a:cubicBezTo>
                  <a:cubicBezTo>
                    <a:pt x="1068" y="3770"/>
                    <a:pt x="1102" y="3704"/>
                    <a:pt x="1168" y="3637"/>
                  </a:cubicBezTo>
                  <a:lnTo>
                    <a:pt x="1168" y="3603"/>
                  </a:lnTo>
                  <a:lnTo>
                    <a:pt x="2369" y="334"/>
                  </a:lnTo>
                  <a:lnTo>
                    <a:pt x="12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044;p67">
              <a:extLst>
                <a:ext uri="{FF2B5EF4-FFF2-40B4-BE49-F238E27FC236}">
                  <a16:creationId xmlns:a16="http://schemas.microsoft.com/office/drawing/2014/main" id="{DEA2A363-D751-383D-1341-DE34989EB049}"/>
                </a:ext>
              </a:extLst>
            </p:cNvPr>
            <p:cNvSpPr/>
            <p:nvPr/>
          </p:nvSpPr>
          <p:spPr>
            <a:xfrm>
              <a:off x="2845525" y="4274325"/>
              <a:ext cx="59250" cy="97600"/>
            </a:xfrm>
            <a:custGeom>
              <a:avLst/>
              <a:gdLst/>
              <a:ahLst/>
              <a:cxnLst/>
              <a:rect l="l" t="t" r="r" b="b"/>
              <a:pathLst>
                <a:path w="2370" h="3904" extrusionOk="0">
                  <a:moveTo>
                    <a:pt x="1102" y="1"/>
                  </a:moveTo>
                  <a:lnTo>
                    <a:pt x="1" y="334"/>
                  </a:lnTo>
                  <a:lnTo>
                    <a:pt x="1202" y="3603"/>
                  </a:lnTo>
                  <a:lnTo>
                    <a:pt x="1202" y="3637"/>
                  </a:lnTo>
                  <a:cubicBezTo>
                    <a:pt x="1235" y="3704"/>
                    <a:pt x="1302" y="3770"/>
                    <a:pt x="1369" y="3804"/>
                  </a:cubicBezTo>
                  <a:cubicBezTo>
                    <a:pt x="1502" y="3870"/>
                    <a:pt x="1644" y="3904"/>
                    <a:pt x="1781" y="3904"/>
                  </a:cubicBezTo>
                  <a:cubicBezTo>
                    <a:pt x="1919" y="3904"/>
                    <a:pt x="2052" y="3870"/>
                    <a:pt x="2169" y="3804"/>
                  </a:cubicBezTo>
                  <a:cubicBezTo>
                    <a:pt x="2303" y="3770"/>
                    <a:pt x="2369" y="3670"/>
                    <a:pt x="2369" y="3603"/>
                  </a:cubicBezTo>
                  <a:lnTo>
                    <a:pt x="2369" y="3537"/>
                  </a:lnTo>
                  <a:lnTo>
                    <a:pt x="2369" y="3470"/>
                  </a:lnTo>
                  <a:lnTo>
                    <a:pt x="11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045;p67">
              <a:extLst>
                <a:ext uri="{FF2B5EF4-FFF2-40B4-BE49-F238E27FC236}">
                  <a16:creationId xmlns:a16="http://schemas.microsoft.com/office/drawing/2014/main" id="{FCC46D91-6333-2DFD-7B5F-C7234E9C58ED}"/>
                </a:ext>
              </a:extLst>
            </p:cNvPr>
            <p:cNvSpPr/>
            <p:nvPr/>
          </p:nvSpPr>
          <p:spPr>
            <a:xfrm>
              <a:off x="2376875" y="4584150"/>
              <a:ext cx="29200" cy="84650"/>
            </a:xfrm>
            <a:custGeom>
              <a:avLst/>
              <a:gdLst/>
              <a:ahLst/>
              <a:cxnLst/>
              <a:rect l="l" t="t" r="r" b="b"/>
              <a:pathLst>
                <a:path w="1168" h="3386" extrusionOk="0">
                  <a:moveTo>
                    <a:pt x="571" y="0"/>
                  </a:moveTo>
                  <a:cubicBezTo>
                    <a:pt x="376" y="0"/>
                    <a:pt x="184" y="50"/>
                    <a:pt x="0" y="150"/>
                  </a:cubicBezTo>
                  <a:lnTo>
                    <a:pt x="0" y="3052"/>
                  </a:lnTo>
                  <a:cubicBezTo>
                    <a:pt x="0" y="3119"/>
                    <a:pt x="67" y="3252"/>
                    <a:pt x="167" y="3286"/>
                  </a:cubicBezTo>
                  <a:cubicBezTo>
                    <a:pt x="284" y="3353"/>
                    <a:pt x="426" y="3386"/>
                    <a:pt x="571" y="3386"/>
                  </a:cubicBezTo>
                  <a:cubicBezTo>
                    <a:pt x="717" y="3386"/>
                    <a:pt x="868" y="3353"/>
                    <a:pt x="1001" y="3286"/>
                  </a:cubicBezTo>
                  <a:cubicBezTo>
                    <a:pt x="1068" y="3252"/>
                    <a:pt x="1168" y="3152"/>
                    <a:pt x="1168" y="3052"/>
                  </a:cubicBezTo>
                  <a:lnTo>
                    <a:pt x="1168" y="150"/>
                  </a:lnTo>
                  <a:cubicBezTo>
                    <a:pt x="968" y="50"/>
                    <a:pt x="767"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046;p67">
              <a:extLst>
                <a:ext uri="{FF2B5EF4-FFF2-40B4-BE49-F238E27FC236}">
                  <a16:creationId xmlns:a16="http://schemas.microsoft.com/office/drawing/2014/main" id="{684D597D-FD77-6F63-34EA-A5223C33B9D4}"/>
                </a:ext>
              </a:extLst>
            </p:cNvPr>
            <p:cNvSpPr/>
            <p:nvPr/>
          </p:nvSpPr>
          <p:spPr>
            <a:xfrm>
              <a:off x="2022450" y="3179350"/>
              <a:ext cx="848125" cy="241900"/>
            </a:xfrm>
            <a:custGeom>
              <a:avLst/>
              <a:gdLst/>
              <a:ahLst/>
              <a:cxnLst/>
              <a:rect l="l" t="t" r="r" b="b"/>
              <a:pathLst>
                <a:path w="33925" h="9676" extrusionOk="0">
                  <a:moveTo>
                    <a:pt x="29605" y="0"/>
                  </a:moveTo>
                  <a:cubicBezTo>
                    <a:pt x="27135" y="0"/>
                    <a:pt x="22959" y="1041"/>
                    <a:pt x="20548" y="1703"/>
                  </a:cubicBezTo>
                  <a:cubicBezTo>
                    <a:pt x="17513" y="2537"/>
                    <a:pt x="0" y="7807"/>
                    <a:pt x="0" y="7807"/>
                  </a:cubicBezTo>
                  <a:cubicBezTo>
                    <a:pt x="0" y="7807"/>
                    <a:pt x="11575" y="9675"/>
                    <a:pt x="18480" y="9675"/>
                  </a:cubicBezTo>
                  <a:cubicBezTo>
                    <a:pt x="25419" y="9675"/>
                    <a:pt x="33891" y="7074"/>
                    <a:pt x="33891" y="7074"/>
                  </a:cubicBezTo>
                  <a:cubicBezTo>
                    <a:pt x="33891" y="7074"/>
                    <a:pt x="33925" y="4805"/>
                    <a:pt x="33891" y="4338"/>
                  </a:cubicBezTo>
                  <a:cubicBezTo>
                    <a:pt x="33725" y="1903"/>
                    <a:pt x="32857" y="1003"/>
                    <a:pt x="31123" y="235"/>
                  </a:cubicBezTo>
                  <a:cubicBezTo>
                    <a:pt x="30772" y="70"/>
                    <a:pt x="30246" y="0"/>
                    <a:pt x="29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047;p67">
              <a:extLst>
                <a:ext uri="{FF2B5EF4-FFF2-40B4-BE49-F238E27FC236}">
                  <a16:creationId xmlns:a16="http://schemas.microsoft.com/office/drawing/2014/main" id="{289196B4-F005-5BE0-59FC-6728485B0782}"/>
                </a:ext>
              </a:extLst>
            </p:cNvPr>
            <p:cNvSpPr/>
            <p:nvPr/>
          </p:nvSpPr>
          <p:spPr>
            <a:xfrm>
              <a:off x="2022450" y="3179350"/>
              <a:ext cx="848125" cy="241900"/>
            </a:xfrm>
            <a:custGeom>
              <a:avLst/>
              <a:gdLst/>
              <a:ahLst/>
              <a:cxnLst/>
              <a:rect l="l" t="t" r="r" b="b"/>
              <a:pathLst>
                <a:path w="33925" h="9676" extrusionOk="0">
                  <a:moveTo>
                    <a:pt x="29605" y="0"/>
                  </a:moveTo>
                  <a:cubicBezTo>
                    <a:pt x="27135" y="0"/>
                    <a:pt x="22959" y="1041"/>
                    <a:pt x="20548" y="1703"/>
                  </a:cubicBezTo>
                  <a:cubicBezTo>
                    <a:pt x="17513" y="2537"/>
                    <a:pt x="0" y="7807"/>
                    <a:pt x="0" y="7807"/>
                  </a:cubicBezTo>
                  <a:cubicBezTo>
                    <a:pt x="0" y="7807"/>
                    <a:pt x="11575" y="9675"/>
                    <a:pt x="18480" y="9675"/>
                  </a:cubicBezTo>
                  <a:cubicBezTo>
                    <a:pt x="25419" y="9675"/>
                    <a:pt x="33891" y="7074"/>
                    <a:pt x="33891" y="7074"/>
                  </a:cubicBezTo>
                  <a:cubicBezTo>
                    <a:pt x="33891" y="7074"/>
                    <a:pt x="33925" y="4805"/>
                    <a:pt x="33891" y="4338"/>
                  </a:cubicBezTo>
                  <a:cubicBezTo>
                    <a:pt x="33725" y="1903"/>
                    <a:pt x="32857" y="1003"/>
                    <a:pt x="31123" y="235"/>
                  </a:cubicBezTo>
                  <a:cubicBezTo>
                    <a:pt x="30772" y="70"/>
                    <a:pt x="30246" y="0"/>
                    <a:pt x="29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048;p67">
              <a:extLst>
                <a:ext uri="{FF2B5EF4-FFF2-40B4-BE49-F238E27FC236}">
                  <a16:creationId xmlns:a16="http://schemas.microsoft.com/office/drawing/2014/main" id="{2DE1F334-3902-47E3-B3C7-622D7A0C2677}"/>
                </a:ext>
              </a:extLst>
            </p:cNvPr>
            <p:cNvSpPr/>
            <p:nvPr/>
          </p:nvSpPr>
          <p:spPr>
            <a:xfrm>
              <a:off x="1984925" y="3273100"/>
              <a:ext cx="1086625" cy="485700"/>
            </a:xfrm>
            <a:custGeom>
              <a:avLst/>
              <a:gdLst/>
              <a:ahLst/>
              <a:cxnLst/>
              <a:rect l="l" t="t" r="r" b="b"/>
              <a:pathLst>
                <a:path w="43465" h="19428" extrusionOk="0">
                  <a:moveTo>
                    <a:pt x="36180" y="1"/>
                  </a:moveTo>
                  <a:cubicBezTo>
                    <a:pt x="30361" y="1"/>
                    <a:pt x="16912" y="3524"/>
                    <a:pt x="16912" y="3524"/>
                  </a:cubicBezTo>
                  <a:lnTo>
                    <a:pt x="1435" y="1856"/>
                  </a:lnTo>
                  <a:lnTo>
                    <a:pt x="1435" y="1856"/>
                  </a:lnTo>
                  <a:cubicBezTo>
                    <a:pt x="367" y="5625"/>
                    <a:pt x="0" y="9295"/>
                    <a:pt x="2602" y="11996"/>
                  </a:cubicBezTo>
                  <a:cubicBezTo>
                    <a:pt x="4464" y="13890"/>
                    <a:pt x="7684" y="19428"/>
                    <a:pt x="17285" y="19428"/>
                  </a:cubicBezTo>
                  <a:cubicBezTo>
                    <a:pt x="17663" y="19428"/>
                    <a:pt x="18050" y="19419"/>
                    <a:pt x="18447" y="19402"/>
                  </a:cubicBezTo>
                  <a:cubicBezTo>
                    <a:pt x="23217" y="19202"/>
                    <a:pt x="36460" y="9962"/>
                    <a:pt x="36460" y="9962"/>
                  </a:cubicBezTo>
                  <a:cubicBezTo>
                    <a:pt x="36460" y="9962"/>
                    <a:pt x="42931" y="8994"/>
                    <a:pt x="42964" y="7226"/>
                  </a:cubicBezTo>
                  <a:cubicBezTo>
                    <a:pt x="42964" y="6826"/>
                    <a:pt x="43465" y="6693"/>
                    <a:pt x="43398" y="6226"/>
                  </a:cubicBezTo>
                  <a:cubicBezTo>
                    <a:pt x="42698" y="2390"/>
                    <a:pt x="40262" y="221"/>
                    <a:pt x="36893" y="21"/>
                  </a:cubicBezTo>
                  <a:cubicBezTo>
                    <a:pt x="36671" y="7"/>
                    <a:pt x="36432" y="1"/>
                    <a:pt x="36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049;p67">
              <a:extLst>
                <a:ext uri="{FF2B5EF4-FFF2-40B4-BE49-F238E27FC236}">
                  <a16:creationId xmlns:a16="http://schemas.microsoft.com/office/drawing/2014/main" id="{37DDB1DA-A0FB-18FD-2B19-7F7CBBCAD96E}"/>
                </a:ext>
              </a:extLst>
            </p:cNvPr>
            <p:cNvSpPr/>
            <p:nvPr/>
          </p:nvSpPr>
          <p:spPr>
            <a:xfrm>
              <a:off x="2166725" y="2519750"/>
              <a:ext cx="193500" cy="236850"/>
            </a:xfrm>
            <a:custGeom>
              <a:avLst/>
              <a:gdLst/>
              <a:ahLst/>
              <a:cxnLst/>
              <a:rect l="l" t="t" r="r" b="b"/>
              <a:pathLst>
                <a:path w="7740" h="9474" extrusionOk="0">
                  <a:moveTo>
                    <a:pt x="1635" y="0"/>
                  </a:moveTo>
                  <a:lnTo>
                    <a:pt x="0" y="8506"/>
                  </a:lnTo>
                  <a:lnTo>
                    <a:pt x="6005" y="9474"/>
                  </a:lnTo>
                  <a:lnTo>
                    <a:pt x="7739" y="1735"/>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050;p67">
              <a:extLst>
                <a:ext uri="{FF2B5EF4-FFF2-40B4-BE49-F238E27FC236}">
                  <a16:creationId xmlns:a16="http://schemas.microsoft.com/office/drawing/2014/main" id="{B92627B2-6715-EF8F-66CC-E743EFFEB3FC}"/>
                </a:ext>
              </a:extLst>
            </p:cNvPr>
            <p:cNvSpPr/>
            <p:nvPr/>
          </p:nvSpPr>
          <p:spPr>
            <a:xfrm>
              <a:off x="1833250" y="2621350"/>
              <a:ext cx="314325" cy="784925"/>
            </a:xfrm>
            <a:custGeom>
              <a:avLst/>
              <a:gdLst/>
              <a:ahLst/>
              <a:cxnLst/>
              <a:rect l="l" t="t" r="r" b="b"/>
              <a:pathLst>
                <a:path w="12573" h="31397" extrusionOk="0">
                  <a:moveTo>
                    <a:pt x="12279" y="1"/>
                  </a:moveTo>
                  <a:cubicBezTo>
                    <a:pt x="9634" y="1"/>
                    <a:pt x="7782" y="1341"/>
                    <a:pt x="6334" y="5009"/>
                  </a:cubicBezTo>
                  <a:cubicBezTo>
                    <a:pt x="4833" y="8779"/>
                    <a:pt x="197" y="17919"/>
                    <a:pt x="130" y="20521"/>
                  </a:cubicBezTo>
                  <a:cubicBezTo>
                    <a:pt x="1" y="23133"/>
                    <a:pt x="7981" y="30986"/>
                    <a:pt x="8267" y="31381"/>
                  </a:cubicBezTo>
                  <a:lnTo>
                    <a:pt x="8267" y="31381"/>
                  </a:lnTo>
                  <a:cubicBezTo>
                    <a:pt x="8323" y="31093"/>
                    <a:pt x="10971" y="26458"/>
                    <a:pt x="10971" y="26458"/>
                  </a:cubicBezTo>
                  <a:lnTo>
                    <a:pt x="6735" y="20120"/>
                  </a:lnTo>
                  <a:lnTo>
                    <a:pt x="9236" y="13182"/>
                  </a:lnTo>
                  <a:lnTo>
                    <a:pt x="12572" y="6"/>
                  </a:lnTo>
                  <a:cubicBezTo>
                    <a:pt x="12473" y="2"/>
                    <a:pt x="12376" y="1"/>
                    <a:pt x="12279" y="1"/>
                  </a:cubicBezTo>
                  <a:close/>
                  <a:moveTo>
                    <a:pt x="8267" y="31381"/>
                  </a:moveTo>
                  <a:cubicBezTo>
                    <a:pt x="8266" y="31389"/>
                    <a:pt x="8266" y="31394"/>
                    <a:pt x="8269" y="31395"/>
                  </a:cubicBezTo>
                  <a:cubicBezTo>
                    <a:pt x="8271" y="31396"/>
                    <a:pt x="8273" y="31397"/>
                    <a:pt x="8274" y="31397"/>
                  </a:cubicBezTo>
                  <a:cubicBezTo>
                    <a:pt x="8277" y="31397"/>
                    <a:pt x="8275" y="31391"/>
                    <a:pt x="8267" y="3138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051;p67">
              <a:extLst>
                <a:ext uri="{FF2B5EF4-FFF2-40B4-BE49-F238E27FC236}">
                  <a16:creationId xmlns:a16="http://schemas.microsoft.com/office/drawing/2014/main" id="{9DA508EE-0846-807B-5BFB-C0AA01C24760}"/>
                </a:ext>
              </a:extLst>
            </p:cNvPr>
            <p:cNvSpPr/>
            <p:nvPr/>
          </p:nvSpPr>
          <p:spPr>
            <a:xfrm>
              <a:off x="1915700" y="2619775"/>
              <a:ext cx="254375" cy="375325"/>
            </a:xfrm>
            <a:custGeom>
              <a:avLst/>
              <a:gdLst/>
              <a:ahLst/>
              <a:cxnLst/>
              <a:rect l="l" t="t" r="r" b="b"/>
              <a:pathLst>
                <a:path w="10175" h="15013" extrusionOk="0">
                  <a:moveTo>
                    <a:pt x="8538" y="0"/>
                  </a:moveTo>
                  <a:cubicBezTo>
                    <a:pt x="7067" y="0"/>
                    <a:pt x="5630" y="680"/>
                    <a:pt x="4671" y="1837"/>
                  </a:cubicBezTo>
                  <a:cubicBezTo>
                    <a:pt x="2903" y="3905"/>
                    <a:pt x="1" y="11344"/>
                    <a:pt x="1" y="11344"/>
                  </a:cubicBezTo>
                  <a:cubicBezTo>
                    <a:pt x="1" y="11344"/>
                    <a:pt x="1368" y="15013"/>
                    <a:pt x="6005" y="15013"/>
                  </a:cubicBezTo>
                  <a:lnTo>
                    <a:pt x="10175" y="6073"/>
                  </a:lnTo>
                  <a:lnTo>
                    <a:pt x="9341" y="69"/>
                  </a:lnTo>
                  <a:cubicBezTo>
                    <a:pt x="9074" y="23"/>
                    <a:pt x="8805" y="0"/>
                    <a:pt x="8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052;p67">
              <a:extLst>
                <a:ext uri="{FF2B5EF4-FFF2-40B4-BE49-F238E27FC236}">
                  <a16:creationId xmlns:a16="http://schemas.microsoft.com/office/drawing/2014/main" id="{465E4DD2-5AF5-1754-0DCE-3DA2BC5D6747}"/>
                </a:ext>
              </a:extLst>
            </p:cNvPr>
            <p:cNvSpPr/>
            <p:nvPr/>
          </p:nvSpPr>
          <p:spPr>
            <a:xfrm>
              <a:off x="1973250" y="2618825"/>
              <a:ext cx="626300" cy="880425"/>
            </a:xfrm>
            <a:custGeom>
              <a:avLst/>
              <a:gdLst/>
              <a:ahLst/>
              <a:cxnLst/>
              <a:rect l="l" t="t" r="r" b="b"/>
              <a:pathLst>
                <a:path w="25052" h="35217" extrusionOk="0">
                  <a:moveTo>
                    <a:pt x="6468" y="1"/>
                  </a:moveTo>
                  <a:cubicBezTo>
                    <a:pt x="4182" y="1"/>
                    <a:pt x="2673" y="2511"/>
                    <a:pt x="2269" y="4877"/>
                  </a:cubicBezTo>
                  <a:cubicBezTo>
                    <a:pt x="1668" y="8713"/>
                    <a:pt x="2502" y="12049"/>
                    <a:pt x="4370" y="20321"/>
                  </a:cubicBezTo>
                  <a:cubicBezTo>
                    <a:pt x="3136" y="22390"/>
                    <a:pt x="2035" y="24524"/>
                    <a:pt x="1135" y="26793"/>
                  </a:cubicBezTo>
                  <a:cubicBezTo>
                    <a:pt x="668" y="27994"/>
                    <a:pt x="301" y="29228"/>
                    <a:pt x="0" y="30395"/>
                  </a:cubicBezTo>
                  <a:cubicBezTo>
                    <a:pt x="0" y="30395"/>
                    <a:pt x="1068" y="34065"/>
                    <a:pt x="9674" y="35032"/>
                  </a:cubicBezTo>
                  <a:cubicBezTo>
                    <a:pt x="10798" y="35160"/>
                    <a:pt x="11821" y="35217"/>
                    <a:pt x="12750" y="35217"/>
                  </a:cubicBezTo>
                  <a:cubicBezTo>
                    <a:pt x="19790" y="35217"/>
                    <a:pt x="21482" y="31963"/>
                    <a:pt x="21482" y="31963"/>
                  </a:cubicBezTo>
                  <a:cubicBezTo>
                    <a:pt x="21549" y="25859"/>
                    <a:pt x="21683" y="22323"/>
                    <a:pt x="21516" y="18987"/>
                  </a:cubicBezTo>
                  <a:cubicBezTo>
                    <a:pt x="21516" y="18987"/>
                    <a:pt x="25052" y="16519"/>
                    <a:pt x="24351" y="12516"/>
                  </a:cubicBezTo>
                  <a:cubicBezTo>
                    <a:pt x="23651" y="8646"/>
                    <a:pt x="19481" y="2308"/>
                    <a:pt x="18313" y="1875"/>
                  </a:cubicBezTo>
                  <a:cubicBezTo>
                    <a:pt x="18313" y="1875"/>
                    <a:pt x="15545" y="1508"/>
                    <a:pt x="14644" y="1308"/>
                  </a:cubicBezTo>
                  <a:cubicBezTo>
                    <a:pt x="13978" y="1727"/>
                    <a:pt x="13069" y="1900"/>
                    <a:pt x="12155" y="1900"/>
                  </a:cubicBezTo>
                  <a:cubicBezTo>
                    <a:pt x="10231" y="1900"/>
                    <a:pt x="8280" y="1133"/>
                    <a:pt x="8506" y="274"/>
                  </a:cubicBezTo>
                  <a:cubicBezTo>
                    <a:pt x="7873" y="140"/>
                    <a:pt x="7639" y="174"/>
                    <a:pt x="6972" y="40"/>
                  </a:cubicBezTo>
                  <a:cubicBezTo>
                    <a:pt x="6800" y="13"/>
                    <a:pt x="6632" y="1"/>
                    <a:pt x="6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053;p67">
              <a:extLst>
                <a:ext uri="{FF2B5EF4-FFF2-40B4-BE49-F238E27FC236}">
                  <a16:creationId xmlns:a16="http://schemas.microsoft.com/office/drawing/2014/main" id="{60DDAA24-CDBB-93E0-11CD-20F129C8939C}"/>
                </a:ext>
              </a:extLst>
            </p:cNvPr>
            <p:cNvSpPr/>
            <p:nvPr/>
          </p:nvSpPr>
          <p:spPr>
            <a:xfrm>
              <a:off x="2350175" y="2667350"/>
              <a:ext cx="950700" cy="560425"/>
            </a:xfrm>
            <a:custGeom>
              <a:avLst/>
              <a:gdLst/>
              <a:ahLst/>
              <a:cxnLst/>
              <a:rect l="l" t="t" r="r" b="b"/>
              <a:pathLst>
                <a:path w="38028" h="22417" extrusionOk="0">
                  <a:moveTo>
                    <a:pt x="2069" y="1"/>
                  </a:moveTo>
                  <a:lnTo>
                    <a:pt x="2069" y="1"/>
                  </a:lnTo>
                  <a:cubicBezTo>
                    <a:pt x="1" y="7239"/>
                    <a:pt x="5938" y="12643"/>
                    <a:pt x="5938" y="12643"/>
                  </a:cubicBezTo>
                  <a:cubicBezTo>
                    <a:pt x="5938" y="12643"/>
                    <a:pt x="10842" y="17747"/>
                    <a:pt x="13944" y="20015"/>
                  </a:cubicBezTo>
                  <a:cubicBezTo>
                    <a:pt x="15912" y="21449"/>
                    <a:pt x="17080" y="22417"/>
                    <a:pt x="18114" y="22417"/>
                  </a:cubicBezTo>
                  <a:cubicBezTo>
                    <a:pt x="19148" y="22417"/>
                    <a:pt x="20015" y="21883"/>
                    <a:pt x="20849" y="21249"/>
                  </a:cubicBezTo>
                  <a:cubicBezTo>
                    <a:pt x="22850" y="19748"/>
                    <a:pt x="28921" y="13710"/>
                    <a:pt x="29589" y="13010"/>
                  </a:cubicBezTo>
                  <a:cubicBezTo>
                    <a:pt x="30689" y="11809"/>
                    <a:pt x="31924" y="10775"/>
                    <a:pt x="33024" y="9607"/>
                  </a:cubicBezTo>
                  <a:lnTo>
                    <a:pt x="36694" y="5771"/>
                  </a:lnTo>
                  <a:cubicBezTo>
                    <a:pt x="37027" y="5438"/>
                    <a:pt x="37294" y="5104"/>
                    <a:pt x="37528" y="4737"/>
                  </a:cubicBezTo>
                  <a:cubicBezTo>
                    <a:pt x="38028" y="3970"/>
                    <a:pt x="37861" y="3003"/>
                    <a:pt x="37127" y="2469"/>
                  </a:cubicBezTo>
                  <a:cubicBezTo>
                    <a:pt x="36827" y="2269"/>
                    <a:pt x="36460" y="2202"/>
                    <a:pt x="36093" y="2202"/>
                  </a:cubicBezTo>
                  <a:cubicBezTo>
                    <a:pt x="35326" y="2202"/>
                    <a:pt x="34592" y="2402"/>
                    <a:pt x="33925" y="2769"/>
                  </a:cubicBezTo>
                  <a:lnTo>
                    <a:pt x="33491" y="3003"/>
                  </a:lnTo>
                  <a:cubicBezTo>
                    <a:pt x="32691" y="3403"/>
                    <a:pt x="31957" y="3903"/>
                    <a:pt x="31323" y="4570"/>
                  </a:cubicBezTo>
                  <a:cubicBezTo>
                    <a:pt x="31291" y="4602"/>
                    <a:pt x="30718" y="5176"/>
                    <a:pt x="30460" y="5176"/>
                  </a:cubicBezTo>
                  <a:cubicBezTo>
                    <a:pt x="30447" y="5176"/>
                    <a:pt x="30434" y="5174"/>
                    <a:pt x="30423" y="5171"/>
                  </a:cubicBezTo>
                  <a:cubicBezTo>
                    <a:pt x="30322" y="5104"/>
                    <a:pt x="30256" y="5037"/>
                    <a:pt x="30256" y="4937"/>
                  </a:cubicBezTo>
                  <a:cubicBezTo>
                    <a:pt x="30156" y="4604"/>
                    <a:pt x="30623" y="3670"/>
                    <a:pt x="30656" y="3336"/>
                  </a:cubicBezTo>
                  <a:cubicBezTo>
                    <a:pt x="30688" y="3015"/>
                    <a:pt x="30504" y="2601"/>
                    <a:pt x="30192" y="2601"/>
                  </a:cubicBezTo>
                  <a:cubicBezTo>
                    <a:pt x="30180" y="2601"/>
                    <a:pt x="30168" y="2601"/>
                    <a:pt x="30156" y="2602"/>
                  </a:cubicBezTo>
                  <a:cubicBezTo>
                    <a:pt x="30022" y="2669"/>
                    <a:pt x="29956" y="2702"/>
                    <a:pt x="29855" y="2836"/>
                  </a:cubicBezTo>
                  <a:cubicBezTo>
                    <a:pt x="29088" y="3703"/>
                    <a:pt x="28488" y="4737"/>
                    <a:pt x="28188" y="5871"/>
                  </a:cubicBezTo>
                  <a:cubicBezTo>
                    <a:pt x="28021" y="6572"/>
                    <a:pt x="27821" y="7239"/>
                    <a:pt x="27587" y="7906"/>
                  </a:cubicBezTo>
                  <a:cubicBezTo>
                    <a:pt x="27087" y="9007"/>
                    <a:pt x="17980" y="15412"/>
                    <a:pt x="17814" y="15545"/>
                  </a:cubicBezTo>
                  <a:cubicBezTo>
                    <a:pt x="17814" y="15545"/>
                    <a:pt x="12343" y="9040"/>
                    <a:pt x="9274" y="4904"/>
                  </a:cubicBezTo>
                  <a:cubicBezTo>
                    <a:pt x="5938" y="434"/>
                    <a:pt x="4671" y="701"/>
                    <a:pt x="2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054;p67">
              <a:extLst>
                <a:ext uri="{FF2B5EF4-FFF2-40B4-BE49-F238E27FC236}">
                  <a16:creationId xmlns:a16="http://schemas.microsoft.com/office/drawing/2014/main" id="{7684C61C-5197-22B4-CCBF-177563A94605}"/>
                </a:ext>
              </a:extLst>
            </p:cNvPr>
            <p:cNvSpPr/>
            <p:nvPr/>
          </p:nvSpPr>
          <p:spPr>
            <a:xfrm>
              <a:off x="2347675" y="2659850"/>
              <a:ext cx="377800" cy="435325"/>
            </a:xfrm>
            <a:custGeom>
              <a:avLst/>
              <a:gdLst/>
              <a:ahLst/>
              <a:cxnLst/>
              <a:rect l="l" t="t" r="r" b="b"/>
              <a:pathLst>
                <a:path w="15112" h="17413" extrusionOk="0">
                  <a:moveTo>
                    <a:pt x="1392" y="0"/>
                  </a:moveTo>
                  <a:cubicBezTo>
                    <a:pt x="1376" y="0"/>
                    <a:pt x="1368" y="0"/>
                    <a:pt x="1368" y="0"/>
                  </a:cubicBezTo>
                  <a:cubicBezTo>
                    <a:pt x="1" y="5671"/>
                    <a:pt x="3336" y="10575"/>
                    <a:pt x="3336" y="10575"/>
                  </a:cubicBezTo>
                  <a:lnTo>
                    <a:pt x="9874" y="17413"/>
                  </a:lnTo>
                  <a:cubicBezTo>
                    <a:pt x="15112" y="15145"/>
                    <a:pt x="14745" y="11575"/>
                    <a:pt x="14745" y="11575"/>
                  </a:cubicBezTo>
                  <a:cubicBezTo>
                    <a:pt x="14745" y="11575"/>
                    <a:pt x="6939" y="2035"/>
                    <a:pt x="5772" y="1168"/>
                  </a:cubicBezTo>
                  <a:cubicBezTo>
                    <a:pt x="4318" y="30"/>
                    <a:pt x="1667" y="0"/>
                    <a:pt x="13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055;p67">
              <a:extLst>
                <a:ext uri="{FF2B5EF4-FFF2-40B4-BE49-F238E27FC236}">
                  <a16:creationId xmlns:a16="http://schemas.microsoft.com/office/drawing/2014/main" id="{EC89DFD4-F5B8-A67B-0526-082D17AB1ACF}"/>
                </a:ext>
              </a:extLst>
            </p:cNvPr>
            <p:cNvSpPr/>
            <p:nvPr/>
          </p:nvSpPr>
          <p:spPr>
            <a:xfrm>
              <a:off x="2041625" y="2120275"/>
              <a:ext cx="502900" cy="427850"/>
            </a:xfrm>
            <a:custGeom>
              <a:avLst/>
              <a:gdLst/>
              <a:ahLst/>
              <a:cxnLst/>
              <a:rect l="l" t="t" r="r" b="b"/>
              <a:pathLst>
                <a:path w="20116" h="17114" extrusionOk="0">
                  <a:moveTo>
                    <a:pt x="10665" y="1"/>
                  </a:moveTo>
                  <a:cubicBezTo>
                    <a:pt x="9695" y="1"/>
                    <a:pt x="8671" y="101"/>
                    <a:pt x="7606" y="301"/>
                  </a:cubicBezTo>
                  <a:cubicBezTo>
                    <a:pt x="5138" y="768"/>
                    <a:pt x="1168" y="3103"/>
                    <a:pt x="501" y="7740"/>
                  </a:cubicBezTo>
                  <a:cubicBezTo>
                    <a:pt x="1" y="11309"/>
                    <a:pt x="9808" y="14645"/>
                    <a:pt x="9407" y="17113"/>
                  </a:cubicBezTo>
                  <a:lnTo>
                    <a:pt x="17947" y="10876"/>
                  </a:lnTo>
                  <a:cubicBezTo>
                    <a:pt x="17947" y="10876"/>
                    <a:pt x="20115" y="7073"/>
                    <a:pt x="18514" y="4104"/>
                  </a:cubicBezTo>
                  <a:cubicBezTo>
                    <a:pt x="17046" y="1352"/>
                    <a:pt x="14220" y="1"/>
                    <a:pt x="106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056;p67">
              <a:extLst>
                <a:ext uri="{FF2B5EF4-FFF2-40B4-BE49-F238E27FC236}">
                  <a16:creationId xmlns:a16="http://schemas.microsoft.com/office/drawing/2014/main" id="{E41255A4-2CBC-6FE0-19AB-4430A6E8539F}"/>
                </a:ext>
              </a:extLst>
            </p:cNvPr>
            <p:cNvSpPr/>
            <p:nvPr/>
          </p:nvSpPr>
          <p:spPr>
            <a:xfrm>
              <a:off x="2041625" y="2120275"/>
              <a:ext cx="502900" cy="427850"/>
            </a:xfrm>
            <a:custGeom>
              <a:avLst/>
              <a:gdLst/>
              <a:ahLst/>
              <a:cxnLst/>
              <a:rect l="l" t="t" r="r" b="b"/>
              <a:pathLst>
                <a:path w="20116" h="17114" extrusionOk="0">
                  <a:moveTo>
                    <a:pt x="10665" y="1"/>
                  </a:moveTo>
                  <a:cubicBezTo>
                    <a:pt x="9695" y="1"/>
                    <a:pt x="8671" y="101"/>
                    <a:pt x="7606" y="301"/>
                  </a:cubicBezTo>
                  <a:cubicBezTo>
                    <a:pt x="5138" y="768"/>
                    <a:pt x="1168" y="3103"/>
                    <a:pt x="501" y="7740"/>
                  </a:cubicBezTo>
                  <a:cubicBezTo>
                    <a:pt x="1" y="11309"/>
                    <a:pt x="9808" y="14645"/>
                    <a:pt x="9407" y="17113"/>
                  </a:cubicBezTo>
                  <a:lnTo>
                    <a:pt x="17947" y="10876"/>
                  </a:lnTo>
                  <a:cubicBezTo>
                    <a:pt x="17947" y="10876"/>
                    <a:pt x="20115" y="7073"/>
                    <a:pt x="18514" y="4104"/>
                  </a:cubicBezTo>
                  <a:cubicBezTo>
                    <a:pt x="17046" y="1352"/>
                    <a:pt x="14220" y="1"/>
                    <a:pt x="10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057;p67">
              <a:extLst>
                <a:ext uri="{FF2B5EF4-FFF2-40B4-BE49-F238E27FC236}">
                  <a16:creationId xmlns:a16="http://schemas.microsoft.com/office/drawing/2014/main" id="{2A4ECFE7-EF4C-0833-4942-ABAFF3B08E57}"/>
                </a:ext>
              </a:extLst>
            </p:cNvPr>
            <p:cNvSpPr/>
            <p:nvPr/>
          </p:nvSpPr>
          <p:spPr>
            <a:xfrm>
              <a:off x="2497800" y="2383825"/>
              <a:ext cx="38375" cy="75900"/>
            </a:xfrm>
            <a:custGeom>
              <a:avLst/>
              <a:gdLst/>
              <a:ahLst/>
              <a:cxnLst/>
              <a:rect l="l" t="t" r="r" b="b"/>
              <a:pathLst>
                <a:path w="1535" h="3036" extrusionOk="0">
                  <a:moveTo>
                    <a:pt x="100" y="0"/>
                  </a:moveTo>
                  <a:lnTo>
                    <a:pt x="0" y="3036"/>
                  </a:lnTo>
                  <a:cubicBezTo>
                    <a:pt x="0" y="3036"/>
                    <a:pt x="1101" y="2902"/>
                    <a:pt x="1334" y="2702"/>
                  </a:cubicBezTo>
                  <a:cubicBezTo>
                    <a:pt x="1534" y="2502"/>
                    <a:pt x="100" y="0"/>
                    <a:pt x="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058;p67">
              <a:extLst>
                <a:ext uri="{FF2B5EF4-FFF2-40B4-BE49-F238E27FC236}">
                  <a16:creationId xmlns:a16="http://schemas.microsoft.com/office/drawing/2014/main" id="{7E85C88A-CE25-756F-2E6B-ABFB9AF338F5}"/>
                </a:ext>
              </a:extLst>
            </p:cNvPr>
            <p:cNvSpPr/>
            <p:nvPr/>
          </p:nvSpPr>
          <p:spPr>
            <a:xfrm>
              <a:off x="2148375" y="2180725"/>
              <a:ext cx="354450" cy="407125"/>
            </a:xfrm>
            <a:custGeom>
              <a:avLst/>
              <a:gdLst/>
              <a:ahLst/>
              <a:cxnLst/>
              <a:rect l="l" t="t" r="r" b="b"/>
              <a:pathLst>
                <a:path w="14178" h="16285" extrusionOk="0">
                  <a:moveTo>
                    <a:pt x="6681" y="0"/>
                  </a:moveTo>
                  <a:cubicBezTo>
                    <a:pt x="5353" y="0"/>
                    <a:pt x="3838" y="294"/>
                    <a:pt x="2369" y="1152"/>
                  </a:cubicBezTo>
                  <a:cubicBezTo>
                    <a:pt x="0" y="2553"/>
                    <a:pt x="0" y="6823"/>
                    <a:pt x="1568" y="10159"/>
                  </a:cubicBezTo>
                  <a:cubicBezTo>
                    <a:pt x="2902" y="12994"/>
                    <a:pt x="6038" y="15396"/>
                    <a:pt x="7639" y="15996"/>
                  </a:cubicBezTo>
                  <a:cubicBezTo>
                    <a:pt x="8116" y="16184"/>
                    <a:pt x="9246" y="16284"/>
                    <a:pt x="10309" y="16284"/>
                  </a:cubicBezTo>
                  <a:cubicBezTo>
                    <a:pt x="11326" y="16284"/>
                    <a:pt x="12282" y="16192"/>
                    <a:pt x="12543" y="15996"/>
                  </a:cubicBezTo>
                  <a:cubicBezTo>
                    <a:pt x="13310" y="15396"/>
                    <a:pt x="14177" y="13661"/>
                    <a:pt x="14044" y="8391"/>
                  </a:cubicBezTo>
                  <a:cubicBezTo>
                    <a:pt x="13977" y="3287"/>
                    <a:pt x="11709" y="1720"/>
                    <a:pt x="10408" y="886"/>
                  </a:cubicBezTo>
                  <a:cubicBezTo>
                    <a:pt x="9806" y="491"/>
                    <a:pt x="8398" y="0"/>
                    <a:pt x="66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059;p67">
              <a:extLst>
                <a:ext uri="{FF2B5EF4-FFF2-40B4-BE49-F238E27FC236}">
                  <a16:creationId xmlns:a16="http://schemas.microsoft.com/office/drawing/2014/main" id="{A71DD6D1-46C9-3BA7-4DDB-2B22304C35AE}"/>
                </a:ext>
              </a:extLst>
            </p:cNvPr>
            <p:cNvSpPr/>
            <p:nvPr/>
          </p:nvSpPr>
          <p:spPr>
            <a:xfrm>
              <a:off x="1916550" y="2147650"/>
              <a:ext cx="533725" cy="490550"/>
            </a:xfrm>
            <a:custGeom>
              <a:avLst/>
              <a:gdLst/>
              <a:ahLst/>
              <a:cxnLst/>
              <a:rect l="l" t="t" r="r" b="b"/>
              <a:pathLst>
                <a:path w="21349" h="19622" extrusionOk="0">
                  <a:moveTo>
                    <a:pt x="13492" y="1"/>
                  </a:moveTo>
                  <a:cubicBezTo>
                    <a:pt x="12655" y="1"/>
                    <a:pt x="11811" y="91"/>
                    <a:pt x="10975" y="274"/>
                  </a:cubicBezTo>
                  <a:cubicBezTo>
                    <a:pt x="9474" y="607"/>
                    <a:pt x="8106" y="1441"/>
                    <a:pt x="7139" y="2609"/>
                  </a:cubicBezTo>
                  <a:lnTo>
                    <a:pt x="7239" y="1008"/>
                  </a:lnTo>
                  <a:cubicBezTo>
                    <a:pt x="6638" y="1008"/>
                    <a:pt x="6104" y="1475"/>
                    <a:pt x="6104" y="2109"/>
                  </a:cubicBezTo>
                  <a:cubicBezTo>
                    <a:pt x="6104" y="2442"/>
                    <a:pt x="6238" y="2776"/>
                    <a:pt x="6505" y="2976"/>
                  </a:cubicBezTo>
                  <a:lnTo>
                    <a:pt x="5971" y="2976"/>
                  </a:lnTo>
                  <a:cubicBezTo>
                    <a:pt x="2669" y="2976"/>
                    <a:pt x="0" y="5644"/>
                    <a:pt x="0" y="8947"/>
                  </a:cubicBezTo>
                  <a:lnTo>
                    <a:pt x="0" y="19621"/>
                  </a:lnTo>
                  <a:cubicBezTo>
                    <a:pt x="3302" y="19621"/>
                    <a:pt x="5971" y="16952"/>
                    <a:pt x="5971" y="13650"/>
                  </a:cubicBezTo>
                  <a:lnTo>
                    <a:pt x="6171" y="11382"/>
                  </a:lnTo>
                  <a:cubicBezTo>
                    <a:pt x="6471" y="12082"/>
                    <a:pt x="6838" y="12783"/>
                    <a:pt x="7305" y="13350"/>
                  </a:cubicBezTo>
                  <a:cubicBezTo>
                    <a:pt x="9510" y="16231"/>
                    <a:pt x="12073" y="16837"/>
                    <a:pt x="13839" y="16837"/>
                  </a:cubicBezTo>
                  <a:cubicBezTo>
                    <a:pt x="15118" y="16837"/>
                    <a:pt x="15978" y="16519"/>
                    <a:pt x="15978" y="16519"/>
                  </a:cubicBezTo>
                  <a:cubicBezTo>
                    <a:pt x="18313" y="15685"/>
                    <a:pt x="18613" y="13083"/>
                    <a:pt x="18613" y="13083"/>
                  </a:cubicBezTo>
                  <a:lnTo>
                    <a:pt x="18613" y="13083"/>
                  </a:lnTo>
                  <a:cubicBezTo>
                    <a:pt x="18412" y="13145"/>
                    <a:pt x="18204" y="13175"/>
                    <a:pt x="17997" y="13175"/>
                  </a:cubicBezTo>
                  <a:cubicBezTo>
                    <a:pt x="17316" y="13175"/>
                    <a:pt x="16639" y="12853"/>
                    <a:pt x="16178" y="12316"/>
                  </a:cubicBezTo>
                  <a:cubicBezTo>
                    <a:pt x="15011" y="11082"/>
                    <a:pt x="15111" y="8980"/>
                    <a:pt x="16779" y="8580"/>
                  </a:cubicBezTo>
                  <a:cubicBezTo>
                    <a:pt x="16916" y="8548"/>
                    <a:pt x="17049" y="8534"/>
                    <a:pt x="17176" y="8534"/>
                  </a:cubicBezTo>
                  <a:cubicBezTo>
                    <a:pt x="18129" y="8534"/>
                    <a:pt x="18790" y="9361"/>
                    <a:pt x="19114" y="10214"/>
                  </a:cubicBezTo>
                  <a:cubicBezTo>
                    <a:pt x="19180" y="10381"/>
                    <a:pt x="19281" y="10548"/>
                    <a:pt x="19447" y="10581"/>
                  </a:cubicBezTo>
                  <a:cubicBezTo>
                    <a:pt x="19479" y="10595"/>
                    <a:pt x="19511" y="10601"/>
                    <a:pt x="19542" y="10601"/>
                  </a:cubicBezTo>
                  <a:cubicBezTo>
                    <a:pt x="19741" y="10601"/>
                    <a:pt x="19923" y="10349"/>
                    <a:pt x="19981" y="10148"/>
                  </a:cubicBezTo>
                  <a:cubicBezTo>
                    <a:pt x="20682" y="8647"/>
                    <a:pt x="21115" y="7045"/>
                    <a:pt x="21282" y="5411"/>
                  </a:cubicBezTo>
                  <a:cubicBezTo>
                    <a:pt x="21349" y="4777"/>
                    <a:pt x="21282" y="4043"/>
                    <a:pt x="21115" y="3376"/>
                  </a:cubicBezTo>
                  <a:cubicBezTo>
                    <a:pt x="21082" y="3209"/>
                    <a:pt x="21015" y="2809"/>
                    <a:pt x="20848" y="2642"/>
                  </a:cubicBezTo>
                  <a:cubicBezTo>
                    <a:pt x="18766" y="916"/>
                    <a:pt x="16162" y="1"/>
                    <a:pt x="13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060;p67">
              <a:extLst>
                <a:ext uri="{FF2B5EF4-FFF2-40B4-BE49-F238E27FC236}">
                  <a16:creationId xmlns:a16="http://schemas.microsoft.com/office/drawing/2014/main" id="{C6BCFB19-4AA1-C9AE-A03E-EA3C004BCC81}"/>
                </a:ext>
              </a:extLst>
            </p:cNvPr>
            <p:cNvSpPr/>
            <p:nvPr/>
          </p:nvSpPr>
          <p:spPr>
            <a:xfrm>
              <a:off x="1916550" y="2147650"/>
              <a:ext cx="533725" cy="490550"/>
            </a:xfrm>
            <a:custGeom>
              <a:avLst/>
              <a:gdLst/>
              <a:ahLst/>
              <a:cxnLst/>
              <a:rect l="l" t="t" r="r" b="b"/>
              <a:pathLst>
                <a:path w="21349" h="19622" extrusionOk="0">
                  <a:moveTo>
                    <a:pt x="13492" y="1"/>
                  </a:moveTo>
                  <a:cubicBezTo>
                    <a:pt x="12655" y="1"/>
                    <a:pt x="11811" y="91"/>
                    <a:pt x="10975" y="274"/>
                  </a:cubicBezTo>
                  <a:cubicBezTo>
                    <a:pt x="9474" y="607"/>
                    <a:pt x="8106" y="1441"/>
                    <a:pt x="7139" y="2609"/>
                  </a:cubicBezTo>
                  <a:lnTo>
                    <a:pt x="7239" y="1008"/>
                  </a:lnTo>
                  <a:cubicBezTo>
                    <a:pt x="6638" y="1008"/>
                    <a:pt x="6104" y="1475"/>
                    <a:pt x="6104" y="2109"/>
                  </a:cubicBezTo>
                  <a:cubicBezTo>
                    <a:pt x="6104" y="2442"/>
                    <a:pt x="6238" y="2776"/>
                    <a:pt x="6505" y="2976"/>
                  </a:cubicBezTo>
                  <a:lnTo>
                    <a:pt x="5971" y="2976"/>
                  </a:lnTo>
                  <a:cubicBezTo>
                    <a:pt x="2669" y="2976"/>
                    <a:pt x="0" y="5644"/>
                    <a:pt x="0" y="8947"/>
                  </a:cubicBezTo>
                  <a:lnTo>
                    <a:pt x="0" y="19621"/>
                  </a:lnTo>
                  <a:cubicBezTo>
                    <a:pt x="3302" y="19621"/>
                    <a:pt x="5971" y="16952"/>
                    <a:pt x="5971" y="13650"/>
                  </a:cubicBezTo>
                  <a:lnTo>
                    <a:pt x="6171" y="11382"/>
                  </a:lnTo>
                  <a:cubicBezTo>
                    <a:pt x="6471" y="12082"/>
                    <a:pt x="6838" y="12783"/>
                    <a:pt x="7305" y="13350"/>
                  </a:cubicBezTo>
                  <a:cubicBezTo>
                    <a:pt x="9510" y="16231"/>
                    <a:pt x="12073" y="16837"/>
                    <a:pt x="13839" y="16837"/>
                  </a:cubicBezTo>
                  <a:cubicBezTo>
                    <a:pt x="15118" y="16837"/>
                    <a:pt x="15978" y="16519"/>
                    <a:pt x="15978" y="16519"/>
                  </a:cubicBezTo>
                  <a:cubicBezTo>
                    <a:pt x="18313" y="15685"/>
                    <a:pt x="18613" y="13083"/>
                    <a:pt x="18613" y="13083"/>
                  </a:cubicBezTo>
                  <a:lnTo>
                    <a:pt x="18613" y="13083"/>
                  </a:lnTo>
                  <a:cubicBezTo>
                    <a:pt x="18412" y="13145"/>
                    <a:pt x="18204" y="13175"/>
                    <a:pt x="17997" y="13175"/>
                  </a:cubicBezTo>
                  <a:cubicBezTo>
                    <a:pt x="17316" y="13175"/>
                    <a:pt x="16639" y="12853"/>
                    <a:pt x="16178" y="12316"/>
                  </a:cubicBezTo>
                  <a:cubicBezTo>
                    <a:pt x="15011" y="11082"/>
                    <a:pt x="15111" y="8980"/>
                    <a:pt x="16779" y="8580"/>
                  </a:cubicBezTo>
                  <a:cubicBezTo>
                    <a:pt x="16916" y="8548"/>
                    <a:pt x="17049" y="8534"/>
                    <a:pt x="17176" y="8534"/>
                  </a:cubicBezTo>
                  <a:cubicBezTo>
                    <a:pt x="18129" y="8534"/>
                    <a:pt x="18790" y="9361"/>
                    <a:pt x="19114" y="10214"/>
                  </a:cubicBezTo>
                  <a:cubicBezTo>
                    <a:pt x="19180" y="10381"/>
                    <a:pt x="19281" y="10548"/>
                    <a:pt x="19447" y="10581"/>
                  </a:cubicBezTo>
                  <a:cubicBezTo>
                    <a:pt x="19479" y="10595"/>
                    <a:pt x="19511" y="10601"/>
                    <a:pt x="19542" y="10601"/>
                  </a:cubicBezTo>
                  <a:cubicBezTo>
                    <a:pt x="19741" y="10601"/>
                    <a:pt x="19923" y="10349"/>
                    <a:pt x="19981" y="10148"/>
                  </a:cubicBezTo>
                  <a:cubicBezTo>
                    <a:pt x="20682" y="8647"/>
                    <a:pt x="21115" y="7045"/>
                    <a:pt x="21282" y="5411"/>
                  </a:cubicBezTo>
                  <a:cubicBezTo>
                    <a:pt x="21349" y="4777"/>
                    <a:pt x="21282" y="4043"/>
                    <a:pt x="21115" y="3376"/>
                  </a:cubicBezTo>
                  <a:cubicBezTo>
                    <a:pt x="21082" y="3209"/>
                    <a:pt x="21015" y="2809"/>
                    <a:pt x="20848" y="2642"/>
                  </a:cubicBezTo>
                  <a:cubicBezTo>
                    <a:pt x="18766" y="916"/>
                    <a:pt x="16162" y="1"/>
                    <a:pt x="134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061;p67">
              <a:extLst>
                <a:ext uri="{FF2B5EF4-FFF2-40B4-BE49-F238E27FC236}">
                  <a16:creationId xmlns:a16="http://schemas.microsoft.com/office/drawing/2014/main" id="{C64F12E5-0DD7-2810-C6C5-3EA7F421C255}"/>
                </a:ext>
              </a:extLst>
            </p:cNvPr>
            <p:cNvSpPr/>
            <p:nvPr/>
          </p:nvSpPr>
          <p:spPr>
            <a:xfrm>
              <a:off x="1810625" y="2984100"/>
              <a:ext cx="647150" cy="898325"/>
            </a:xfrm>
            <a:custGeom>
              <a:avLst/>
              <a:gdLst/>
              <a:ahLst/>
              <a:cxnLst/>
              <a:rect l="l" t="t" r="r" b="b"/>
              <a:pathLst>
                <a:path w="25886" h="35933" extrusionOk="0">
                  <a:moveTo>
                    <a:pt x="3245" y="0"/>
                  </a:moveTo>
                  <a:cubicBezTo>
                    <a:pt x="2669" y="0"/>
                    <a:pt x="2138" y="145"/>
                    <a:pt x="1702" y="507"/>
                  </a:cubicBezTo>
                  <a:lnTo>
                    <a:pt x="334" y="1674"/>
                  </a:lnTo>
                  <a:lnTo>
                    <a:pt x="868" y="1741"/>
                  </a:lnTo>
                  <a:cubicBezTo>
                    <a:pt x="668" y="2275"/>
                    <a:pt x="534" y="2842"/>
                    <a:pt x="501" y="3375"/>
                  </a:cubicBezTo>
                  <a:cubicBezTo>
                    <a:pt x="1" y="8246"/>
                    <a:pt x="1502" y="19520"/>
                    <a:pt x="3637" y="23423"/>
                  </a:cubicBezTo>
                  <a:cubicBezTo>
                    <a:pt x="5738" y="27359"/>
                    <a:pt x="11376" y="29861"/>
                    <a:pt x="18814" y="32930"/>
                  </a:cubicBezTo>
                  <a:cubicBezTo>
                    <a:pt x="22850" y="34598"/>
                    <a:pt x="24185" y="35865"/>
                    <a:pt x="25886" y="35932"/>
                  </a:cubicBezTo>
                  <a:lnTo>
                    <a:pt x="25719" y="32663"/>
                  </a:lnTo>
                  <a:cubicBezTo>
                    <a:pt x="22550" y="29227"/>
                    <a:pt x="21049" y="22856"/>
                    <a:pt x="18814" y="15818"/>
                  </a:cubicBezTo>
                  <a:cubicBezTo>
                    <a:pt x="15812" y="6544"/>
                    <a:pt x="11976" y="3942"/>
                    <a:pt x="7072" y="1274"/>
                  </a:cubicBezTo>
                  <a:cubicBezTo>
                    <a:pt x="5914" y="660"/>
                    <a:pt x="4476" y="0"/>
                    <a:pt x="32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062;p67">
              <a:extLst>
                <a:ext uri="{FF2B5EF4-FFF2-40B4-BE49-F238E27FC236}">
                  <a16:creationId xmlns:a16="http://schemas.microsoft.com/office/drawing/2014/main" id="{39D5FFBE-5113-3E28-DE2C-BFB9BE38B368}"/>
                </a:ext>
              </a:extLst>
            </p:cNvPr>
            <p:cNvSpPr/>
            <p:nvPr/>
          </p:nvSpPr>
          <p:spPr>
            <a:xfrm>
              <a:off x="1777275" y="3014775"/>
              <a:ext cx="734725" cy="878975"/>
            </a:xfrm>
            <a:custGeom>
              <a:avLst/>
              <a:gdLst/>
              <a:ahLst/>
              <a:cxnLst/>
              <a:rect l="l" t="t" r="r" b="b"/>
              <a:pathLst>
                <a:path w="29389" h="35159" extrusionOk="0">
                  <a:moveTo>
                    <a:pt x="3200" y="1"/>
                  </a:moveTo>
                  <a:cubicBezTo>
                    <a:pt x="1859" y="1"/>
                    <a:pt x="762" y="807"/>
                    <a:pt x="501" y="3349"/>
                  </a:cubicBezTo>
                  <a:cubicBezTo>
                    <a:pt x="0" y="8219"/>
                    <a:pt x="1468" y="19527"/>
                    <a:pt x="3636" y="23397"/>
                  </a:cubicBezTo>
                  <a:cubicBezTo>
                    <a:pt x="4003" y="24097"/>
                    <a:pt x="6505" y="25999"/>
                    <a:pt x="10575" y="28267"/>
                  </a:cubicBezTo>
                  <a:cubicBezTo>
                    <a:pt x="12676" y="29435"/>
                    <a:pt x="15845" y="31503"/>
                    <a:pt x="18480" y="32570"/>
                  </a:cubicBezTo>
                  <a:cubicBezTo>
                    <a:pt x="23599" y="34746"/>
                    <a:pt x="26568" y="35158"/>
                    <a:pt x="28082" y="35158"/>
                  </a:cubicBezTo>
                  <a:cubicBezTo>
                    <a:pt x="29005" y="35158"/>
                    <a:pt x="29388" y="35005"/>
                    <a:pt x="29388" y="35005"/>
                  </a:cubicBezTo>
                  <a:cubicBezTo>
                    <a:pt x="23417" y="33404"/>
                    <a:pt x="21749" y="25165"/>
                    <a:pt x="18747" y="15858"/>
                  </a:cubicBezTo>
                  <a:cubicBezTo>
                    <a:pt x="15745" y="6552"/>
                    <a:pt x="11909" y="3983"/>
                    <a:pt x="7039" y="1314"/>
                  </a:cubicBezTo>
                  <a:cubicBezTo>
                    <a:pt x="5859" y="677"/>
                    <a:pt x="4428" y="1"/>
                    <a:pt x="3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063;p67">
              <a:extLst>
                <a:ext uri="{FF2B5EF4-FFF2-40B4-BE49-F238E27FC236}">
                  <a16:creationId xmlns:a16="http://schemas.microsoft.com/office/drawing/2014/main" id="{06908A6A-289D-461D-E390-63C67867DA24}"/>
                </a:ext>
              </a:extLst>
            </p:cNvPr>
            <p:cNvSpPr/>
            <p:nvPr/>
          </p:nvSpPr>
          <p:spPr>
            <a:xfrm>
              <a:off x="3125725" y="1443150"/>
              <a:ext cx="672825" cy="401250"/>
            </a:xfrm>
            <a:custGeom>
              <a:avLst/>
              <a:gdLst/>
              <a:ahLst/>
              <a:cxnLst/>
              <a:rect l="l" t="t" r="r" b="b"/>
              <a:pathLst>
                <a:path w="26913" h="16050" extrusionOk="0">
                  <a:moveTo>
                    <a:pt x="4271" y="0"/>
                  </a:moveTo>
                  <a:cubicBezTo>
                    <a:pt x="3604" y="2035"/>
                    <a:pt x="2002" y="3669"/>
                    <a:pt x="1" y="4437"/>
                  </a:cubicBezTo>
                  <a:cubicBezTo>
                    <a:pt x="1969" y="7205"/>
                    <a:pt x="3804" y="9640"/>
                    <a:pt x="4304" y="9941"/>
                  </a:cubicBezTo>
                  <a:cubicBezTo>
                    <a:pt x="6772" y="11275"/>
                    <a:pt x="8674" y="11875"/>
                    <a:pt x="12510" y="13510"/>
                  </a:cubicBezTo>
                  <a:cubicBezTo>
                    <a:pt x="14144" y="14177"/>
                    <a:pt x="16012" y="14844"/>
                    <a:pt x="17347" y="15244"/>
                  </a:cubicBezTo>
                  <a:cubicBezTo>
                    <a:pt x="19140" y="15799"/>
                    <a:pt x="20539" y="16050"/>
                    <a:pt x="21650" y="16050"/>
                  </a:cubicBezTo>
                  <a:cubicBezTo>
                    <a:pt x="23412" y="16050"/>
                    <a:pt x="24449" y="15420"/>
                    <a:pt x="25186" y="14377"/>
                  </a:cubicBezTo>
                  <a:cubicBezTo>
                    <a:pt x="26912" y="11966"/>
                    <a:pt x="26274" y="11175"/>
                    <a:pt x="24268" y="11175"/>
                  </a:cubicBezTo>
                  <a:cubicBezTo>
                    <a:pt x="24026" y="11175"/>
                    <a:pt x="23764" y="11187"/>
                    <a:pt x="23484" y="11208"/>
                  </a:cubicBezTo>
                  <a:cubicBezTo>
                    <a:pt x="23226" y="11230"/>
                    <a:pt x="22969" y="11241"/>
                    <a:pt x="22715" y="11241"/>
                  </a:cubicBezTo>
                  <a:cubicBezTo>
                    <a:pt x="21818" y="11241"/>
                    <a:pt x="20947" y="11108"/>
                    <a:pt x="20115" y="10875"/>
                  </a:cubicBezTo>
                  <a:cubicBezTo>
                    <a:pt x="20716" y="10708"/>
                    <a:pt x="21283" y="10441"/>
                    <a:pt x="21817" y="10107"/>
                  </a:cubicBezTo>
                  <a:cubicBezTo>
                    <a:pt x="22317" y="9774"/>
                    <a:pt x="22484" y="9140"/>
                    <a:pt x="22217" y="8606"/>
                  </a:cubicBezTo>
                  <a:cubicBezTo>
                    <a:pt x="22180" y="8555"/>
                    <a:pt x="22131" y="8534"/>
                    <a:pt x="22065" y="8534"/>
                  </a:cubicBezTo>
                  <a:cubicBezTo>
                    <a:pt x="21832" y="8534"/>
                    <a:pt x="21396" y="8795"/>
                    <a:pt x="20616" y="8873"/>
                  </a:cubicBezTo>
                  <a:cubicBezTo>
                    <a:pt x="19348" y="9040"/>
                    <a:pt x="18481" y="9007"/>
                    <a:pt x="17180" y="9507"/>
                  </a:cubicBezTo>
                  <a:cubicBezTo>
                    <a:pt x="16918" y="9612"/>
                    <a:pt x="16657" y="9662"/>
                    <a:pt x="16395" y="9662"/>
                  </a:cubicBezTo>
                  <a:cubicBezTo>
                    <a:pt x="16156" y="9662"/>
                    <a:pt x="15918" y="9620"/>
                    <a:pt x="15679" y="9540"/>
                  </a:cubicBezTo>
                  <a:cubicBezTo>
                    <a:pt x="12977" y="8573"/>
                    <a:pt x="8574" y="5838"/>
                    <a:pt x="7940" y="5371"/>
                  </a:cubicBezTo>
                  <a:lnTo>
                    <a:pt x="42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064;p67">
              <a:extLst>
                <a:ext uri="{FF2B5EF4-FFF2-40B4-BE49-F238E27FC236}">
                  <a16:creationId xmlns:a16="http://schemas.microsoft.com/office/drawing/2014/main" id="{14347EA8-BC4F-2357-24FF-4FFCBAD153B8}"/>
                </a:ext>
              </a:extLst>
            </p:cNvPr>
            <p:cNvSpPr/>
            <p:nvPr/>
          </p:nvSpPr>
          <p:spPr>
            <a:xfrm>
              <a:off x="4055575" y="1562400"/>
              <a:ext cx="495375" cy="393000"/>
            </a:xfrm>
            <a:custGeom>
              <a:avLst/>
              <a:gdLst/>
              <a:ahLst/>
              <a:cxnLst/>
              <a:rect l="l" t="t" r="r" b="b"/>
              <a:pathLst>
                <a:path w="19815" h="15720" extrusionOk="0">
                  <a:moveTo>
                    <a:pt x="16879" y="0"/>
                  </a:moveTo>
                  <a:cubicBezTo>
                    <a:pt x="15144" y="868"/>
                    <a:pt x="13443" y="1768"/>
                    <a:pt x="11675" y="2669"/>
                  </a:cubicBezTo>
                  <a:cubicBezTo>
                    <a:pt x="9941" y="3536"/>
                    <a:pt x="8206" y="4437"/>
                    <a:pt x="6505" y="5337"/>
                  </a:cubicBezTo>
                  <a:cubicBezTo>
                    <a:pt x="5004" y="6105"/>
                    <a:pt x="3269" y="6705"/>
                    <a:pt x="2102" y="8006"/>
                  </a:cubicBezTo>
                  <a:cubicBezTo>
                    <a:pt x="1334" y="8706"/>
                    <a:pt x="767" y="9540"/>
                    <a:pt x="334" y="10441"/>
                  </a:cubicBezTo>
                  <a:cubicBezTo>
                    <a:pt x="0" y="11375"/>
                    <a:pt x="67" y="12376"/>
                    <a:pt x="434" y="13276"/>
                  </a:cubicBezTo>
                  <a:cubicBezTo>
                    <a:pt x="801" y="14210"/>
                    <a:pt x="1435" y="14944"/>
                    <a:pt x="2268" y="15445"/>
                  </a:cubicBezTo>
                  <a:cubicBezTo>
                    <a:pt x="2493" y="15641"/>
                    <a:pt x="2765" y="15720"/>
                    <a:pt x="3044" y="15720"/>
                  </a:cubicBezTo>
                  <a:cubicBezTo>
                    <a:pt x="3097" y="15720"/>
                    <a:pt x="3150" y="15717"/>
                    <a:pt x="3202" y="15712"/>
                  </a:cubicBezTo>
                  <a:cubicBezTo>
                    <a:pt x="3303" y="15712"/>
                    <a:pt x="3336" y="15678"/>
                    <a:pt x="3369" y="15578"/>
                  </a:cubicBezTo>
                  <a:cubicBezTo>
                    <a:pt x="3436" y="15511"/>
                    <a:pt x="3469" y="15411"/>
                    <a:pt x="3436" y="15345"/>
                  </a:cubicBezTo>
                  <a:cubicBezTo>
                    <a:pt x="3469" y="14677"/>
                    <a:pt x="3436" y="14010"/>
                    <a:pt x="3436" y="13343"/>
                  </a:cubicBezTo>
                  <a:cubicBezTo>
                    <a:pt x="3436" y="12762"/>
                    <a:pt x="3467" y="11304"/>
                    <a:pt x="4227" y="11304"/>
                  </a:cubicBezTo>
                  <a:cubicBezTo>
                    <a:pt x="4252" y="11304"/>
                    <a:pt x="4277" y="11305"/>
                    <a:pt x="4303" y="11308"/>
                  </a:cubicBezTo>
                  <a:lnTo>
                    <a:pt x="6238" y="10541"/>
                  </a:lnTo>
                  <a:cubicBezTo>
                    <a:pt x="6271" y="9640"/>
                    <a:pt x="6672" y="9741"/>
                    <a:pt x="7405" y="9474"/>
                  </a:cubicBezTo>
                  <a:lnTo>
                    <a:pt x="8773" y="9040"/>
                  </a:lnTo>
                  <a:cubicBezTo>
                    <a:pt x="10007" y="8606"/>
                    <a:pt x="11275" y="8239"/>
                    <a:pt x="12476" y="7806"/>
                  </a:cubicBezTo>
                  <a:cubicBezTo>
                    <a:pt x="14077" y="7272"/>
                    <a:pt x="15645" y="6738"/>
                    <a:pt x="17246" y="6138"/>
                  </a:cubicBezTo>
                  <a:cubicBezTo>
                    <a:pt x="18013" y="5871"/>
                    <a:pt x="19147" y="5604"/>
                    <a:pt x="19814" y="5037"/>
                  </a:cubicBezTo>
                  <a:lnTo>
                    <a:pt x="168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065;p67">
              <a:extLst>
                <a:ext uri="{FF2B5EF4-FFF2-40B4-BE49-F238E27FC236}">
                  <a16:creationId xmlns:a16="http://schemas.microsoft.com/office/drawing/2014/main" id="{AED5022E-D557-43F3-B745-F8CC0780B0CB}"/>
                </a:ext>
              </a:extLst>
            </p:cNvPr>
            <p:cNvSpPr/>
            <p:nvPr/>
          </p:nvSpPr>
          <p:spPr>
            <a:xfrm>
              <a:off x="4150625" y="1967675"/>
              <a:ext cx="50075" cy="75925"/>
            </a:xfrm>
            <a:custGeom>
              <a:avLst/>
              <a:gdLst/>
              <a:ahLst/>
              <a:cxnLst/>
              <a:rect l="l" t="t" r="r" b="b"/>
              <a:pathLst>
                <a:path w="2003" h="3037" extrusionOk="0">
                  <a:moveTo>
                    <a:pt x="2002" y="1"/>
                  </a:moveTo>
                  <a:lnTo>
                    <a:pt x="1" y="568"/>
                  </a:lnTo>
                  <a:lnTo>
                    <a:pt x="1702" y="3003"/>
                  </a:lnTo>
                  <a:cubicBezTo>
                    <a:pt x="1769" y="3036"/>
                    <a:pt x="1802" y="3036"/>
                    <a:pt x="1836" y="3036"/>
                  </a:cubicBezTo>
                  <a:cubicBezTo>
                    <a:pt x="1869" y="3036"/>
                    <a:pt x="1869" y="3003"/>
                    <a:pt x="1869" y="2970"/>
                  </a:cubicBezTo>
                  <a:lnTo>
                    <a:pt x="20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066;p67">
              <a:extLst>
                <a:ext uri="{FF2B5EF4-FFF2-40B4-BE49-F238E27FC236}">
                  <a16:creationId xmlns:a16="http://schemas.microsoft.com/office/drawing/2014/main" id="{1E7BAAAB-5C64-83FE-7BB2-A443CC72E4D5}"/>
                </a:ext>
              </a:extLst>
            </p:cNvPr>
            <p:cNvSpPr/>
            <p:nvPr/>
          </p:nvSpPr>
          <p:spPr>
            <a:xfrm>
              <a:off x="4173975" y="1967675"/>
              <a:ext cx="25875" cy="74250"/>
            </a:xfrm>
            <a:custGeom>
              <a:avLst/>
              <a:gdLst/>
              <a:ahLst/>
              <a:cxnLst/>
              <a:rect l="l" t="t" r="r" b="b"/>
              <a:pathLst>
                <a:path w="1035" h="2970" extrusionOk="0">
                  <a:moveTo>
                    <a:pt x="1035" y="1"/>
                  </a:moveTo>
                  <a:lnTo>
                    <a:pt x="1" y="334"/>
                  </a:lnTo>
                  <a:lnTo>
                    <a:pt x="68" y="668"/>
                  </a:lnTo>
                  <a:lnTo>
                    <a:pt x="768" y="2970"/>
                  </a:lnTo>
                  <a:lnTo>
                    <a:pt x="902" y="2970"/>
                  </a:lnTo>
                  <a:lnTo>
                    <a:pt x="10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067;p67">
              <a:extLst>
                <a:ext uri="{FF2B5EF4-FFF2-40B4-BE49-F238E27FC236}">
                  <a16:creationId xmlns:a16="http://schemas.microsoft.com/office/drawing/2014/main" id="{1F73675E-C48C-7BE2-7935-E58E3F3571C2}"/>
                </a:ext>
              </a:extLst>
            </p:cNvPr>
            <p:cNvSpPr/>
            <p:nvPr/>
          </p:nvSpPr>
          <p:spPr>
            <a:xfrm>
              <a:off x="4184000" y="2026050"/>
              <a:ext cx="13350" cy="17550"/>
            </a:xfrm>
            <a:custGeom>
              <a:avLst/>
              <a:gdLst/>
              <a:ahLst/>
              <a:cxnLst/>
              <a:rect l="l" t="t" r="r" b="b"/>
              <a:pathLst>
                <a:path w="534" h="702" extrusionOk="0">
                  <a:moveTo>
                    <a:pt x="534" y="1"/>
                  </a:moveTo>
                  <a:lnTo>
                    <a:pt x="501" y="34"/>
                  </a:lnTo>
                  <a:cubicBezTo>
                    <a:pt x="390" y="145"/>
                    <a:pt x="234" y="210"/>
                    <a:pt x="88" y="210"/>
                  </a:cubicBezTo>
                  <a:cubicBezTo>
                    <a:pt x="58" y="210"/>
                    <a:pt x="29" y="207"/>
                    <a:pt x="0" y="201"/>
                  </a:cubicBezTo>
                  <a:lnTo>
                    <a:pt x="0" y="201"/>
                  </a:lnTo>
                  <a:lnTo>
                    <a:pt x="334" y="668"/>
                  </a:lnTo>
                  <a:cubicBezTo>
                    <a:pt x="367" y="701"/>
                    <a:pt x="367" y="701"/>
                    <a:pt x="434" y="701"/>
                  </a:cubicBezTo>
                  <a:cubicBezTo>
                    <a:pt x="467" y="701"/>
                    <a:pt x="501" y="668"/>
                    <a:pt x="501" y="635"/>
                  </a:cubicBezTo>
                  <a:lnTo>
                    <a:pt x="5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068;p67">
              <a:extLst>
                <a:ext uri="{FF2B5EF4-FFF2-40B4-BE49-F238E27FC236}">
                  <a16:creationId xmlns:a16="http://schemas.microsoft.com/office/drawing/2014/main" id="{35EB1438-6B87-1C70-6C99-ED254A01A6A2}"/>
                </a:ext>
              </a:extLst>
            </p:cNvPr>
            <p:cNvSpPr/>
            <p:nvPr/>
          </p:nvSpPr>
          <p:spPr>
            <a:xfrm>
              <a:off x="4063075" y="1668300"/>
              <a:ext cx="136775" cy="318550"/>
            </a:xfrm>
            <a:custGeom>
              <a:avLst/>
              <a:gdLst/>
              <a:ahLst/>
              <a:cxnLst/>
              <a:rect l="l" t="t" r="r" b="b"/>
              <a:pathLst>
                <a:path w="5471" h="12742" extrusionOk="0">
                  <a:moveTo>
                    <a:pt x="1968" y="1"/>
                  </a:moveTo>
                  <a:lnTo>
                    <a:pt x="1973" y="15"/>
                  </a:lnTo>
                  <a:lnTo>
                    <a:pt x="1973" y="15"/>
                  </a:lnTo>
                  <a:cubicBezTo>
                    <a:pt x="1972" y="10"/>
                    <a:pt x="1970" y="6"/>
                    <a:pt x="1968" y="1"/>
                  </a:cubicBezTo>
                  <a:close/>
                  <a:moveTo>
                    <a:pt x="1973" y="15"/>
                  </a:moveTo>
                  <a:cubicBezTo>
                    <a:pt x="2033" y="301"/>
                    <a:pt x="887" y="716"/>
                    <a:pt x="312" y="716"/>
                  </a:cubicBezTo>
                  <a:cubicBezTo>
                    <a:pt x="147" y="716"/>
                    <a:pt x="30" y="682"/>
                    <a:pt x="0" y="601"/>
                  </a:cubicBezTo>
                  <a:lnTo>
                    <a:pt x="0" y="601"/>
                  </a:lnTo>
                  <a:lnTo>
                    <a:pt x="167" y="1168"/>
                  </a:lnTo>
                  <a:lnTo>
                    <a:pt x="3503" y="12543"/>
                  </a:lnTo>
                  <a:cubicBezTo>
                    <a:pt x="3707" y="12673"/>
                    <a:pt x="3943" y="12741"/>
                    <a:pt x="4187" y="12741"/>
                  </a:cubicBezTo>
                  <a:cubicBezTo>
                    <a:pt x="4380" y="12741"/>
                    <a:pt x="4579" y="12698"/>
                    <a:pt x="4770" y="12610"/>
                  </a:cubicBezTo>
                  <a:cubicBezTo>
                    <a:pt x="5037" y="12510"/>
                    <a:pt x="5304" y="12276"/>
                    <a:pt x="5471" y="11976"/>
                  </a:cubicBezTo>
                  <a:lnTo>
                    <a:pt x="2135" y="601"/>
                  </a:lnTo>
                  <a:lnTo>
                    <a:pt x="2035" y="234"/>
                  </a:lnTo>
                  <a:lnTo>
                    <a:pt x="1973" y="1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069;p67">
              <a:extLst>
                <a:ext uri="{FF2B5EF4-FFF2-40B4-BE49-F238E27FC236}">
                  <a16:creationId xmlns:a16="http://schemas.microsoft.com/office/drawing/2014/main" id="{4F25FC99-F60E-4106-F89F-9F1B35669CA6}"/>
                </a:ext>
              </a:extLst>
            </p:cNvPr>
            <p:cNvSpPr/>
            <p:nvPr/>
          </p:nvSpPr>
          <p:spPr>
            <a:xfrm>
              <a:off x="4085600" y="1668300"/>
              <a:ext cx="114250" cy="316925"/>
            </a:xfrm>
            <a:custGeom>
              <a:avLst/>
              <a:gdLst/>
              <a:ahLst/>
              <a:cxnLst/>
              <a:rect l="l" t="t" r="r" b="b"/>
              <a:pathLst>
                <a:path w="4570" h="12677" extrusionOk="0">
                  <a:moveTo>
                    <a:pt x="1067" y="1"/>
                  </a:moveTo>
                  <a:lnTo>
                    <a:pt x="1070" y="9"/>
                  </a:lnTo>
                  <a:lnTo>
                    <a:pt x="1070" y="9"/>
                  </a:lnTo>
                  <a:cubicBezTo>
                    <a:pt x="1069" y="6"/>
                    <a:pt x="1068" y="4"/>
                    <a:pt x="1067" y="1"/>
                  </a:cubicBezTo>
                  <a:close/>
                  <a:moveTo>
                    <a:pt x="1070" y="9"/>
                  </a:moveTo>
                  <a:cubicBezTo>
                    <a:pt x="1118" y="209"/>
                    <a:pt x="559" y="503"/>
                    <a:pt x="0" y="634"/>
                  </a:cubicBezTo>
                  <a:cubicBezTo>
                    <a:pt x="0" y="668"/>
                    <a:pt x="0" y="668"/>
                    <a:pt x="67" y="668"/>
                  </a:cubicBezTo>
                  <a:lnTo>
                    <a:pt x="3636" y="12676"/>
                  </a:lnTo>
                  <a:cubicBezTo>
                    <a:pt x="4003" y="12610"/>
                    <a:pt x="4370" y="12343"/>
                    <a:pt x="4570" y="11976"/>
                  </a:cubicBezTo>
                  <a:lnTo>
                    <a:pt x="1234" y="601"/>
                  </a:lnTo>
                  <a:lnTo>
                    <a:pt x="1134" y="234"/>
                  </a:lnTo>
                  <a:lnTo>
                    <a:pt x="1070" y="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070;p67">
              <a:extLst>
                <a:ext uri="{FF2B5EF4-FFF2-40B4-BE49-F238E27FC236}">
                  <a16:creationId xmlns:a16="http://schemas.microsoft.com/office/drawing/2014/main" id="{A6EF0948-2ED2-579E-BDEC-77BB1EA34B3B}"/>
                </a:ext>
              </a:extLst>
            </p:cNvPr>
            <p:cNvSpPr/>
            <p:nvPr/>
          </p:nvSpPr>
          <p:spPr>
            <a:xfrm>
              <a:off x="4070575" y="1693325"/>
              <a:ext cx="54225" cy="32575"/>
            </a:xfrm>
            <a:custGeom>
              <a:avLst/>
              <a:gdLst/>
              <a:ahLst/>
              <a:cxnLst/>
              <a:rect l="l" t="t" r="r" b="b"/>
              <a:pathLst>
                <a:path w="2169" h="1303" extrusionOk="0">
                  <a:moveTo>
                    <a:pt x="1969" y="0"/>
                  </a:moveTo>
                  <a:lnTo>
                    <a:pt x="1969" y="0"/>
                  </a:lnTo>
                  <a:cubicBezTo>
                    <a:pt x="2002" y="200"/>
                    <a:pt x="1668" y="434"/>
                    <a:pt x="1268" y="534"/>
                  </a:cubicBezTo>
                  <a:cubicBezTo>
                    <a:pt x="989" y="664"/>
                    <a:pt x="648" y="732"/>
                    <a:pt x="389" y="732"/>
                  </a:cubicBezTo>
                  <a:cubicBezTo>
                    <a:pt x="184" y="732"/>
                    <a:pt x="30" y="689"/>
                    <a:pt x="1" y="601"/>
                  </a:cubicBezTo>
                  <a:lnTo>
                    <a:pt x="1" y="601"/>
                  </a:lnTo>
                  <a:lnTo>
                    <a:pt x="34" y="768"/>
                  </a:lnTo>
                  <a:lnTo>
                    <a:pt x="167" y="1168"/>
                  </a:lnTo>
                  <a:cubicBezTo>
                    <a:pt x="183" y="1260"/>
                    <a:pt x="338" y="1302"/>
                    <a:pt x="554" y="1302"/>
                  </a:cubicBezTo>
                  <a:cubicBezTo>
                    <a:pt x="808" y="1302"/>
                    <a:pt x="1146" y="1243"/>
                    <a:pt x="1435" y="1134"/>
                  </a:cubicBezTo>
                  <a:cubicBezTo>
                    <a:pt x="1835" y="968"/>
                    <a:pt x="2169" y="768"/>
                    <a:pt x="2102" y="601"/>
                  </a:cubicBezTo>
                  <a:lnTo>
                    <a:pt x="19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071;p67">
              <a:extLst>
                <a:ext uri="{FF2B5EF4-FFF2-40B4-BE49-F238E27FC236}">
                  <a16:creationId xmlns:a16="http://schemas.microsoft.com/office/drawing/2014/main" id="{54206FA0-CE39-817D-2E5E-23BB0672779C}"/>
                </a:ext>
              </a:extLst>
            </p:cNvPr>
            <p:cNvSpPr/>
            <p:nvPr/>
          </p:nvSpPr>
          <p:spPr>
            <a:xfrm>
              <a:off x="4066400" y="1681650"/>
              <a:ext cx="56800" cy="32525"/>
            </a:xfrm>
            <a:custGeom>
              <a:avLst/>
              <a:gdLst/>
              <a:ahLst/>
              <a:cxnLst/>
              <a:rect l="l" t="t" r="r" b="b"/>
              <a:pathLst>
                <a:path w="2272" h="1301" extrusionOk="0">
                  <a:moveTo>
                    <a:pt x="2002" y="0"/>
                  </a:moveTo>
                  <a:lnTo>
                    <a:pt x="2004" y="8"/>
                  </a:lnTo>
                  <a:lnTo>
                    <a:pt x="2004" y="8"/>
                  </a:lnTo>
                  <a:cubicBezTo>
                    <a:pt x="2004" y="6"/>
                    <a:pt x="2003" y="3"/>
                    <a:pt x="2002" y="0"/>
                  </a:cubicBezTo>
                  <a:close/>
                  <a:moveTo>
                    <a:pt x="2004" y="8"/>
                  </a:moveTo>
                  <a:lnTo>
                    <a:pt x="2004" y="8"/>
                  </a:lnTo>
                  <a:cubicBezTo>
                    <a:pt x="2086" y="339"/>
                    <a:pt x="950" y="723"/>
                    <a:pt x="350" y="723"/>
                  </a:cubicBezTo>
                  <a:cubicBezTo>
                    <a:pt x="166" y="723"/>
                    <a:pt x="32" y="687"/>
                    <a:pt x="1" y="601"/>
                  </a:cubicBezTo>
                  <a:lnTo>
                    <a:pt x="1" y="601"/>
                  </a:lnTo>
                  <a:lnTo>
                    <a:pt x="168" y="1168"/>
                  </a:lnTo>
                  <a:cubicBezTo>
                    <a:pt x="199" y="1261"/>
                    <a:pt x="332" y="1300"/>
                    <a:pt x="516" y="1300"/>
                  </a:cubicBezTo>
                  <a:cubicBezTo>
                    <a:pt x="1120" y="1300"/>
                    <a:pt x="2271" y="882"/>
                    <a:pt x="2169" y="601"/>
                  </a:cubicBezTo>
                  <a:lnTo>
                    <a:pt x="2004" y="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072;p67">
              <a:extLst>
                <a:ext uri="{FF2B5EF4-FFF2-40B4-BE49-F238E27FC236}">
                  <a16:creationId xmlns:a16="http://schemas.microsoft.com/office/drawing/2014/main" id="{AC75D08C-59C4-4D0F-0AFC-80CE565CDE30}"/>
                </a:ext>
              </a:extLst>
            </p:cNvPr>
            <p:cNvSpPr/>
            <p:nvPr/>
          </p:nvSpPr>
          <p:spPr>
            <a:xfrm>
              <a:off x="4062250" y="1668300"/>
              <a:ext cx="56800" cy="32175"/>
            </a:xfrm>
            <a:custGeom>
              <a:avLst/>
              <a:gdLst/>
              <a:ahLst/>
              <a:cxnLst/>
              <a:rect l="l" t="t" r="r" b="b"/>
              <a:pathLst>
                <a:path w="2272" h="1287" extrusionOk="0">
                  <a:moveTo>
                    <a:pt x="2001" y="1"/>
                  </a:moveTo>
                  <a:lnTo>
                    <a:pt x="2006" y="17"/>
                  </a:lnTo>
                  <a:lnTo>
                    <a:pt x="2006" y="17"/>
                  </a:lnTo>
                  <a:cubicBezTo>
                    <a:pt x="2005" y="11"/>
                    <a:pt x="2003" y="6"/>
                    <a:pt x="2001" y="1"/>
                  </a:cubicBezTo>
                  <a:close/>
                  <a:moveTo>
                    <a:pt x="2006" y="17"/>
                  </a:moveTo>
                  <a:lnTo>
                    <a:pt x="2006" y="17"/>
                  </a:lnTo>
                  <a:cubicBezTo>
                    <a:pt x="2060" y="293"/>
                    <a:pt x="999" y="686"/>
                    <a:pt x="395" y="686"/>
                  </a:cubicBezTo>
                  <a:cubicBezTo>
                    <a:pt x="192" y="686"/>
                    <a:pt x="41" y="641"/>
                    <a:pt x="0" y="534"/>
                  </a:cubicBezTo>
                  <a:lnTo>
                    <a:pt x="0" y="534"/>
                  </a:lnTo>
                  <a:lnTo>
                    <a:pt x="167" y="1135"/>
                  </a:lnTo>
                  <a:lnTo>
                    <a:pt x="167" y="1168"/>
                  </a:lnTo>
                  <a:cubicBezTo>
                    <a:pt x="212" y="1252"/>
                    <a:pt x="348" y="1287"/>
                    <a:pt x="529" y="1287"/>
                  </a:cubicBezTo>
                  <a:cubicBezTo>
                    <a:pt x="1142" y="1287"/>
                    <a:pt x="2271" y="884"/>
                    <a:pt x="2168" y="601"/>
                  </a:cubicBezTo>
                  <a:lnTo>
                    <a:pt x="2006" y="1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073;p67">
              <a:extLst>
                <a:ext uri="{FF2B5EF4-FFF2-40B4-BE49-F238E27FC236}">
                  <a16:creationId xmlns:a16="http://schemas.microsoft.com/office/drawing/2014/main" id="{E51AF0A4-8DA5-5A37-4EC2-8B1D424D5DAF}"/>
                </a:ext>
              </a:extLst>
            </p:cNvPr>
            <p:cNvSpPr/>
            <p:nvPr/>
          </p:nvSpPr>
          <p:spPr>
            <a:xfrm>
              <a:off x="4195675" y="2042750"/>
              <a:ext cx="850" cy="850"/>
            </a:xfrm>
            <a:custGeom>
              <a:avLst/>
              <a:gdLst/>
              <a:ahLst/>
              <a:cxnLst/>
              <a:rect l="l" t="t" r="r" b="b"/>
              <a:pathLst>
                <a:path w="34" h="34" extrusionOk="0">
                  <a:moveTo>
                    <a:pt x="34" y="0"/>
                  </a:moveTo>
                  <a:lnTo>
                    <a:pt x="0" y="33"/>
                  </a:lnTo>
                  <a:cubicBezTo>
                    <a:pt x="34" y="33"/>
                    <a:pt x="34" y="0"/>
                    <a:pt x="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074;p67">
              <a:extLst>
                <a:ext uri="{FF2B5EF4-FFF2-40B4-BE49-F238E27FC236}">
                  <a16:creationId xmlns:a16="http://schemas.microsoft.com/office/drawing/2014/main" id="{93AE9D3F-4BF0-153E-8B11-0710ADAF8C86}"/>
                </a:ext>
              </a:extLst>
            </p:cNvPr>
            <p:cNvSpPr/>
            <p:nvPr/>
          </p:nvSpPr>
          <p:spPr>
            <a:xfrm>
              <a:off x="4041675" y="1599475"/>
              <a:ext cx="71450" cy="87150"/>
            </a:xfrm>
            <a:custGeom>
              <a:avLst/>
              <a:gdLst/>
              <a:ahLst/>
              <a:cxnLst/>
              <a:rect l="l" t="t" r="r" b="b"/>
              <a:pathLst>
                <a:path w="2858" h="3486" extrusionOk="0">
                  <a:moveTo>
                    <a:pt x="1708" y="1"/>
                  </a:moveTo>
                  <a:cubicBezTo>
                    <a:pt x="1671" y="1"/>
                    <a:pt x="1632" y="7"/>
                    <a:pt x="1590" y="18"/>
                  </a:cubicBezTo>
                  <a:cubicBezTo>
                    <a:pt x="1549" y="14"/>
                    <a:pt x="1506" y="12"/>
                    <a:pt x="1461" y="12"/>
                  </a:cubicBezTo>
                  <a:cubicBezTo>
                    <a:pt x="858" y="12"/>
                    <a:pt x="1" y="420"/>
                    <a:pt x="156" y="886"/>
                  </a:cubicBezTo>
                  <a:lnTo>
                    <a:pt x="856" y="3354"/>
                  </a:lnTo>
                  <a:cubicBezTo>
                    <a:pt x="871" y="3443"/>
                    <a:pt x="1017" y="3485"/>
                    <a:pt x="1223" y="3485"/>
                  </a:cubicBezTo>
                  <a:cubicBezTo>
                    <a:pt x="1484" y="3485"/>
                    <a:pt x="1841" y="3417"/>
                    <a:pt x="2157" y="3287"/>
                  </a:cubicBezTo>
                  <a:cubicBezTo>
                    <a:pt x="2558" y="3121"/>
                    <a:pt x="2858" y="2920"/>
                    <a:pt x="2824" y="2754"/>
                  </a:cubicBezTo>
                  <a:lnTo>
                    <a:pt x="2124" y="285"/>
                  </a:lnTo>
                  <a:cubicBezTo>
                    <a:pt x="2014" y="120"/>
                    <a:pt x="1882" y="1"/>
                    <a:pt x="17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075;p67">
              <a:extLst>
                <a:ext uri="{FF2B5EF4-FFF2-40B4-BE49-F238E27FC236}">
                  <a16:creationId xmlns:a16="http://schemas.microsoft.com/office/drawing/2014/main" id="{D4B7B394-ACF0-BACA-3314-399BED855529}"/>
                </a:ext>
              </a:extLst>
            </p:cNvPr>
            <p:cNvSpPr/>
            <p:nvPr/>
          </p:nvSpPr>
          <p:spPr>
            <a:xfrm>
              <a:off x="4043175" y="1599750"/>
              <a:ext cx="52450" cy="28325"/>
            </a:xfrm>
            <a:custGeom>
              <a:avLst/>
              <a:gdLst/>
              <a:ahLst/>
              <a:cxnLst/>
              <a:rect l="l" t="t" r="r" b="b"/>
              <a:pathLst>
                <a:path w="2098" h="1133" extrusionOk="0">
                  <a:moveTo>
                    <a:pt x="1419" y="0"/>
                  </a:moveTo>
                  <a:cubicBezTo>
                    <a:pt x="797" y="0"/>
                    <a:pt x="1" y="373"/>
                    <a:pt x="63" y="775"/>
                  </a:cubicBezTo>
                  <a:cubicBezTo>
                    <a:pt x="63" y="875"/>
                    <a:pt x="129" y="1008"/>
                    <a:pt x="263" y="1041"/>
                  </a:cubicBezTo>
                  <a:cubicBezTo>
                    <a:pt x="422" y="1103"/>
                    <a:pt x="599" y="1132"/>
                    <a:pt x="779" y="1132"/>
                  </a:cubicBezTo>
                  <a:cubicBezTo>
                    <a:pt x="1090" y="1132"/>
                    <a:pt x="1410" y="1044"/>
                    <a:pt x="1664" y="875"/>
                  </a:cubicBezTo>
                  <a:cubicBezTo>
                    <a:pt x="1964" y="708"/>
                    <a:pt x="2097" y="441"/>
                    <a:pt x="2064" y="274"/>
                  </a:cubicBezTo>
                  <a:cubicBezTo>
                    <a:pt x="1964" y="74"/>
                    <a:pt x="1764" y="7"/>
                    <a:pt x="1564" y="7"/>
                  </a:cubicBezTo>
                  <a:cubicBezTo>
                    <a:pt x="1517" y="2"/>
                    <a:pt x="1468" y="0"/>
                    <a:pt x="14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076;p67">
              <a:extLst>
                <a:ext uri="{FF2B5EF4-FFF2-40B4-BE49-F238E27FC236}">
                  <a16:creationId xmlns:a16="http://schemas.microsoft.com/office/drawing/2014/main" id="{502DAC1E-BB01-9CF6-FA28-1B9BB7B5B9E9}"/>
                </a:ext>
              </a:extLst>
            </p:cNvPr>
            <p:cNvSpPr/>
            <p:nvPr/>
          </p:nvSpPr>
          <p:spPr>
            <a:xfrm>
              <a:off x="4161475" y="1827575"/>
              <a:ext cx="51725" cy="99075"/>
            </a:xfrm>
            <a:custGeom>
              <a:avLst/>
              <a:gdLst/>
              <a:ahLst/>
              <a:cxnLst/>
              <a:rect l="l" t="t" r="r" b="b"/>
              <a:pathLst>
                <a:path w="2069" h="3963" extrusionOk="0">
                  <a:moveTo>
                    <a:pt x="2069" y="1"/>
                  </a:moveTo>
                  <a:lnTo>
                    <a:pt x="134" y="801"/>
                  </a:lnTo>
                  <a:cubicBezTo>
                    <a:pt x="101" y="1268"/>
                    <a:pt x="1" y="2002"/>
                    <a:pt x="34" y="2469"/>
                  </a:cubicBezTo>
                  <a:cubicBezTo>
                    <a:pt x="34" y="2936"/>
                    <a:pt x="201" y="3403"/>
                    <a:pt x="501" y="3737"/>
                  </a:cubicBezTo>
                  <a:cubicBezTo>
                    <a:pt x="601" y="3887"/>
                    <a:pt x="814" y="3962"/>
                    <a:pt x="1026" y="3962"/>
                  </a:cubicBezTo>
                  <a:cubicBezTo>
                    <a:pt x="1097" y="3962"/>
                    <a:pt x="1168" y="3954"/>
                    <a:pt x="1235" y="3937"/>
                  </a:cubicBezTo>
                  <a:cubicBezTo>
                    <a:pt x="1435" y="3804"/>
                    <a:pt x="1568" y="3570"/>
                    <a:pt x="1602" y="3337"/>
                  </a:cubicBezTo>
                  <a:cubicBezTo>
                    <a:pt x="1902" y="2269"/>
                    <a:pt x="2035" y="1168"/>
                    <a:pt x="2069" y="68"/>
                  </a:cubicBezTo>
                  <a:lnTo>
                    <a:pt x="20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077;p67">
              <a:extLst>
                <a:ext uri="{FF2B5EF4-FFF2-40B4-BE49-F238E27FC236}">
                  <a16:creationId xmlns:a16="http://schemas.microsoft.com/office/drawing/2014/main" id="{BD0612D7-2947-404D-FD70-14FCA300205D}"/>
                </a:ext>
              </a:extLst>
            </p:cNvPr>
            <p:cNvSpPr/>
            <p:nvPr/>
          </p:nvSpPr>
          <p:spPr>
            <a:xfrm>
              <a:off x="3566875" y="3050125"/>
              <a:ext cx="256875" cy="157650"/>
            </a:xfrm>
            <a:custGeom>
              <a:avLst/>
              <a:gdLst/>
              <a:ahLst/>
              <a:cxnLst/>
              <a:rect l="l" t="t" r="r" b="b"/>
              <a:pathLst>
                <a:path w="10275" h="6306" extrusionOk="0">
                  <a:moveTo>
                    <a:pt x="1" y="1"/>
                  </a:moveTo>
                  <a:lnTo>
                    <a:pt x="1" y="434"/>
                  </a:lnTo>
                  <a:cubicBezTo>
                    <a:pt x="34" y="568"/>
                    <a:pt x="101" y="668"/>
                    <a:pt x="201" y="734"/>
                  </a:cubicBezTo>
                  <a:lnTo>
                    <a:pt x="9775" y="6172"/>
                  </a:lnTo>
                  <a:cubicBezTo>
                    <a:pt x="9941" y="6272"/>
                    <a:pt x="10108" y="6305"/>
                    <a:pt x="10275" y="6305"/>
                  </a:cubicBezTo>
                  <a:lnTo>
                    <a:pt x="10275" y="5905"/>
                  </a:lnTo>
                  <a:cubicBezTo>
                    <a:pt x="10108" y="5905"/>
                    <a:pt x="9941" y="5871"/>
                    <a:pt x="9775" y="5805"/>
                  </a:cubicBezTo>
                  <a:lnTo>
                    <a:pt x="201" y="301"/>
                  </a:lnTo>
                  <a:cubicBezTo>
                    <a:pt x="101" y="234"/>
                    <a:pt x="1" y="1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3143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29"/>
                                        </p:tgtEl>
                                        <p:attrNameLst>
                                          <p:attrName>style.visibility</p:attrName>
                                        </p:attrNameLst>
                                      </p:cBhvr>
                                      <p:to>
                                        <p:strVal val="visible"/>
                                      </p:to>
                                    </p:set>
                                    <p:animEffect transition="in" filter="fade">
                                      <p:cBhvr>
                                        <p:cTn id="7" dur="1000"/>
                                        <p:tgtEl>
                                          <p:spTgt spid="1329"/>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1299"/>
                                        </p:tgtEl>
                                        <p:attrNameLst>
                                          <p:attrName>style.visibility</p:attrName>
                                        </p:attrNameLst>
                                      </p:cBhvr>
                                      <p:to>
                                        <p:strVal val="visible"/>
                                      </p:to>
                                    </p:set>
                                    <p:anim calcmode="lin" valueType="num">
                                      <p:cBhvr additive="base">
                                        <p:cTn id="11" dur="1000"/>
                                        <p:tgtEl>
                                          <p:spTgt spid="129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6" name="Google Shape;806;p67"/>
          <p:cNvSpPr txBox="1">
            <a:spLocks noGrp="1"/>
          </p:cNvSpPr>
          <p:nvPr>
            <p:ph type="title"/>
          </p:nvPr>
        </p:nvSpPr>
        <p:spPr>
          <a:xfrm>
            <a:off x="5411293" y="224304"/>
            <a:ext cx="39606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Splash screen</a:t>
            </a:r>
            <a:endParaRPr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154" y="771873"/>
            <a:ext cx="1921586" cy="4177717"/>
          </a:xfrm>
          <a:prstGeom prst="rect">
            <a:avLst/>
          </a:prstGeom>
          <a:ln>
            <a:noFill/>
          </a:ln>
          <a:effectLst>
            <a:outerShdw blurRad="292100" dist="139700" dir="2700000" algn="tl" rotWithShape="0">
              <a:srgbClr val="333333">
                <a:alpha val="65000"/>
              </a:srgbClr>
            </a:outerShdw>
          </a:effectLst>
        </p:spPr>
      </p:pic>
      <p:sp>
        <p:nvSpPr>
          <p:cNvPr id="9" name="Google Shape;1271;p71"/>
          <p:cNvSpPr txBox="1">
            <a:spLocks noGrp="1"/>
          </p:cNvSpPr>
          <p:nvPr>
            <p:ph type="subTitle" idx="1"/>
          </p:nvPr>
        </p:nvSpPr>
        <p:spPr>
          <a:xfrm>
            <a:off x="164521" y="2751653"/>
            <a:ext cx="5367455" cy="947400"/>
          </a:xfrm>
          <a:prstGeom prst="rect">
            <a:avLst/>
          </a:prstGeom>
        </p:spPr>
        <p:txBody>
          <a:bodyPr spcFirstLastPara="1" wrap="square" lIns="91425" tIns="91425" rIns="91425" bIns="91425" anchor="ctr" anchorCtr="0">
            <a:noAutofit/>
          </a:bodyPr>
          <a:lstStyle/>
          <a:p>
            <a:pPr marL="457200" lvl="1" indent="0">
              <a:buSzPct val="50000"/>
            </a:pPr>
            <a:r>
              <a:rPr lang="en-US" sz="2800" dirty="0"/>
              <a:t> </a:t>
            </a:r>
            <a:r>
              <a:rPr lang="en-US" sz="2800" b="1" dirty="0"/>
              <a:t>Normal users UI</a:t>
            </a:r>
          </a:p>
        </p:txBody>
      </p:sp>
      <p:grpSp>
        <p:nvGrpSpPr>
          <p:cNvPr id="10" name="Google Shape;3836;p121">
            <a:extLst>
              <a:ext uri="{FF2B5EF4-FFF2-40B4-BE49-F238E27FC236}">
                <a16:creationId xmlns:a16="http://schemas.microsoft.com/office/drawing/2014/main" id="{1C3E5239-5650-50EC-AEB6-15810076B71B}"/>
              </a:ext>
            </a:extLst>
          </p:cNvPr>
          <p:cNvGrpSpPr/>
          <p:nvPr/>
        </p:nvGrpSpPr>
        <p:grpSpPr>
          <a:xfrm>
            <a:off x="833283" y="296272"/>
            <a:ext cx="2702400" cy="2455333"/>
            <a:chOff x="309225" y="2049275"/>
            <a:chExt cx="1796825" cy="1705525"/>
          </a:xfrm>
        </p:grpSpPr>
        <p:sp>
          <p:nvSpPr>
            <p:cNvPr id="11" name="Google Shape;3837;p121">
              <a:extLst>
                <a:ext uri="{FF2B5EF4-FFF2-40B4-BE49-F238E27FC236}">
                  <a16:creationId xmlns:a16="http://schemas.microsoft.com/office/drawing/2014/main" id="{90ECDCD0-84B6-DBAD-981C-C182DF34A68B}"/>
                </a:ext>
              </a:extLst>
            </p:cNvPr>
            <p:cNvSpPr/>
            <p:nvPr/>
          </p:nvSpPr>
          <p:spPr>
            <a:xfrm>
              <a:off x="309225" y="2717125"/>
              <a:ext cx="1796825" cy="1037675"/>
            </a:xfrm>
            <a:custGeom>
              <a:avLst/>
              <a:gdLst/>
              <a:ahLst/>
              <a:cxnLst/>
              <a:rect l="l" t="t" r="r" b="b"/>
              <a:pathLst>
                <a:path w="71873" h="41507" extrusionOk="0">
                  <a:moveTo>
                    <a:pt x="35942" y="1"/>
                  </a:moveTo>
                  <a:cubicBezTo>
                    <a:pt x="16083" y="1"/>
                    <a:pt x="0" y="9291"/>
                    <a:pt x="0" y="20754"/>
                  </a:cubicBezTo>
                  <a:cubicBezTo>
                    <a:pt x="0" y="32217"/>
                    <a:pt x="16083" y="41507"/>
                    <a:pt x="35942" y="41507"/>
                  </a:cubicBezTo>
                  <a:cubicBezTo>
                    <a:pt x="55789" y="41507"/>
                    <a:pt x="71872" y="32217"/>
                    <a:pt x="71872" y="20754"/>
                  </a:cubicBezTo>
                  <a:cubicBezTo>
                    <a:pt x="71872" y="9291"/>
                    <a:pt x="55789" y="1"/>
                    <a:pt x="35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38;p121">
              <a:extLst>
                <a:ext uri="{FF2B5EF4-FFF2-40B4-BE49-F238E27FC236}">
                  <a16:creationId xmlns:a16="http://schemas.microsoft.com/office/drawing/2014/main" id="{32241854-436E-6622-8069-8C4F6C0BF084}"/>
                </a:ext>
              </a:extLst>
            </p:cNvPr>
            <p:cNvSpPr/>
            <p:nvPr/>
          </p:nvSpPr>
          <p:spPr>
            <a:xfrm>
              <a:off x="540225" y="3108500"/>
              <a:ext cx="793325" cy="456450"/>
            </a:xfrm>
            <a:custGeom>
              <a:avLst/>
              <a:gdLst/>
              <a:ahLst/>
              <a:cxnLst/>
              <a:rect l="l" t="t" r="r" b="b"/>
              <a:pathLst>
                <a:path w="31733" h="18258" extrusionOk="0">
                  <a:moveTo>
                    <a:pt x="24051" y="1"/>
                  </a:moveTo>
                  <a:cubicBezTo>
                    <a:pt x="23920" y="1"/>
                    <a:pt x="23790" y="32"/>
                    <a:pt x="23672" y="94"/>
                  </a:cubicBezTo>
                  <a:lnTo>
                    <a:pt x="199" y="13656"/>
                  </a:lnTo>
                  <a:cubicBezTo>
                    <a:pt x="0" y="13780"/>
                    <a:pt x="0" y="13966"/>
                    <a:pt x="199" y="14091"/>
                  </a:cubicBezTo>
                  <a:lnTo>
                    <a:pt x="7278" y="18164"/>
                  </a:lnTo>
                  <a:cubicBezTo>
                    <a:pt x="7390" y="18226"/>
                    <a:pt x="7520" y="18257"/>
                    <a:pt x="7652" y="18257"/>
                  </a:cubicBezTo>
                  <a:cubicBezTo>
                    <a:pt x="7784" y="18257"/>
                    <a:pt x="7918" y="18226"/>
                    <a:pt x="8036" y="18164"/>
                  </a:cubicBezTo>
                  <a:lnTo>
                    <a:pt x="10135" y="16972"/>
                  </a:lnTo>
                  <a:cubicBezTo>
                    <a:pt x="10253" y="16910"/>
                    <a:pt x="10383" y="16879"/>
                    <a:pt x="10513" y="16879"/>
                  </a:cubicBezTo>
                  <a:cubicBezTo>
                    <a:pt x="10644" y="16879"/>
                    <a:pt x="10774" y="16910"/>
                    <a:pt x="10892" y="16972"/>
                  </a:cubicBezTo>
                  <a:lnTo>
                    <a:pt x="12246" y="17767"/>
                  </a:lnTo>
                  <a:cubicBezTo>
                    <a:pt x="12355" y="17827"/>
                    <a:pt x="12482" y="17858"/>
                    <a:pt x="12611" y="17858"/>
                  </a:cubicBezTo>
                  <a:cubicBezTo>
                    <a:pt x="12746" y="17858"/>
                    <a:pt x="12883" y="17824"/>
                    <a:pt x="13004" y="17754"/>
                  </a:cubicBezTo>
                  <a:lnTo>
                    <a:pt x="30764" y="7483"/>
                  </a:lnTo>
                  <a:cubicBezTo>
                    <a:pt x="30975" y="7359"/>
                    <a:pt x="30975" y="7173"/>
                    <a:pt x="30764" y="7049"/>
                  </a:cubicBezTo>
                  <a:lnTo>
                    <a:pt x="29410" y="6291"/>
                  </a:lnTo>
                  <a:cubicBezTo>
                    <a:pt x="29211" y="6179"/>
                    <a:pt x="29199" y="5981"/>
                    <a:pt x="29410" y="5856"/>
                  </a:cubicBezTo>
                  <a:lnTo>
                    <a:pt x="31509" y="4627"/>
                  </a:lnTo>
                  <a:cubicBezTo>
                    <a:pt x="31732" y="4490"/>
                    <a:pt x="31732" y="4304"/>
                    <a:pt x="31509" y="4180"/>
                  </a:cubicBezTo>
                  <a:lnTo>
                    <a:pt x="24430" y="94"/>
                  </a:lnTo>
                  <a:cubicBezTo>
                    <a:pt x="24312" y="32"/>
                    <a:pt x="24181" y="1"/>
                    <a:pt x="240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39;p121">
              <a:extLst>
                <a:ext uri="{FF2B5EF4-FFF2-40B4-BE49-F238E27FC236}">
                  <a16:creationId xmlns:a16="http://schemas.microsoft.com/office/drawing/2014/main" id="{73F88D61-8DE8-5026-15FD-15A7AE7E1051}"/>
                </a:ext>
              </a:extLst>
            </p:cNvPr>
            <p:cNvSpPr/>
            <p:nvPr/>
          </p:nvSpPr>
          <p:spPr>
            <a:xfrm>
              <a:off x="1381950" y="3308925"/>
              <a:ext cx="504575" cy="291250"/>
            </a:xfrm>
            <a:custGeom>
              <a:avLst/>
              <a:gdLst/>
              <a:ahLst/>
              <a:cxnLst/>
              <a:rect l="l" t="t" r="r" b="b"/>
              <a:pathLst>
                <a:path w="20183" h="11650" extrusionOk="0">
                  <a:moveTo>
                    <a:pt x="10085" y="0"/>
                  </a:moveTo>
                  <a:cubicBezTo>
                    <a:pt x="4522" y="0"/>
                    <a:pt x="1" y="2608"/>
                    <a:pt x="1" y="5825"/>
                  </a:cubicBezTo>
                  <a:cubicBezTo>
                    <a:pt x="1" y="9042"/>
                    <a:pt x="4522" y="11650"/>
                    <a:pt x="10085" y="11650"/>
                  </a:cubicBezTo>
                  <a:cubicBezTo>
                    <a:pt x="15662" y="11650"/>
                    <a:pt x="20183" y="9042"/>
                    <a:pt x="20183" y="5825"/>
                  </a:cubicBezTo>
                  <a:cubicBezTo>
                    <a:pt x="20183" y="2608"/>
                    <a:pt x="15662" y="0"/>
                    <a:pt x="100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40;p121">
              <a:extLst>
                <a:ext uri="{FF2B5EF4-FFF2-40B4-BE49-F238E27FC236}">
                  <a16:creationId xmlns:a16="http://schemas.microsoft.com/office/drawing/2014/main" id="{63E58EE7-5CC4-8D61-B6C2-AA4C0C6C2167}"/>
                </a:ext>
              </a:extLst>
            </p:cNvPr>
            <p:cNvSpPr/>
            <p:nvPr/>
          </p:nvSpPr>
          <p:spPr>
            <a:xfrm>
              <a:off x="501750" y="3046200"/>
              <a:ext cx="213925" cy="259650"/>
            </a:xfrm>
            <a:custGeom>
              <a:avLst/>
              <a:gdLst/>
              <a:ahLst/>
              <a:cxnLst/>
              <a:rect l="l" t="t" r="r" b="b"/>
              <a:pathLst>
                <a:path w="8557" h="10386" extrusionOk="0">
                  <a:moveTo>
                    <a:pt x="2500" y="0"/>
                  </a:moveTo>
                  <a:cubicBezTo>
                    <a:pt x="1065" y="0"/>
                    <a:pt x="1" y="1174"/>
                    <a:pt x="1427" y="2474"/>
                  </a:cubicBezTo>
                  <a:cubicBezTo>
                    <a:pt x="3104" y="3989"/>
                    <a:pt x="6246" y="5840"/>
                    <a:pt x="6954" y="10385"/>
                  </a:cubicBezTo>
                  <a:lnTo>
                    <a:pt x="8308" y="10149"/>
                  </a:lnTo>
                  <a:cubicBezTo>
                    <a:pt x="8308" y="10149"/>
                    <a:pt x="8556" y="7280"/>
                    <a:pt x="7625" y="4834"/>
                  </a:cubicBezTo>
                  <a:cubicBezTo>
                    <a:pt x="6693" y="2375"/>
                    <a:pt x="5029" y="624"/>
                    <a:pt x="3278" y="114"/>
                  </a:cubicBezTo>
                  <a:cubicBezTo>
                    <a:pt x="3015" y="36"/>
                    <a:pt x="2752" y="0"/>
                    <a:pt x="2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41;p121">
              <a:extLst>
                <a:ext uri="{FF2B5EF4-FFF2-40B4-BE49-F238E27FC236}">
                  <a16:creationId xmlns:a16="http://schemas.microsoft.com/office/drawing/2014/main" id="{B8E4D223-86FF-ED44-1FE1-532BDD2A087C}"/>
                </a:ext>
              </a:extLst>
            </p:cNvPr>
            <p:cNvSpPr/>
            <p:nvPr/>
          </p:nvSpPr>
          <p:spPr>
            <a:xfrm>
              <a:off x="501750" y="3046200"/>
              <a:ext cx="213925" cy="259650"/>
            </a:xfrm>
            <a:custGeom>
              <a:avLst/>
              <a:gdLst/>
              <a:ahLst/>
              <a:cxnLst/>
              <a:rect l="l" t="t" r="r" b="b"/>
              <a:pathLst>
                <a:path w="8557" h="10386" extrusionOk="0">
                  <a:moveTo>
                    <a:pt x="2500" y="0"/>
                  </a:moveTo>
                  <a:cubicBezTo>
                    <a:pt x="1065" y="0"/>
                    <a:pt x="1" y="1174"/>
                    <a:pt x="1427" y="2474"/>
                  </a:cubicBezTo>
                  <a:cubicBezTo>
                    <a:pt x="3104" y="3989"/>
                    <a:pt x="6246" y="5840"/>
                    <a:pt x="6954" y="10385"/>
                  </a:cubicBezTo>
                  <a:lnTo>
                    <a:pt x="8308" y="10149"/>
                  </a:lnTo>
                  <a:cubicBezTo>
                    <a:pt x="8308" y="10149"/>
                    <a:pt x="8556" y="7280"/>
                    <a:pt x="7625" y="4834"/>
                  </a:cubicBezTo>
                  <a:cubicBezTo>
                    <a:pt x="6693" y="2375"/>
                    <a:pt x="5029" y="624"/>
                    <a:pt x="3278" y="114"/>
                  </a:cubicBezTo>
                  <a:cubicBezTo>
                    <a:pt x="3015" y="36"/>
                    <a:pt x="2752" y="0"/>
                    <a:pt x="2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42;p121">
              <a:extLst>
                <a:ext uri="{FF2B5EF4-FFF2-40B4-BE49-F238E27FC236}">
                  <a16:creationId xmlns:a16="http://schemas.microsoft.com/office/drawing/2014/main" id="{154C8AD2-EB3E-3D14-417D-60C6A0BE586C}"/>
                </a:ext>
              </a:extLst>
            </p:cNvPr>
            <p:cNvSpPr/>
            <p:nvPr/>
          </p:nvSpPr>
          <p:spPr>
            <a:xfrm>
              <a:off x="556375" y="3065975"/>
              <a:ext cx="146250" cy="213475"/>
            </a:xfrm>
            <a:custGeom>
              <a:avLst/>
              <a:gdLst/>
              <a:ahLst/>
              <a:cxnLst/>
              <a:rect l="l" t="t" r="r" b="b"/>
              <a:pathLst>
                <a:path w="5850" h="8539" extrusionOk="0">
                  <a:moveTo>
                    <a:pt x="119" y="0"/>
                  </a:moveTo>
                  <a:cubicBezTo>
                    <a:pt x="84" y="0"/>
                    <a:pt x="49" y="19"/>
                    <a:pt x="25" y="44"/>
                  </a:cubicBezTo>
                  <a:cubicBezTo>
                    <a:pt x="0" y="93"/>
                    <a:pt x="13" y="155"/>
                    <a:pt x="62" y="193"/>
                  </a:cubicBezTo>
                  <a:cubicBezTo>
                    <a:pt x="62" y="193"/>
                    <a:pt x="75" y="193"/>
                    <a:pt x="75" y="205"/>
                  </a:cubicBezTo>
                  <a:cubicBezTo>
                    <a:pt x="1602" y="901"/>
                    <a:pt x="4720" y="3521"/>
                    <a:pt x="5639" y="8476"/>
                  </a:cubicBezTo>
                  <a:cubicBezTo>
                    <a:pt x="5663" y="8514"/>
                    <a:pt x="5701" y="8539"/>
                    <a:pt x="5750" y="8539"/>
                  </a:cubicBezTo>
                  <a:lnTo>
                    <a:pt x="5763" y="8539"/>
                  </a:lnTo>
                  <a:cubicBezTo>
                    <a:pt x="5812" y="8526"/>
                    <a:pt x="5850" y="8476"/>
                    <a:pt x="5837" y="8427"/>
                  </a:cubicBezTo>
                  <a:cubicBezTo>
                    <a:pt x="4906" y="3397"/>
                    <a:pt x="1726" y="714"/>
                    <a:pt x="174" y="19"/>
                  </a:cubicBezTo>
                  <a:cubicBezTo>
                    <a:pt x="157" y="6"/>
                    <a:pt x="138" y="0"/>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43;p121">
              <a:extLst>
                <a:ext uri="{FF2B5EF4-FFF2-40B4-BE49-F238E27FC236}">
                  <a16:creationId xmlns:a16="http://schemas.microsoft.com/office/drawing/2014/main" id="{293D9738-1E32-FFB6-AF6C-EE009E0E4445}"/>
                </a:ext>
              </a:extLst>
            </p:cNvPr>
            <p:cNvSpPr/>
            <p:nvPr/>
          </p:nvSpPr>
          <p:spPr>
            <a:xfrm>
              <a:off x="498925" y="3196225"/>
              <a:ext cx="232575" cy="300875"/>
            </a:xfrm>
            <a:custGeom>
              <a:avLst/>
              <a:gdLst/>
              <a:ahLst/>
              <a:cxnLst/>
              <a:rect l="l" t="t" r="r" b="b"/>
              <a:pathLst>
                <a:path w="9303" h="12035" extrusionOk="0">
                  <a:moveTo>
                    <a:pt x="1941" y="0"/>
                  </a:moveTo>
                  <a:cubicBezTo>
                    <a:pt x="1765" y="0"/>
                    <a:pt x="1589" y="23"/>
                    <a:pt x="1416" y="75"/>
                  </a:cubicBezTo>
                  <a:cubicBezTo>
                    <a:pt x="510" y="335"/>
                    <a:pt x="0" y="1279"/>
                    <a:pt x="261" y="2186"/>
                  </a:cubicBezTo>
                  <a:cubicBezTo>
                    <a:pt x="274" y="2248"/>
                    <a:pt x="299" y="2285"/>
                    <a:pt x="323" y="2347"/>
                  </a:cubicBezTo>
                  <a:cubicBezTo>
                    <a:pt x="485" y="2745"/>
                    <a:pt x="783" y="3030"/>
                    <a:pt x="982" y="3391"/>
                  </a:cubicBezTo>
                  <a:cubicBezTo>
                    <a:pt x="1180" y="3751"/>
                    <a:pt x="1305" y="4148"/>
                    <a:pt x="1143" y="4546"/>
                  </a:cubicBezTo>
                  <a:cubicBezTo>
                    <a:pt x="1031" y="4819"/>
                    <a:pt x="820" y="5042"/>
                    <a:pt x="721" y="5328"/>
                  </a:cubicBezTo>
                  <a:cubicBezTo>
                    <a:pt x="472" y="6098"/>
                    <a:pt x="609" y="6781"/>
                    <a:pt x="1367" y="7166"/>
                  </a:cubicBezTo>
                  <a:cubicBezTo>
                    <a:pt x="2161" y="7564"/>
                    <a:pt x="3416" y="7253"/>
                    <a:pt x="3801" y="8271"/>
                  </a:cubicBezTo>
                  <a:cubicBezTo>
                    <a:pt x="3962" y="8656"/>
                    <a:pt x="3962" y="9054"/>
                    <a:pt x="4037" y="9464"/>
                  </a:cubicBezTo>
                  <a:cubicBezTo>
                    <a:pt x="4211" y="10271"/>
                    <a:pt x="4670" y="10967"/>
                    <a:pt x="5341" y="11451"/>
                  </a:cubicBezTo>
                  <a:cubicBezTo>
                    <a:pt x="5833" y="11785"/>
                    <a:pt x="6505" y="12034"/>
                    <a:pt x="7148" y="12034"/>
                  </a:cubicBezTo>
                  <a:cubicBezTo>
                    <a:pt x="7463" y="12034"/>
                    <a:pt x="7771" y="11975"/>
                    <a:pt x="8048" y="11836"/>
                  </a:cubicBezTo>
                  <a:cubicBezTo>
                    <a:pt x="8731" y="11513"/>
                    <a:pt x="8582" y="10979"/>
                    <a:pt x="8607" y="10321"/>
                  </a:cubicBezTo>
                  <a:cubicBezTo>
                    <a:pt x="8620" y="9824"/>
                    <a:pt x="8582" y="9327"/>
                    <a:pt x="8570" y="8830"/>
                  </a:cubicBezTo>
                  <a:lnTo>
                    <a:pt x="8570" y="8396"/>
                  </a:lnTo>
                  <a:cubicBezTo>
                    <a:pt x="8570" y="7986"/>
                    <a:pt x="8632" y="7588"/>
                    <a:pt x="8744" y="7191"/>
                  </a:cubicBezTo>
                  <a:cubicBezTo>
                    <a:pt x="8856" y="6806"/>
                    <a:pt x="9116" y="6508"/>
                    <a:pt x="9203" y="6135"/>
                  </a:cubicBezTo>
                  <a:cubicBezTo>
                    <a:pt x="9303" y="5763"/>
                    <a:pt x="9141" y="5241"/>
                    <a:pt x="8918" y="4918"/>
                  </a:cubicBezTo>
                  <a:cubicBezTo>
                    <a:pt x="8682" y="4583"/>
                    <a:pt x="8322" y="4310"/>
                    <a:pt x="8197" y="3925"/>
                  </a:cubicBezTo>
                  <a:cubicBezTo>
                    <a:pt x="8048" y="3440"/>
                    <a:pt x="8334" y="2944"/>
                    <a:pt x="8210" y="2496"/>
                  </a:cubicBezTo>
                  <a:cubicBezTo>
                    <a:pt x="8086" y="2037"/>
                    <a:pt x="7576" y="1764"/>
                    <a:pt x="7179" y="1652"/>
                  </a:cubicBezTo>
                  <a:cubicBezTo>
                    <a:pt x="6633" y="1503"/>
                    <a:pt x="6036" y="1540"/>
                    <a:pt x="5502" y="1416"/>
                  </a:cubicBezTo>
                  <a:cubicBezTo>
                    <a:pt x="4782" y="1254"/>
                    <a:pt x="4161" y="820"/>
                    <a:pt x="3528" y="472"/>
                  </a:cubicBezTo>
                  <a:cubicBezTo>
                    <a:pt x="3039" y="219"/>
                    <a:pt x="2487" y="0"/>
                    <a:pt x="19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44;p121">
              <a:extLst>
                <a:ext uri="{FF2B5EF4-FFF2-40B4-BE49-F238E27FC236}">
                  <a16:creationId xmlns:a16="http://schemas.microsoft.com/office/drawing/2014/main" id="{E234429B-AC34-D05B-9F8A-AFF33AA55125}"/>
                </a:ext>
              </a:extLst>
            </p:cNvPr>
            <p:cNvSpPr/>
            <p:nvPr/>
          </p:nvSpPr>
          <p:spPr>
            <a:xfrm>
              <a:off x="565675" y="3320550"/>
              <a:ext cx="110575" cy="20150"/>
            </a:xfrm>
            <a:custGeom>
              <a:avLst/>
              <a:gdLst/>
              <a:ahLst/>
              <a:cxnLst/>
              <a:rect l="l" t="t" r="r" b="b"/>
              <a:pathLst>
                <a:path w="4423" h="806" extrusionOk="0">
                  <a:moveTo>
                    <a:pt x="1861" y="0"/>
                  </a:moveTo>
                  <a:cubicBezTo>
                    <a:pt x="799" y="0"/>
                    <a:pt x="85" y="330"/>
                    <a:pt x="63" y="330"/>
                  </a:cubicBezTo>
                  <a:cubicBezTo>
                    <a:pt x="13" y="343"/>
                    <a:pt x="1" y="405"/>
                    <a:pt x="13" y="454"/>
                  </a:cubicBezTo>
                  <a:cubicBezTo>
                    <a:pt x="50" y="479"/>
                    <a:pt x="63" y="504"/>
                    <a:pt x="100" y="504"/>
                  </a:cubicBezTo>
                  <a:lnTo>
                    <a:pt x="137" y="504"/>
                  </a:lnTo>
                  <a:cubicBezTo>
                    <a:pt x="152" y="489"/>
                    <a:pt x="838" y="172"/>
                    <a:pt x="1859" y="172"/>
                  </a:cubicBezTo>
                  <a:cubicBezTo>
                    <a:pt x="2546" y="172"/>
                    <a:pt x="3384" y="316"/>
                    <a:pt x="4273" y="790"/>
                  </a:cubicBezTo>
                  <a:cubicBezTo>
                    <a:pt x="4288" y="801"/>
                    <a:pt x="4302" y="806"/>
                    <a:pt x="4315" y="806"/>
                  </a:cubicBezTo>
                  <a:cubicBezTo>
                    <a:pt x="4345" y="806"/>
                    <a:pt x="4371" y="782"/>
                    <a:pt x="4397" y="765"/>
                  </a:cubicBezTo>
                  <a:cubicBezTo>
                    <a:pt x="4422" y="715"/>
                    <a:pt x="4410" y="666"/>
                    <a:pt x="4360" y="641"/>
                  </a:cubicBezTo>
                  <a:cubicBezTo>
                    <a:pt x="3439" y="148"/>
                    <a:pt x="2572" y="0"/>
                    <a:pt x="18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45;p121">
              <a:extLst>
                <a:ext uri="{FF2B5EF4-FFF2-40B4-BE49-F238E27FC236}">
                  <a16:creationId xmlns:a16="http://schemas.microsoft.com/office/drawing/2014/main" id="{FF322798-2A38-994B-0833-209ED356BF39}"/>
                </a:ext>
              </a:extLst>
            </p:cNvPr>
            <p:cNvSpPr/>
            <p:nvPr/>
          </p:nvSpPr>
          <p:spPr>
            <a:xfrm>
              <a:off x="547050" y="3223150"/>
              <a:ext cx="171725" cy="231425"/>
            </a:xfrm>
            <a:custGeom>
              <a:avLst/>
              <a:gdLst/>
              <a:ahLst/>
              <a:cxnLst/>
              <a:rect l="l" t="t" r="r" b="b"/>
              <a:pathLst>
                <a:path w="6869" h="9257" extrusionOk="0">
                  <a:moveTo>
                    <a:pt x="100" y="0"/>
                  </a:moveTo>
                  <a:cubicBezTo>
                    <a:pt x="63" y="0"/>
                    <a:pt x="33" y="25"/>
                    <a:pt x="13" y="66"/>
                  </a:cubicBezTo>
                  <a:cubicBezTo>
                    <a:pt x="0" y="115"/>
                    <a:pt x="38" y="153"/>
                    <a:pt x="75" y="177"/>
                  </a:cubicBezTo>
                  <a:cubicBezTo>
                    <a:pt x="2671" y="1270"/>
                    <a:pt x="6521" y="5344"/>
                    <a:pt x="6682" y="9182"/>
                  </a:cubicBezTo>
                  <a:cubicBezTo>
                    <a:pt x="6695" y="9219"/>
                    <a:pt x="6719" y="9256"/>
                    <a:pt x="6769" y="9256"/>
                  </a:cubicBezTo>
                  <a:cubicBezTo>
                    <a:pt x="6831" y="9256"/>
                    <a:pt x="6869" y="9219"/>
                    <a:pt x="6844" y="9182"/>
                  </a:cubicBezTo>
                  <a:cubicBezTo>
                    <a:pt x="6682" y="5269"/>
                    <a:pt x="2770" y="1134"/>
                    <a:pt x="137" y="16"/>
                  </a:cubicBezTo>
                  <a:cubicBezTo>
                    <a:pt x="137" y="4"/>
                    <a:pt x="137" y="4"/>
                    <a:pt x="125" y="4"/>
                  </a:cubicBezTo>
                  <a:cubicBezTo>
                    <a:pt x="116" y="1"/>
                    <a:pt x="108"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46;p121">
              <a:extLst>
                <a:ext uri="{FF2B5EF4-FFF2-40B4-BE49-F238E27FC236}">
                  <a16:creationId xmlns:a16="http://schemas.microsoft.com/office/drawing/2014/main" id="{524F20BE-7B9A-5038-5F64-F455792D7E48}"/>
                </a:ext>
              </a:extLst>
            </p:cNvPr>
            <p:cNvSpPr/>
            <p:nvPr/>
          </p:nvSpPr>
          <p:spPr>
            <a:xfrm>
              <a:off x="751350" y="2080550"/>
              <a:ext cx="513275" cy="1452025"/>
            </a:xfrm>
            <a:custGeom>
              <a:avLst/>
              <a:gdLst/>
              <a:ahLst/>
              <a:cxnLst/>
              <a:rect l="l" t="t" r="r" b="b"/>
              <a:pathLst>
                <a:path w="20531" h="58081" extrusionOk="0">
                  <a:moveTo>
                    <a:pt x="19214" y="4159"/>
                  </a:moveTo>
                  <a:cubicBezTo>
                    <a:pt x="19340" y="4159"/>
                    <a:pt x="19463" y="4227"/>
                    <a:pt x="19537" y="4351"/>
                  </a:cubicBezTo>
                  <a:cubicBezTo>
                    <a:pt x="19574" y="4413"/>
                    <a:pt x="19586" y="4475"/>
                    <a:pt x="19586" y="4537"/>
                  </a:cubicBezTo>
                  <a:lnTo>
                    <a:pt x="19586" y="42404"/>
                  </a:lnTo>
                  <a:cubicBezTo>
                    <a:pt x="19586" y="42752"/>
                    <a:pt x="19338" y="42975"/>
                    <a:pt x="19027" y="43162"/>
                  </a:cubicBezTo>
                  <a:lnTo>
                    <a:pt x="1416" y="53333"/>
                  </a:lnTo>
                  <a:cubicBezTo>
                    <a:pt x="1329" y="53378"/>
                    <a:pt x="1247" y="53400"/>
                    <a:pt x="1174" y="53400"/>
                  </a:cubicBezTo>
                  <a:cubicBezTo>
                    <a:pt x="986" y="53400"/>
                    <a:pt x="858" y="53257"/>
                    <a:pt x="858" y="52998"/>
                  </a:cubicBezTo>
                  <a:lnTo>
                    <a:pt x="858" y="15354"/>
                  </a:lnTo>
                  <a:cubicBezTo>
                    <a:pt x="858" y="14957"/>
                    <a:pt x="1081" y="14597"/>
                    <a:pt x="1416" y="14398"/>
                  </a:cubicBezTo>
                  <a:lnTo>
                    <a:pt x="19027" y="4214"/>
                  </a:lnTo>
                  <a:cubicBezTo>
                    <a:pt x="19086" y="4176"/>
                    <a:pt x="19151" y="4159"/>
                    <a:pt x="19214" y="4159"/>
                  </a:cubicBezTo>
                  <a:close/>
                  <a:moveTo>
                    <a:pt x="20174" y="1"/>
                  </a:moveTo>
                  <a:cubicBezTo>
                    <a:pt x="20087" y="1"/>
                    <a:pt x="19989" y="30"/>
                    <a:pt x="19884" y="91"/>
                  </a:cubicBezTo>
                  <a:lnTo>
                    <a:pt x="646" y="11194"/>
                  </a:lnTo>
                  <a:cubicBezTo>
                    <a:pt x="261" y="11442"/>
                    <a:pt x="25" y="11865"/>
                    <a:pt x="1" y="12324"/>
                  </a:cubicBezTo>
                  <a:lnTo>
                    <a:pt x="1" y="57618"/>
                  </a:lnTo>
                  <a:cubicBezTo>
                    <a:pt x="1" y="57909"/>
                    <a:pt x="144" y="58081"/>
                    <a:pt x="357" y="58081"/>
                  </a:cubicBezTo>
                  <a:cubicBezTo>
                    <a:pt x="443" y="58081"/>
                    <a:pt x="542" y="58052"/>
                    <a:pt x="646" y="57990"/>
                  </a:cubicBezTo>
                  <a:lnTo>
                    <a:pt x="19884" y="46887"/>
                  </a:lnTo>
                  <a:cubicBezTo>
                    <a:pt x="20269" y="46639"/>
                    <a:pt x="20505" y="46217"/>
                    <a:pt x="20530" y="45745"/>
                  </a:cubicBezTo>
                  <a:lnTo>
                    <a:pt x="20530" y="464"/>
                  </a:lnTo>
                  <a:cubicBezTo>
                    <a:pt x="20530" y="173"/>
                    <a:pt x="20386" y="1"/>
                    <a:pt x="20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47;p121">
              <a:extLst>
                <a:ext uri="{FF2B5EF4-FFF2-40B4-BE49-F238E27FC236}">
                  <a16:creationId xmlns:a16="http://schemas.microsoft.com/office/drawing/2014/main" id="{560056F2-AF33-A21E-7733-9B070CD537FF}"/>
                </a:ext>
              </a:extLst>
            </p:cNvPr>
            <p:cNvSpPr/>
            <p:nvPr/>
          </p:nvSpPr>
          <p:spPr>
            <a:xfrm>
              <a:off x="751350" y="2080550"/>
              <a:ext cx="513275" cy="1452025"/>
            </a:xfrm>
            <a:custGeom>
              <a:avLst/>
              <a:gdLst/>
              <a:ahLst/>
              <a:cxnLst/>
              <a:rect l="l" t="t" r="r" b="b"/>
              <a:pathLst>
                <a:path w="20531" h="58081" extrusionOk="0">
                  <a:moveTo>
                    <a:pt x="19214" y="4159"/>
                  </a:moveTo>
                  <a:cubicBezTo>
                    <a:pt x="19340" y="4159"/>
                    <a:pt x="19463" y="4227"/>
                    <a:pt x="19537" y="4351"/>
                  </a:cubicBezTo>
                  <a:cubicBezTo>
                    <a:pt x="19574" y="4413"/>
                    <a:pt x="19586" y="4475"/>
                    <a:pt x="19586" y="4537"/>
                  </a:cubicBezTo>
                  <a:lnTo>
                    <a:pt x="19586" y="42404"/>
                  </a:lnTo>
                  <a:cubicBezTo>
                    <a:pt x="19586" y="42752"/>
                    <a:pt x="19338" y="42975"/>
                    <a:pt x="19027" y="43162"/>
                  </a:cubicBezTo>
                  <a:lnTo>
                    <a:pt x="1416" y="53333"/>
                  </a:lnTo>
                  <a:cubicBezTo>
                    <a:pt x="1329" y="53378"/>
                    <a:pt x="1247" y="53400"/>
                    <a:pt x="1174" y="53400"/>
                  </a:cubicBezTo>
                  <a:cubicBezTo>
                    <a:pt x="986" y="53400"/>
                    <a:pt x="858" y="53257"/>
                    <a:pt x="858" y="52998"/>
                  </a:cubicBezTo>
                  <a:lnTo>
                    <a:pt x="858" y="15354"/>
                  </a:lnTo>
                  <a:cubicBezTo>
                    <a:pt x="858" y="14957"/>
                    <a:pt x="1081" y="14597"/>
                    <a:pt x="1416" y="14398"/>
                  </a:cubicBezTo>
                  <a:lnTo>
                    <a:pt x="19027" y="4214"/>
                  </a:lnTo>
                  <a:cubicBezTo>
                    <a:pt x="19086" y="4176"/>
                    <a:pt x="19151" y="4159"/>
                    <a:pt x="19214" y="4159"/>
                  </a:cubicBezTo>
                  <a:close/>
                  <a:moveTo>
                    <a:pt x="20174" y="1"/>
                  </a:moveTo>
                  <a:cubicBezTo>
                    <a:pt x="20087" y="1"/>
                    <a:pt x="19989" y="30"/>
                    <a:pt x="19884" y="91"/>
                  </a:cubicBezTo>
                  <a:lnTo>
                    <a:pt x="646" y="11194"/>
                  </a:lnTo>
                  <a:cubicBezTo>
                    <a:pt x="261" y="11442"/>
                    <a:pt x="25" y="11865"/>
                    <a:pt x="1" y="12324"/>
                  </a:cubicBezTo>
                  <a:lnTo>
                    <a:pt x="1" y="57618"/>
                  </a:lnTo>
                  <a:cubicBezTo>
                    <a:pt x="1" y="57909"/>
                    <a:pt x="144" y="58081"/>
                    <a:pt x="357" y="58081"/>
                  </a:cubicBezTo>
                  <a:cubicBezTo>
                    <a:pt x="443" y="58081"/>
                    <a:pt x="542" y="58052"/>
                    <a:pt x="646" y="57990"/>
                  </a:cubicBezTo>
                  <a:lnTo>
                    <a:pt x="19884" y="46887"/>
                  </a:lnTo>
                  <a:cubicBezTo>
                    <a:pt x="20269" y="46639"/>
                    <a:pt x="20505" y="46217"/>
                    <a:pt x="20530" y="45745"/>
                  </a:cubicBezTo>
                  <a:lnTo>
                    <a:pt x="20530" y="464"/>
                  </a:lnTo>
                  <a:cubicBezTo>
                    <a:pt x="20530" y="173"/>
                    <a:pt x="20386" y="1"/>
                    <a:pt x="20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48;p121">
              <a:extLst>
                <a:ext uri="{FF2B5EF4-FFF2-40B4-BE49-F238E27FC236}">
                  <a16:creationId xmlns:a16="http://schemas.microsoft.com/office/drawing/2014/main" id="{9706E9AA-75B5-0998-B88E-83FD7F31F35F}"/>
                </a:ext>
              </a:extLst>
            </p:cNvPr>
            <p:cNvSpPr/>
            <p:nvPr/>
          </p:nvSpPr>
          <p:spPr>
            <a:xfrm>
              <a:off x="772775" y="2184500"/>
              <a:ext cx="468250" cy="1231075"/>
            </a:xfrm>
            <a:custGeom>
              <a:avLst/>
              <a:gdLst/>
              <a:ahLst/>
              <a:cxnLst/>
              <a:rect l="l" t="t" r="r" b="b"/>
              <a:pathLst>
                <a:path w="18730" h="49243" extrusionOk="0">
                  <a:moveTo>
                    <a:pt x="18357" y="1"/>
                  </a:moveTo>
                  <a:cubicBezTo>
                    <a:pt x="18294" y="1"/>
                    <a:pt x="18229" y="18"/>
                    <a:pt x="18170" y="56"/>
                  </a:cubicBezTo>
                  <a:lnTo>
                    <a:pt x="559" y="10240"/>
                  </a:lnTo>
                  <a:cubicBezTo>
                    <a:pt x="224" y="10439"/>
                    <a:pt x="1" y="10799"/>
                    <a:pt x="1" y="11196"/>
                  </a:cubicBezTo>
                  <a:lnTo>
                    <a:pt x="1" y="48840"/>
                  </a:lnTo>
                  <a:cubicBezTo>
                    <a:pt x="1" y="49099"/>
                    <a:pt x="129" y="49242"/>
                    <a:pt x="317" y="49242"/>
                  </a:cubicBezTo>
                  <a:cubicBezTo>
                    <a:pt x="390" y="49242"/>
                    <a:pt x="472" y="49220"/>
                    <a:pt x="559" y="49175"/>
                  </a:cubicBezTo>
                  <a:lnTo>
                    <a:pt x="18170" y="39004"/>
                  </a:lnTo>
                  <a:cubicBezTo>
                    <a:pt x="18481" y="38817"/>
                    <a:pt x="18729" y="38594"/>
                    <a:pt x="18729" y="38246"/>
                  </a:cubicBezTo>
                  <a:lnTo>
                    <a:pt x="18729" y="379"/>
                  </a:lnTo>
                  <a:cubicBezTo>
                    <a:pt x="18729" y="317"/>
                    <a:pt x="18717" y="255"/>
                    <a:pt x="18680" y="193"/>
                  </a:cubicBezTo>
                  <a:cubicBezTo>
                    <a:pt x="18606" y="69"/>
                    <a:pt x="18483" y="1"/>
                    <a:pt x="18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49;p121">
              <a:extLst>
                <a:ext uri="{FF2B5EF4-FFF2-40B4-BE49-F238E27FC236}">
                  <a16:creationId xmlns:a16="http://schemas.microsoft.com/office/drawing/2014/main" id="{A3063788-E4D1-3440-85B1-1AEC009D2F8C}"/>
                </a:ext>
              </a:extLst>
            </p:cNvPr>
            <p:cNvSpPr/>
            <p:nvPr/>
          </p:nvSpPr>
          <p:spPr>
            <a:xfrm>
              <a:off x="772775" y="2184500"/>
              <a:ext cx="468250" cy="1231075"/>
            </a:xfrm>
            <a:custGeom>
              <a:avLst/>
              <a:gdLst/>
              <a:ahLst/>
              <a:cxnLst/>
              <a:rect l="l" t="t" r="r" b="b"/>
              <a:pathLst>
                <a:path w="18730" h="49243" extrusionOk="0">
                  <a:moveTo>
                    <a:pt x="18357" y="1"/>
                  </a:moveTo>
                  <a:cubicBezTo>
                    <a:pt x="18294" y="1"/>
                    <a:pt x="18229" y="18"/>
                    <a:pt x="18170" y="56"/>
                  </a:cubicBezTo>
                  <a:lnTo>
                    <a:pt x="559" y="10240"/>
                  </a:lnTo>
                  <a:cubicBezTo>
                    <a:pt x="224" y="10439"/>
                    <a:pt x="1" y="10799"/>
                    <a:pt x="1" y="11196"/>
                  </a:cubicBezTo>
                  <a:lnTo>
                    <a:pt x="1" y="48840"/>
                  </a:lnTo>
                  <a:cubicBezTo>
                    <a:pt x="1" y="49099"/>
                    <a:pt x="129" y="49242"/>
                    <a:pt x="317" y="49242"/>
                  </a:cubicBezTo>
                  <a:cubicBezTo>
                    <a:pt x="390" y="49242"/>
                    <a:pt x="472" y="49220"/>
                    <a:pt x="559" y="49175"/>
                  </a:cubicBezTo>
                  <a:lnTo>
                    <a:pt x="18170" y="39004"/>
                  </a:lnTo>
                  <a:cubicBezTo>
                    <a:pt x="18481" y="38817"/>
                    <a:pt x="18729" y="38594"/>
                    <a:pt x="18729" y="38246"/>
                  </a:cubicBezTo>
                  <a:lnTo>
                    <a:pt x="18729" y="379"/>
                  </a:lnTo>
                  <a:cubicBezTo>
                    <a:pt x="18729" y="317"/>
                    <a:pt x="18717" y="255"/>
                    <a:pt x="18680" y="193"/>
                  </a:cubicBezTo>
                  <a:cubicBezTo>
                    <a:pt x="18606" y="69"/>
                    <a:pt x="18483" y="1"/>
                    <a:pt x="183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50;p121">
              <a:extLst>
                <a:ext uri="{FF2B5EF4-FFF2-40B4-BE49-F238E27FC236}">
                  <a16:creationId xmlns:a16="http://schemas.microsoft.com/office/drawing/2014/main" id="{949175E1-3123-AC74-19ED-301886580CBA}"/>
                </a:ext>
              </a:extLst>
            </p:cNvPr>
            <p:cNvSpPr/>
            <p:nvPr/>
          </p:nvSpPr>
          <p:spPr>
            <a:xfrm>
              <a:off x="773075" y="2892875"/>
              <a:ext cx="462050" cy="522700"/>
            </a:xfrm>
            <a:custGeom>
              <a:avLst/>
              <a:gdLst/>
              <a:ahLst/>
              <a:cxnLst/>
              <a:rect l="l" t="t" r="r" b="b"/>
              <a:pathLst>
                <a:path w="18482" h="20908" extrusionOk="0">
                  <a:moveTo>
                    <a:pt x="1" y="0"/>
                  </a:moveTo>
                  <a:lnTo>
                    <a:pt x="1" y="20505"/>
                  </a:lnTo>
                  <a:cubicBezTo>
                    <a:pt x="10" y="20764"/>
                    <a:pt x="141" y="20907"/>
                    <a:pt x="325" y="20907"/>
                  </a:cubicBezTo>
                  <a:cubicBezTo>
                    <a:pt x="396" y="20907"/>
                    <a:pt x="476" y="20885"/>
                    <a:pt x="560" y="20840"/>
                  </a:cubicBezTo>
                  <a:lnTo>
                    <a:pt x="18158" y="10669"/>
                  </a:lnTo>
                  <a:cubicBezTo>
                    <a:pt x="18283" y="10607"/>
                    <a:pt x="18394" y="10507"/>
                    <a:pt x="18481" y="10420"/>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51;p121">
              <a:extLst>
                <a:ext uri="{FF2B5EF4-FFF2-40B4-BE49-F238E27FC236}">
                  <a16:creationId xmlns:a16="http://schemas.microsoft.com/office/drawing/2014/main" id="{B91449D5-7B1F-E0A7-AE5E-86480AD7308D}"/>
                </a:ext>
              </a:extLst>
            </p:cNvPr>
            <p:cNvSpPr/>
            <p:nvPr/>
          </p:nvSpPr>
          <p:spPr>
            <a:xfrm>
              <a:off x="773075" y="2892875"/>
              <a:ext cx="462050" cy="522700"/>
            </a:xfrm>
            <a:custGeom>
              <a:avLst/>
              <a:gdLst/>
              <a:ahLst/>
              <a:cxnLst/>
              <a:rect l="l" t="t" r="r" b="b"/>
              <a:pathLst>
                <a:path w="18482" h="20908" extrusionOk="0">
                  <a:moveTo>
                    <a:pt x="1" y="0"/>
                  </a:moveTo>
                  <a:lnTo>
                    <a:pt x="1" y="20505"/>
                  </a:lnTo>
                  <a:cubicBezTo>
                    <a:pt x="10" y="20764"/>
                    <a:pt x="141" y="20907"/>
                    <a:pt x="325" y="20907"/>
                  </a:cubicBezTo>
                  <a:cubicBezTo>
                    <a:pt x="396" y="20907"/>
                    <a:pt x="476" y="20885"/>
                    <a:pt x="560" y="20840"/>
                  </a:cubicBezTo>
                  <a:lnTo>
                    <a:pt x="18158" y="10669"/>
                  </a:lnTo>
                  <a:cubicBezTo>
                    <a:pt x="18283" y="10607"/>
                    <a:pt x="18394" y="10507"/>
                    <a:pt x="18481" y="10420"/>
                  </a:cubicBez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52;p121">
              <a:extLst>
                <a:ext uri="{FF2B5EF4-FFF2-40B4-BE49-F238E27FC236}">
                  <a16:creationId xmlns:a16="http://schemas.microsoft.com/office/drawing/2014/main" id="{9F8FF7DC-20A1-655B-6C21-9BFCB1386104}"/>
                </a:ext>
              </a:extLst>
            </p:cNvPr>
            <p:cNvSpPr/>
            <p:nvPr/>
          </p:nvSpPr>
          <p:spPr>
            <a:xfrm>
              <a:off x="773400" y="2198625"/>
              <a:ext cx="432225" cy="1186075"/>
            </a:xfrm>
            <a:custGeom>
              <a:avLst/>
              <a:gdLst/>
              <a:ahLst/>
              <a:cxnLst/>
              <a:rect l="l" t="t" r="r" b="b"/>
              <a:pathLst>
                <a:path w="17289" h="47443" extrusionOk="0">
                  <a:moveTo>
                    <a:pt x="17288" y="0"/>
                  </a:moveTo>
                  <a:lnTo>
                    <a:pt x="559" y="9675"/>
                  </a:lnTo>
                  <a:cubicBezTo>
                    <a:pt x="212" y="9874"/>
                    <a:pt x="0" y="10234"/>
                    <a:pt x="0" y="10631"/>
                  </a:cubicBezTo>
                  <a:lnTo>
                    <a:pt x="0" y="47443"/>
                  </a:lnTo>
                  <a:lnTo>
                    <a:pt x="16730" y="37768"/>
                  </a:lnTo>
                  <a:cubicBezTo>
                    <a:pt x="17040" y="37594"/>
                    <a:pt x="17288" y="37371"/>
                    <a:pt x="17288" y="37023"/>
                  </a:cubicBezTo>
                  <a:lnTo>
                    <a:pt x="172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53;p121">
              <a:extLst>
                <a:ext uri="{FF2B5EF4-FFF2-40B4-BE49-F238E27FC236}">
                  <a16:creationId xmlns:a16="http://schemas.microsoft.com/office/drawing/2014/main" id="{FD6EDACB-C2BD-51AE-3137-6F465EB3D184}"/>
                </a:ext>
              </a:extLst>
            </p:cNvPr>
            <p:cNvSpPr/>
            <p:nvPr/>
          </p:nvSpPr>
          <p:spPr>
            <a:xfrm>
              <a:off x="700125" y="2343300"/>
              <a:ext cx="65525" cy="1191025"/>
            </a:xfrm>
            <a:custGeom>
              <a:avLst/>
              <a:gdLst/>
              <a:ahLst/>
              <a:cxnLst/>
              <a:rect l="l" t="t" r="r" b="b"/>
              <a:pathLst>
                <a:path w="2621" h="47641" extrusionOk="0">
                  <a:moveTo>
                    <a:pt x="2621" y="47518"/>
                  </a:moveTo>
                  <a:cubicBezTo>
                    <a:pt x="2614" y="47521"/>
                    <a:pt x="2607" y="47524"/>
                    <a:pt x="2601" y="47527"/>
                  </a:cubicBezTo>
                  <a:lnTo>
                    <a:pt x="2601" y="47527"/>
                  </a:lnTo>
                  <a:cubicBezTo>
                    <a:pt x="2607" y="47524"/>
                    <a:pt x="2614" y="47521"/>
                    <a:pt x="2621" y="47518"/>
                  </a:cubicBezTo>
                  <a:close/>
                  <a:moveTo>
                    <a:pt x="187" y="1"/>
                  </a:moveTo>
                  <a:cubicBezTo>
                    <a:pt x="149" y="51"/>
                    <a:pt x="125" y="113"/>
                    <a:pt x="100" y="162"/>
                  </a:cubicBezTo>
                  <a:cubicBezTo>
                    <a:pt x="38" y="299"/>
                    <a:pt x="0" y="473"/>
                    <a:pt x="0" y="634"/>
                  </a:cubicBezTo>
                  <a:lnTo>
                    <a:pt x="0" y="45928"/>
                  </a:lnTo>
                  <a:cubicBezTo>
                    <a:pt x="25" y="46388"/>
                    <a:pt x="261" y="46810"/>
                    <a:pt x="646" y="47058"/>
                  </a:cubicBezTo>
                  <a:lnTo>
                    <a:pt x="1391" y="47493"/>
                  </a:lnTo>
                  <a:cubicBezTo>
                    <a:pt x="1594" y="47591"/>
                    <a:pt x="1817" y="47641"/>
                    <a:pt x="2039" y="47641"/>
                  </a:cubicBezTo>
                  <a:cubicBezTo>
                    <a:pt x="2232" y="47641"/>
                    <a:pt x="2424" y="47603"/>
                    <a:pt x="2601" y="47527"/>
                  </a:cubicBezTo>
                  <a:lnTo>
                    <a:pt x="2601" y="47527"/>
                  </a:lnTo>
                  <a:cubicBezTo>
                    <a:pt x="2532" y="47555"/>
                    <a:pt x="2467" y="47569"/>
                    <a:pt x="2407" y="47569"/>
                  </a:cubicBezTo>
                  <a:cubicBezTo>
                    <a:pt x="2191" y="47569"/>
                    <a:pt x="2040" y="47393"/>
                    <a:pt x="2050" y="47108"/>
                  </a:cubicBezTo>
                  <a:lnTo>
                    <a:pt x="2050" y="1814"/>
                  </a:lnTo>
                  <a:cubicBezTo>
                    <a:pt x="2050" y="1678"/>
                    <a:pt x="2074" y="1541"/>
                    <a:pt x="2124" y="1417"/>
                  </a:cubicBezTo>
                  <a:cubicBezTo>
                    <a:pt x="2149" y="1342"/>
                    <a:pt x="2186" y="1255"/>
                    <a:pt x="2236" y="1181"/>
                  </a:cubicBezTo>
                  <a:lnTo>
                    <a:pt x="1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54;p121">
              <a:extLst>
                <a:ext uri="{FF2B5EF4-FFF2-40B4-BE49-F238E27FC236}">
                  <a16:creationId xmlns:a16="http://schemas.microsoft.com/office/drawing/2014/main" id="{8D190CC1-9DAE-B902-5450-F81308539430}"/>
                </a:ext>
              </a:extLst>
            </p:cNvPr>
            <p:cNvSpPr/>
            <p:nvPr/>
          </p:nvSpPr>
          <p:spPr>
            <a:xfrm>
              <a:off x="700125" y="2343300"/>
              <a:ext cx="65525" cy="1191025"/>
            </a:xfrm>
            <a:custGeom>
              <a:avLst/>
              <a:gdLst/>
              <a:ahLst/>
              <a:cxnLst/>
              <a:rect l="l" t="t" r="r" b="b"/>
              <a:pathLst>
                <a:path w="2621" h="47641" extrusionOk="0">
                  <a:moveTo>
                    <a:pt x="2621" y="47518"/>
                  </a:moveTo>
                  <a:cubicBezTo>
                    <a:pt x="2614" y="47521"/>
                    <a:pt x="2607" y="47524"/>
                    <a:pt x="2601" y="47527"/>
                  </a:cubicBezTo>
                  <a:lnTo>
                    <a:pt x="2601" y="47527"/>
                  </a:lnTo>
                  <a:cubicBezTo>
                    <a:pt x="2607" y="47524"/>
                    <a:pt x="2614" y="47521"/>
                    <a:pt x="2621" y="47518"/>
                  </a:cubicBezTo>
                  <a:close/>
                  <a:moveTo>
                    <a:pt x="187" y="1"/>
                  </a:moveTo>
                  <a:cubicBezTo>
                    <a:pt x="149" y="51"/>
                    <a:pt x="125" y="113"/>
                    <a:pt x="100" y="162"/>
                  </a:cubicBezTo>
                  <a:cubicBezTo>
                    <a:pt x="38" y="299"/>
                    <a:pt x="0" y="473"/>
                    <a:pt x="0" y="634"/>
                  </a:cubicBezTo>
                  <a:lnTo>
                    <a:pt x="0" y="45928"/>
                  </a:lnTo>
                  <a:cubicBezTo>
                    <a:pt x="25" y="46388"/>
                    <a:pt x="261" y="46810"/>
                    <a:pt x="646" y="47058"/>
                  </a:cubicBezTo>
                  <a:lnTo>
                    <a:pt x="1391" y="47493"/>
                  </a:lnTo>
                  <a:cubicBezTo>
                    <a:pt x="1594" y="47591"/>
                    <a:pt x="1817" y="47641"/>
                    <a:pt x="2039" y="47641"/>
                  </a:cubicBezTo>
                  <a:cubicBezTo>
                    <a:pt x="2232" y="47641"/>
                    <a:pt x="2424" y="47603"/>
                    <a:pt x="2601" y="47527"/>
                  </a:cubicBezTo>
                  <a:lnTo>
                    <a:pt x="2601" y="47527"/>
                  </a:lnTo>
                  <a:cubicBezTo>
                    <a:pt x="2532" y="47555"/>
                    <a:pt x="2467" y="47569"/>
                    <a:pt x="2407" y="47569"/>
                  </a:cubicBezTo>
                  <a:cubicBezTo>
                    <a:pt x="2191" y="47569"/>
                    <a:pt x="2040" y="47393"/>
                    <a:pt x="2050" y="47108"/>
                  </a:cubicBezTo>
                  <a:lnTo>
                    <a:pt x="2050" y="1814"/>
                  </a:lnTo>
                  <a:cubicBezTo>
                    <a:pt x="2050" y="1678"/>
                    <a:pt x="2074" y="1541"/>
                    <a:pt x="2124" y="1417"/>
                  </a:cubicBezTo>
                  <a:cubicBezTo>
                    <a:pt x="2149" y="1342"/>
                    <a:pt x="2186" y="1255"/>
                    <a:pt x="2236" y="1181"/>
                  </a:cubicBezTo>
                  <a:lnTo>
                    <a:pt x="1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55;p121">
              <a:extLst>
                <a:ext uri="{FF2B5EF4-FFF2-40B4-BE49-F238E27FC236}">
                  <a16:creationId xmlns:a16="http://schemas.microsoft.com/office/drawing/2014/main" id="{7C374AE8-00DC-EC0C-D22F-363F15F4FADA}"/>
                </a:ext>
              </a:extLst>
            </p:cNvPr>
            <p:cNvSpPr/>
            <p:nvPr/>
          </p:nvSpPr>
          <p:spPr>
            <a:xfrm>
              <a:off x="982050" y="3303025"/>
              <a:ext cx="52175" cy="70825"/>
            </a:xfrm>
            <a:custGeom>
              <a:avLst/>
              <a:gdLst/>
              <a:ahLst/>
              <a:cxnLst/>
              <a:rect l="l" t="t" r="r" b="b"/>
              <a:pathLst>
                <a:path w="2087" h="2833" extrusionOk="0">
                  <a:moveTo>
                    <a:pt x="1615" y="0"/>
                  </a:moveTo>
                  <a:cubicBezTo>
                    <a:pt x="1453" y="25"/>
                    <a:pt x="1292" y="63"/>
                    <a:pt x="1168" y="162"/>
                  </a:cubicBezTo>
                  <a:cubicBezTo>
                    <a:pt x="534" y="522"/>
                    <a:pt x="0" y="1429"/>
                    <a:pt x="0" y="2161"/>
                  </a:cubicBezTo>
                  <a:cubicBezTo>
                    <a:pt x="0" y="2360"/>
                    <a:pt x="50" y="2832"/>
                    <a:pt x="472" y="2832"/>
                  </a:cubicBezTo>
                  <a:cubicBezTo>
                    <a:pt x="621" y="2832"/>
                    <a:pt x="783" y="2770"/>
                    <a:pt x="919" y="2695"/>
                  </a:cubicBezTo>
                  <a:cubicBezTo>
                    <a:pt x="1553" y="2323"/>
                    <a:pt x="2087" y="1404"/>
                    <a:pt x="2087" y="671"/>
                  </a:cubicBezTo>
                  <a:cubicBezTo>
                    <a:pt x="2087" y="472"/>
                    <a:pt x="2037" y="0"/>
                    <a:pt x="1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56;p121">
              <a:extLst>
                <a:ext uri="{FF2B5EF4-FFF2-40B4-BE49-F238E27FC236}">
                  <a16:creationId xmlns:a16="http://schemas.microsoft.com/office/drawing/2014/main" id="{81CBCE66-0DA7-237C-B867-F59EAE7463C9}"/>
                </a:ext>
              </a:extLst>
            </p:cNvPr>
            <p:cNvSpPr/>
            <p:nvPr/>
          </p:nvSpPr>
          <p:spPr>
            <a:xfrm>
              <a:off x="1000050" y="2238575"/>
              <a:ext cx="15875" cy="20550"/>
            </a:xfrm>
            <a:custGeom>
              <a:avLst/>
              <a:gdLst/>
              <a:ahLst/>
              <a:cxnLst/>
              <a:rect l="l" t="t" r="r" b="b"/>
              <a:pathLst>
                <a:path w="635" h="822" extrusionOk="0">
                  <a:moveTo>
                    <a:pt x="450" y="1"/>
                  </a:moveTo>
                  <a:cubicBezTo>
                    <a:pt x="407" y="1"/>
                    <a:pt x="360" y="14"/>
                    <a:pt x="311" y="42"/>
                  </a:cubicBezTo>
                  <a:cubicBezTo>
                    <a:pt x="125" y="166"/>
                    <a:pt x="1" y="377"/>
                    <a:pt x="1" y="588"/>
                  </a:cubicBezTo>
                  <a:cubicBezTo>
                    <a:pt x="1" y="730"/>
                    <a:pt x="70" y="821"/>
                    <a:pt x="173" y="821"/>
                  </a:cubicBezTo>
                  <a:cubicBezTo>
                    <a:pt x="215" y="821"/>
                    <a:pt x="261" y="807"/>
                    <a:pt x="311" y="775"/>
                  </a:cubicBezTo>
                  <a:cubicBezTo>
                    <a:pt x="510" y="663"/>
                    <a:pt x="622" y="452"/>
                    <a:pt x="634" y="228"/>
                  </a:cubicBezTo>
                  <a:cubicBezTo>
                    <a:pt x="634" y="86"/>
                    <a:pt x="557" y="1"/>
                    <a:pt x="4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57;p121">
              <a:extLst>
                <a:ext uri="{FF2B5EF4-FFF2-40B4-BE49-F238E27FC236}">
                  <a16:creationId xmlns:a16="http://schemas.microsoft.com/office/drawing/2014/main" id="{8F38825D-4DB1-9F89-D11D-804714C0795C}"/>
                </a:ext>
              </a:extLst>
            </p:cNvPr>
            <p:cNvSpPr/>
            <p:nvPr/>
          </p:nvSpPr>
          <p:spPr>
            <a:xfrm>
              <a:off x="949450" y="2305875"/>
              <a:ext cx="14000" cy="18700"/>
            </a:xfrm>
            <a:custGeom>
              <a:avLst/>
              <a:gdLst/>
              <a:ahLst/>
              <a:cxnLst/>
              <a:rect l="l" t="t" r="r" b="b"/>
              <a:pathLst>
                <a:path w="560" h="748" extrusionOk="0">
                  <a:moveTo>
                    <a:pt x="411" y="1"/>
                  </a:moveTo>
                  <a:cubicBezTo>
                    <a:pt x="374" y="1"/>
                    <a:pt x="331" y="15"/>
                    <a:pt x="286" y="45"/>
                  </a:cubicBezTo>
                  <a:cubicBezTo>
                    <a:pt x="112" y="144"/>
                    <a:pt x="0" y="330"/>
                    <a:pt x="0" y="554"/>
                  </a:cubicBezTo>
                  <a:cubicBezTo>
                    <a:pt x="0" y="675"/>
                    <a:pt x="60" y="748"/>
                    <a:pt x="151" y="748"/>
                  </a:cubicBezTo>
                  <a:cubicBezTo>
                    <a:pt x="191" y="748"/>
                    <a:pt x="237" y="733"/>
                    <a:pt x="286" y="703"/>
                  </a:cubicBezTo>
                  <a:cubicBezTo>
                    <a:pt x="460" y="604"/>
                    <a:pt x="547" y="417"/>
                    <a:pt x="559" y="206"/>
                  </a:cubicBezTo>
                  <a:cubicBezTo>
                    <a:pt x="559" y="76"/>
                    <a:pt x="499" y="1"/>
                    <a:pt x="4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858;p121">
              <a:extLst>
                <a:ext uri="{FF2B5EF4-FFF2-40B4-BE49-F238E27FC236}">
                  <a16:creationId xmlns:a16="http://schemas.microsoft.com/office/drawing/2014/main" id="{2787CF83-32D2-2CC1-965A-6028710B46DE}"/>
                </a:ext>
              </a:extLst>
            </p:cNvPr>
            <p:cNvSpPr/>
            <p:nvPr/>
          </p:nvSpPr>
          <p:spPr>
            <a:xfrm>
              <a:off x="972100" y="2246275"/>
              <a:ext cx="94425" cy="64400"/>
            </a:xfrm>
            <a:custGeom>
              <a:avLst/>
              <a:gdLst/>
              <a:ahLst/>
              <a:cxnLst/>
              <a:rect l="l" t="t" r="r" b="b"/>
              <a:pathLst>
                <a:path w="3777" h="2576" extrusionOk="0">
                  <a:moveTo>
                    <a:pt x="3605" y="0"/>
                  </a:moveTo>
                  <a:cubicBezTo>
                    <a:pt x="3562" y="0"/>
                    <a:pt x="3515" y="14"/>
                    <a:pt x="3466" y="44"/>
                  </a:cubicBezTo>
                  <a:lnTo>
                    <a:pt x="311" y="1870"/>
                  </a:lnTo>
                  <a:cubicBezTo>
                    <a:pt x="138" y="1969"/>
                    <a:pt x="13" y="2180"/>
                    <a:pt x="1" y="2379"/>
                  </a:cubicBezTo>
                  <a:cubicBezTo>
                    <a:pt x="1" y="2506"/>
                    <a:pt x="64" y="2575"/>
                    <a:pt x="159" y="2575"/>
                  </a:cubicBezTo>
                  <a:cubicBezTo>
                    <a:pt x="204" y="2575"/>
                    <a:pt x="256" y="2560"/>
                    <a:pt x="311" y="2528"/>
                  </a:cubicBezTo>
                  <a:lnTo>
                    <a:pt x="3466" y="715"/>
                  </a:lnTo>
                  <a:cubicBezTo>
                    <a:pt x="3652" y="603"/>
                    <a:pt x="3752" y="417"/>
                    <a:pt x="3776" y="206"/>
                  </a:cubicBezTo>
                  <a:cubicBezTo>
                    <a:pt x="3776" y="76"/>
                    <a:pt x="3704" y="0"/>
                    <a:pt x="36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859;p121">
              <a:extLst>
                <a:ext uri="{FF2B5EF4-FFF2-40B4-BE49-F238E27FC236}">
                  <a16:creationId xmlns:a16="http://schemas.microsoft.com/office/drawing/2014/main" id="{60146CD6-3855-E9AC-68CE-08899BF5D945}"/>
                </a:ext>
              </a:extLst>
            </p:cNvPr>
            <p:cNvSpPr/>
            <p:nvPr/>
          </p:nvSpPr>
          <p:spPr>
            <a:xfrm>
              <a:off x="704475" y="2049275"/>
              <a:ext cx="559825" cy="322625"/>
            </a:xfrm>
            <a:custGeom>
              <a:avLst/>
              <a:gdLst/>
              <a:ahLst/>
              <a:cxnLst/>
              <a:rect l="l" t="t" r="r" b="b"/>
              <a:pathLst>
                <a:path w="22393" h="12905" extrusionOk="0">
                  <a:moveTo>
                    <a:pt x="20353" y="1"/>
                  </a:moveTo>
                  <a:cubicBezTo>
                    <a:pt x="20129" y="1"/>
                    <a:pt x="19909" y="50"/>
                    <a:pt x="19710" y="150"/>
                  </a:cubicBezTo>
                  <a:lnTo>
                    <a:pt x="472" y="11253"/>
                  </a:lnTo>
                  <a:cubicBezTo>
                    <a:pt x="273" y="11377"/>
                    <a:pt x="112" y="11526"/>
                    <a:pt x="0" y="11737"/>
                  </a:cubicBezTo>
                  <a:lnTo>
                    <a:pt x="2049" y="12904"/>
                  </a:lnTo>
                  <a:cubicBezTo>
                    <a:pt x="2161" y="12706"/>
                    <a:pt x="2323" y="12557"/>
                    <a:pt x="2521" y="12433"/>
                  </a:cubicBezTo>
                  <a:lnTo>
                    <a:pt x="21759" y="1330"/>
                  </a:lnTo>
                  <a:cubicBezTo>
                    <a:pt x="21861" y="1271"/>
                    <a:pt x="21956" y="1243"/>
                    <a:pt x="22040" y="1243"/>
                  </a:cubicBezTo>
                  <a:cubicBezTo>
                    <a:pt x="22225" y="1243"/>
                    <a:pt x="22359" y="1377"/>
                    <a:pt x="22393" y="1615"/>
                  </a:cubicBezTo>
                  <a:cubicBezTo>
                    <a:pt x="22343" y="1193"/>
                    <a:pt x="22120" y="820"/>
                    <a:pt x="21759" y="584"/>
                  </a:cubicBezTo>
                  <a:lnTo>
                    <a:pt x="21014" y="150"/>
                  </a:lnTo>
                  <a:cubicBezTo>
                    <a:pt x="20803" y="50"/>
                    <a:pt x="20576" y="1"/>
                    <a:pt x="20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860;p121">
              <a:extLst>
                <a:ext uri="{FF2B5EF4-FFF2-40B4-BE49-F238E27FC236}">
                  <a16:creationId xmlns:a16="http://schemas.microsoft.com/office/drawing/2014/main" id="{8D172F49-FDB2-46B0-2ADB-43312DFDEDB8}"/>
                </a:ext>
              </a:extLst>
            </p:cNvPr>
            <p:cNvSpPr/>
            <p:nvPr/>
          </p:nvSpPr>
          <p:spPr>
            <a:xfrm>
              <a:off x="704475" y="2049275"/>
              <a:ext cx="559825" cy="322625"/>
            </a:xfrm>
            <a:custGeom>
              <a:avLst/>
              <a:gdLst/>
              <a:ahLst/>
              <a:cxnLst/>
              <a:rect l="l" t="t" r="r" b="b"/>
              <a:pathLst>
                <a:path w="22393" h="12905" extrusionOk="0">
                  <a:moveTo>
                    <a:pt x="20353" y="1"/>
                  </a:moveTo>
                  <a:cubicBezTo>
                    <a:pt x="20129" y="1"/>
                    <a:pt x="19909" y="50"/>
                    <a:pt x="19710" y="150"/>
                  </a:cubicBezTo>
                  <a:lnTo>
                    <a:pt x="472" y="11253"/>
                  </a:lnTo>
                  <a:cubicBezTo>
                    <a:pt x="273" y="11377"/>
                    <a:pt x="112" y="11526"/>
                    <a:pt x="0" y="11737"/>
                  </a:cubicBezTo>
                  <a:lnTo>
                    <a:pt x="2049" y="12904"/>
                  </a:lnTo>
                  <a:cubicBezTo>
                    <a:pt x="2161" y="12706"/>
                    <a:pt x="2323" y="12557"/>
                    <a:pt x="2521" y="12433"/>
                  </a:cubicBezTo>
                  <a:lnTo>
                    <a:pt x="21759" y="1330"/>
                  </a:lnTo>
                  <a:cubicBezTo>
                    <a:pt x="21861" y="1271"/>
                    <a:pt x="21956" y="1243"/>
                    <a:pt x="22040" y="1243"/>
                  </a:cubicBezTo>
                  <a:cubicBezTo>
                    <a:pt x="22225" y="1243"/>
                    <a:pt x="22359" y="1377"/>
                    <a:pt x="22393" y="1615"/>
                  </a:cubicBezTo>
                  <a:cubicBezTo>
                    <a:pt x="22343" y="1193"/>
                    <a:pt x="22120" y="820"/>
                    <a:pt x="21759" y="584"/>
                  </a:cubicBezTo>
                  <a:lnTo>
                    <a:pt x="21014" y="150"/>
                  </a:lnTo>
                  <a:cubicBezTo>
                    <a:pt x="20803" y="50"/>
                    <a:pt x="20576" y="1"/>
                    <a:pt x="203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61;p121">
              <a:extLst>
                <a:ext uri="{FF2B5EF4-FFF2-40B4-BE49-F238E27FC236}">
                  <a16:creationId xmlns:a16="http://schemas.microsoft.com/office/drawing/2014/main" id="{BCB4DD06-4061-D7BC-323A-8F20AF075FD3}"/>
                </a:ext>
              </a:extLst>
            </p:cNvPr>
            <p:cNvSpPr/>
            <p:nvPr/>
          </p:nvSpPr>
          <p:spPr>
            <a:xfrm>
              <a:off x="1118650" y="2075700"/>
              <a:ext cx="74550" cy="50575"/>
            </a:xfrm>
            <a:custGeom>
              <a:avLst/>
              <a:gdLst/>
              <a:ahLst/>
              <a:cxnLst/>
              <a:rect l="l" t="t" r="r" b="b"/>
              <a:pathLst>
                <a:path w="2982" h="2023" extrusionOk="0">
                  <a:moveTo>
                    <a:pt x="2544" y="1"/>
                  </a:moveTo>
                  <a:cubicBezTo>
                    <a:pt x="2429" y="1"/>
                    <a:pt x="2314" y="29"/>
                    <a:pt x="2212" y="86"/>
                  </a:cubicBezTo>
                  <a:lnTo>
                    <a:pt x="150" y="1279"/>
                  </a:lnTo>
                  <a:cubicBezTo>
                    <a:pt x="63" y="1328"/>
                    <a:pt x="26" y="1390"/>
                    <a:pt x="1" y="1490"/>
                  </a:cubicBezTo>
                  <a:lnTo>
                    <a:pt x="1" y="1763"/>
                  </a:lnTo>
                  <a:cubicBezTo>
                    <a:pt x="1" y="1862"/>
                    <a:pt x="51" y="1924"/>
                    <a:pt x="125" y="1949"/>
                  </a:cubicBezTo>
                  <a:cubicBezTo>
                    <a:pt x="228" y="1997"/>
                    <a:pt x="339" y="2022"/>
                    <a:pt x="449" y="2022"/>
                  </a:cubicBezTo>
                  <a:cubicBezTo>
                    <a:pt x="566" y="2022"/>
                    <a:pt x="681" y="1994"/>
                    <a:pt x="783" y="1937"/>
                  </a:cubicBezTo>
                  <a:lnTo>
                    <a:pt x="2845" y="720"/>
                  </a:lnTo>
                  <a:cubicBezTo>
                    <a:pt x="2920" y="682"/>
                    <a:pt x="2969" y="620"/>
                    <a:pt x="2982" y="521"/>
                  </a:cubicBezTo>
                  <a:lnTo>
                    <a:pt x="2982" y="248"/>
                  </a:lnTo>
                  <a:cubicBezTo>
                    <a:pt x="2969" y="161"/>
                    <a:pt x="2920" y="99"/>
                    <a:pt x="2857" y="74"/>
                  </a:cubicBezTo>
                  <a:cubicBezTo>
                    <a:pt x="2761" y="26"/>
                    <a:pt x="2653" y="1"/>
                    <a:pt x="2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62;p121">
              <a:extLst>
                <a:ext uri="{FF2B5EF4-FFF2-40B4-BE49-F238E27FC236}">
                  <a16:creationId xmlns:a16="http://schemas.microsoft.com/office/drawing/2014/main" id="{26CCAAE9-8A6A-A3B8-2DC2-1ED402744073}"/>
                </a:ext>
              </a:extLst>
            </p:cNvPr>
            <p:cNvSpPr/>
            <p:nvPr/>
          </p:nvSpPr>
          <p:spPr>
            <a:xfrm>
              <a:off x="1118650" y="2075700"/>
              <a:ext cx="74550" cy="50575"/>
            </a:xfrm>
            <a:custGeom>
              <a:avLst/>
              <a:gdLst/>
              <a:ahLst/>
              <a:cxnLst/>
              <a:rect l="l" t="t" r="r" b="b"/>
              <a:pathLst>
                <a:path w="2982" h="2023" extrusionOk="0">
                  <a:moveTo>
                    <a:pt x="2544" y="1"/>
                  </a:moveTo>
                  <a:cubicBezTo>
                    <a:pt x="2429" y="1"/>
                    <a:pt x="2314" y="29"/>
                    <a:pt x="2212" y="86"/>
                  </a:cubicBezTo>
                  <a:lnTo>
                    <a:pt x="150" y="1279"/>
                  </a:lnTo>
                  <a:cubicBezTo>
                    <a:pt x="63" y="1328"/>
                    <a:pt x="26" y="1390"/>
                    <a:pt x="1" y="1490"/>
                  </a:cubicBezTo>
                  <a:lnTo>
                    <a:pt x="1" y="1763"/>
                  </a:lnTo>
                  <a:cubicBezTo>
                    <a:pt x="1" y="1862"/>
                    <a:pt x="51" y="1924"/>
                    <a:pt x="125" y="1949"/>
                  </a:cubicBezTo>
                  <a:cubicBezTo>
                    <a:pt x="228" y="1997"/>
                    <a:pt x="339" y="2022"/>
                    <a:pt x="449" y="2022"/>
                  </a:cubicBezTo>
                  <a:cubicBezTo>
                    <a:pt x="566" y="2022"/>
                    <a:pt x="681" y="1994"/>
                    <a:pt x="783" y="1937"/>
                  </a:cubicBezTo>
                  <a:lnTo>
                    <a:pt x="2845" y="720"/>
                  </a:lnTo>
                  <a:cubicBezTo>
                    <a:pt x="2920" y="682"/>
                    <a:pt x="2969" y="620"/>
                    <a:pt x="2982" y="521"/>
                  </a:cubicBezTo>
                  <a:lnTo>
                    <a:pt x="2982" y="248"/>
                  </a:lnTo>
                  <a:cubicBezTo>
                    <a:pt x="2969" y="161"/>
                    <a:pt x="2920" y="99"/>
                    <a:pt x="2857" y="74"/>
                  </a:cubicBezTo>
                  <a:cubicBezTo>
                    <a:pt x="2761" y="26"/>
                    <a:pt x="2653" y="1"/>
                    <a:pt x="25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863;p121">
              <a:extLst>
                <a:ext uri="{FF2B5EF4-FFF2-40B4-BE49-F238E27FC236}">
                  <a16:creationId xmlns:a16="http://schemas.microsoft.com/office/drawing/2014/main" id="{F030B3A8-DEFF-1512-F5F3-4D54FD8C0072}"/>
                </a:ext>
              </a:extLst>
            </p:cNvPr>
            <p:cNvSpPr/>
            <p:nvPr/>
          </p:nvSpPr>
          <p:spPr>
            <a:xfrm>
              <a:off x="1117100" y="2076250"/>
              <a:ext cx="77650" cy="43050"/>
            </a:xfrm>
            <a:custGeom>
              <a:avLst/>
              <a:gdLst/>
              <a:ahLst/>
              <a:cxnLst/>
              <a:rect l="l" t="t" r="r" b="b"/>
              <a:pathLst>
                <a:path w="3106" h="1722" extrusionOk="0">
                  <a:moveTo>
                    <a:pt x="2608" y="1"/>
                  </a:moveTo>
                  <a:cubicBezTo>
                    <a:pt x="2492" y="1"/>
                    <a:pt x="2376" y="25"/>
                    <a:pt x="2274" y="77"/>
                  </a:cubicBezTo>
                  <a:lnTo>
                    <a:pt x="212" y="1281"/>
                  </a:lnTo>
                  <a:cubicBezTo>
                    <a:pt x="26" y="1381"/>
                    <a:pt x="1" y="1555"/>
                    <a:pt x="187" y="1654"/>
                  </a:cubicBezTo>
                  <a:cubicBezTo>
                    <a:pt x="289" y="1699"/>
                    <a:pt x="394" y="1721"/>
                    <a:pt x="496" y="1721"/>
                  </a:cubicBezTo>
                  <a:cubicBezTo>
                    <a:pt x="618" y="1721"/>
                    <a:pt x="737" y="1690"/>
                    <a:pt x="845" y="1629"/>
                  </a:cubicBezTo>
                  <a:lnTo>
                    <a:pt x="2907" y="437"/>
                  </a:lnTo>
                  <a:cubicBezTo>
                    <a:pt x="3093" y="325"/>
                    <a:pt x="3106" y="164"/>
                    <a:pt x="2919" y="64"/>
                  </a:cubicBezTo>
                  <a:cubicBezTo>
                    <a:pt x="2823" y="22"/>
                    <a:pt x="2716" y="1"/>
                    <a:pt x="2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64;p121">
              <a:extLst>
                <a:ext uri="{FF2B5EF4-FFF2-40B4-BE49-F238E27FC236}">
                  <a16:creationId xmlns:a16="http://schemas.microsoft.com/office/drawing/2014/main" id="{EA65832A-B1E0-B861-9A48-F3F08212AF90}"/>
                </a:ext>
              </a:extLst>
            </p:cNvPr>
            <p:cNvSpPr/>
            <p:nvPr/>
          </p:nvSpPr>
          <p:spPr>
            <a:xfrm>
              <a:off x="1117100" y="2076250"/>
              <a:ext cx="77650" cy="43050"/>
            </a:xfrm>
            <a:custGeom>
              <a:avLst/>
              <a:gdLst/>
              <a:ahLst/>
              <a:cxnLst/>
              <a:rect l="l" t="t" r="r" b="b"/>
              <a:pathLst>
                <a:path w="3106" h="1722" extrusionOk="0">
                  <a:moveTo>
                    <a:pt x="2608" y="1"/>
                  </a:moveTo>
                  <a:cubicBezTo>
                    <a:pt x="2492" y="1"/>
                    <a:pt x="2376" y="25"/>
                    <a:pt x="2274" y="77"/>
                  </a:cubicBezTo>
                  <a:lnTo>
                    <a:pt x="212" y="1281"/>
                  </a:lnTo>
                  <a:cubicBezTo>
                    <a:pt x="26" y="1381"/>
                    <a:pt x="1" y="1555"/>
                    <a:pt x="187" y="1654"/>
                  </a:cubicBezTo>
                  <a:cubicBezTo>
                    <a:pt x="289" y="1699"/>
                    <a:pt x="394" y="1721"/>
                    <a:pt x="496" y="1721"/>
                  </a:cubicBezTo>
                  <a:cubicBezTo>
                    <a:pt x="618" y="1721"/>
                    <a:pt x="737" y="1690"/>
                    <a:pt x="845" y="1629"/>
                  </a:cubicBezTo>
                  <a:lnTo>
                    <a:pt x="2907" y="437"/>
                  </a:lnTo>
                  <a:cubicBezTo>
                    <a:pt x="3093" y="325"/>
                    <a:pt x="3106" y="164"/>
                    <a:pt x="2919" y="64"/>
                  </a:cubicBezTo>
                  <a:cubicBezTo>
                    <a:pt x="2823" y="22"/>
                    <a:pt x="2716" y="1"/>
                    <a:pt x="26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865;p121">
              <a:extLst>
                <a:ext uri="{FF2B5EF4-FFF2-40B4-BE49-F238E27FC236}">
                  <a16:creationId xmlns:a16="http://schemas.microsoft.com/office/drawing/2014/main" id="{057417CB-7F03-7ACD-811C-026EB033C9D8}"/>
                </a:ext>
              </a:extLst>
            </p:cNvPr>
            <p:cNvSpPr/>
            <p:nvPr/>
          </p:nvSpPr>
          <p:spPr>
            <a:xfrm>
              <a:off x="710375" y="2514350"/>
              <a:ext cx="22375" cy="151000"/>
            </a:xfrm>
            <a:custGeom>
              <a:avLst/>
              <a:gdLst/>
              <a:ahLst/>
              <a:cxnLst/>
              <a:rect l="l" t="t" r="r" b="b"/>
              <a:pathLst>
                <a:path w="895" h="6040" extrusionOk="0">
                  <a:moveTo>
                    <a:pt x="450" y="0"/>
                  </a:moveTo>
                  <a:cubicBezTo>
                    <a:pt x="417" y="0"/>
                    <a:pt x="383" y="10"/>
                    <a:pt x="348" y="27"/>
                  </a:cubicBezTo>
                  <a:cubicBezTo>
                    <a:pt x="311" y="39"/>
                    <a:pt x="149" y="126"/>
                    <a:pt x="112" y="163"/>
                  </a:cubicBezTo>
                  <a:cubicBezTo>
                    <a:pt x="37" y="213"/>
                    <a:pt x="0" y="300"/>
                    <a:pt x="25" y="375"/>
                  </a:cubicBezTo>
                  <a:lnTo>
                    <a:pt x="25" y="5429"/>
                  </a:lnTo>
                  <a:cubicBezTo>
                    <a:pt x="25" y="5653"/>
                    <a:pt x="149" y="5864"/>
                    <a:pt x="336" y="6001"/>
                  </a:cubicBezTo>
                  <a:cubicBezTo>
                    <a:pt x="369" y="6027"/>
                    <a:pt x="406" y="6040"/>
                    <a:pt x="442" y="6040"/>
                  </a:cubicBezTo>
                  <a:cubicBezTo>
                    <a:pt x="474" y="6040"/>
                    <a:pt x="505" y="6030"/>
                    <a:pt x="534" y="6013"/>
                  </a:cubicBezTo>
                  <a:cubicBezTo>
                    <a:pt x="584" y="6001"/>
                    <a:pt x="733" y="5901"/>
                    <a:pt x="783" y="5876"/>
                  </a:cubicBezTo>
                  <a:cubicBezTo>
                    <a:pt x="845" y="5827"/>
                    <a:pt x="894" y="5740"/>
                    <a:pt x="870" y="5653"/>
                  </a:cubicBezTo>
                  <a:lnTo>
                    <a:pt x="870" y="611"/>
                  </a:lnTo>
                  <a:cubicBezTo>
                    <a:pt x="870" y="375"/>
                    <a:pt x="745" y="176"/>
                    <a:pt x="559" y="39"/>
                  </a:cubicBezTo>
                  <a:cubicBezTo>
                    <a:pt x="526" y="13"/>
                    <a:pt x="489" y="0"/>
                    <a:pt x="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866;p121">
              <a:extLst>
                <a:ext uri="{FF2B5EF4-FFF2-40B4-BE49-F238E27FC236}">
                  <a16:creationId xmlns:a16="http://schemas.microsoft.com/office/drawing/2014/main" id="{82DE9A4F-AA97-918C-80BF-38DAF4A6F891}"/>
                </a:ext>
              </a:extLst>
            </p:cNvPr>
            <p:cNvSpPr/>
            <p:nvPr/>
          </p:nvSpPr>
          <p:spPr>
            <a:xfrm>
              <a:off x="710375" y="2514350"/>
              <a:ext cx="22375" cy="151000"/>
            </a:xfrm>
            <a:custGeom>
              <a:avLst/>
              <a:gdLst/>
              <a:ahLst/>
              <a:cxnLst/>
              <a:rect l="l" t="t" r="r" b="b"/>
              <a:pathLst>
                <a:path w="895" h="6040" extrusionOk="0">
                  <a:moveTo>
                    <a:pt x="450" y="0"/>
                  </a:moveTo>
                  <a:cubicBezTo>
                    <a:pt x="417" y="0"/>
                    <a:pt x="383" y="10"/>
                    <a:pt x="348" y="27"/>
                  </a:cubicBezTo>
                  <a:cubicBezTo>
                    <a:pt x="311" y="39"/>
                    <a:pt x="149" y="126"/>
                    <a:pt x="112" y="163"/>
                  </a:cubicBezTo>
                  <a:cubicBezTo>
                    <a:pt x="37" y="213"/>
                    <a:pt x="0" y="300"/>
                    <a:pt x="25" y="375"/>
                  </a:cubicBezTo>
                  <a:lnTo>
                    <a:pt x="25" y="5429"/>
                  </a:lnTo>
                  <a:cubicBezTo>
                    <a:pt x="25" y="5653"/>
                    <a:pt x="149" y="5864"/>
                    <a:pt x="336" y="6001"/>
                  </a:cubicBezTo>
                  <a:cubicBezTo>
                    <a:pt x="369" y="6027"/>
                    <a:pt x="406" y="6040"/>
                    <a:pt x="442" y="6040"/>
                  </a:cubicBezTo>
                  <a:cubicBezTo>
                    <a:pt x="474" y="6040"/>
                    <a:pt x="505" y="6030"/>
                    <a:pt x="534" y="6013"/>
                  </a:cubicBezTo>
                  <a:cubicBezTo>
                    <a:pt x="584" y="6001"/>
                    <a:pt x="733" y="5901"/>
                    <a:pt x="783" y="5876"/>
                  </a:cubicBezTo>
                  <a:cubicBezTo>
                    <a:pt x="845" y="5827"/>
                    <a:pt x="894" y="5740"/>
                    <a:pt x="870" y="5653"/>
                  </a:cubicBezTo>
                  <a:lnTo>
                    <a:pt x="870" y="611"/>
                  </a:lnTo>
                  <a:cubicBezTo>
                    <a:pt x="870" y="375"/>
                    <a:pt x="745" y="176"/>
                    <a:pt x="559" y="39"/>
                  </a:cubicBezTo>
                  <a:cubicBezTo>
                    <a:pt x="526" y="13"/>
                    <a:pt x="489" y="0"/>
                    <a:pt x="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867;p121">
              <a:extLst>
                <a:ext uri="{FF2B5EF4-FFF2-40B4-BE49-F238E27FC236}">
                  <a16:creationId xmlns:a16="http://schemas.microsoft.com/office/drawing/2014/main" id="{14B19B3D-EAD5-8981-7CC0-79637F8C6032}"/>
                </a:ext>
              </a:extLst>
            </p:cNvPr>
            <p:cNvSpPr/>
            <p:nvPr/>
          </p:nvSpPr>
          <p:spPr>
            <a:xfrm>
              <a:off x="711000" y="2517575"/>
              <a:ext cx="15550" cy="147975"/>
            </a:xfrm>
            <a:custGeom>
              <a:avLst/>
              <a:gdLst/>
              <a:ahLst/>
              <a:cxnLst/>
              <a:rect l="l" t="t" r="r" b="b"/>
              <a:pathLst>
                <a:path w="622" h="5919" extrusionOk="0">
                  <a:moveTo>
                    <a:pt x="174" y="0"/>
                  </a:moveTo>
                  <a:cubicBezTo>
                    <a:pt x="70" y="0"/>
                    <a:pt x="0" y="94"/>
                    <a:pt x="0" y="246"/>
                  </a:cubicBezTo>
                  <a:lnTo>
                    <a:pt x="0" y="5300"/>
                  </a:lnTo>
                  <a:cubicBezTo>
                    <a:pt x="0" y="5524"/>
                    <a:pt x="124" y="5747"/>
                    <a:pt x="311" y="5872"/>
                  </a:cubicBezTo>
                  <a:cubicBezTo>
                    <a:pt x="356" y="5903"/>
                    <a:pt x="401" y="5918"/>
                    <a:pt x="442" y="5918"/>
                  </a:cubicBezTo>
                  <a:cubicBezTo>
                    <a:pt x="545" y="5918"/>
                    <a:pt x="621" y="5824"/>
                    <a:pt x="621" y="5673"/>
                  </a:cubicBezTo>
                  <a:lnTo>
                    <a:pt x="621" y="618"/>
                  </a:lnTo>
                  <a:cubicBezTo>
                    <a:pt x="621" y="395"/>
                    <a:pt x="497" y="171"/>
                    <a:pt x="311" y="47"/>
                  </a:cubicBezTo>
                  <a:cubicBezTo>
                    <a:pt x="261" y="15"/>
                    <a:pt x="215" y="0"/>
                    <a:pt x="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868;p121">
              <a:extLst>
                <a:ext uri="{FF2B5EF4-FFF2-40B4-BE49-F238E27FC236}">
                  <a16:creationId xmlns:a16="http://schemas.microsoft.com/office/drawing/2014/main" id="{7A18843E-3469-EDAF-BAF1-B248589FDC55}"/>
                </a:ext>
              </a:extLst>
            </p:cNvPr>
            <p:cNvSpPr/>
            <p:nvPr/>
          </p:nvSpPr>
          <p:spPr>
            <a:xfrm>
              <a:off x="711000" y="2517575"/>
              <a:ext cx="15550" cy="147975"/>
            </a:xfrm>
            <a:custGeom>
              <a:avLst/>
              <a:gdLst/>
              <a:ahLst/>
              <a:cxnLst/>
              <a:rect l="l" t="t" r="r" b="b"/>
              <a:pathLst>
                <a:path w="622" h="5919" extrusionOk="0">
                  <a:moveTo>
                    <a:pt x="174" y="0"/>
                  </a:moveTo>
                  <a:cubicBezTo>
                    <a:pt x="70" y="0"/>
                    <a:pt x="0" y="94"/>
                    <a:pt x="0" y="246"/>
                  </a:cubicBezTo>
                  <a:lnTo>
                    <a:pt x="0" y="5300"/>
                  </a:lnTo>
                  <a:cubicBezTo>
                    <a:pt x="0" y="5524"/>
                    <a:pt x="124" y="5747"/>
                    <a:pt x="311" y="5872"/>
                  </a:cubicBezTo>
                  <a:cubicBezTo>
                    <a:pt x="356" y="5903"/>
                    <a:pt x="401" y="5918"/>
                    <a:pt x="442" y="5918"/>
                  </a:cubicBezTo>
                  <a:cubicBezTo>
                    <a:pt x="545" y="5918"/>
                    <a:pt x="621" y="5824"/>
                    <a:pt x="621" y="5673"/>
                  </a:cubicBezTo>
                  <a:lnTo>
                    <a:pt x="621" y="618"/>
                  </a:lnTo>
                  <a:cubicBezTo>
                    <a:pt x="621" y="395"/>
                    <a:pt x="497" y="171"/>
                    <a:pt x="311" y="47"/>
                  </a:cubicBezTo>
                  <a:cubicBezTo>
                    <a:pt x="261" y="15"/>
                    <a:pt x="215" y="0"/>
                    <a:pt x="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869;p121">
              <a:extLst>
                <a:ext uri="{FF2B5EF4-FFF2-40B4-BE49-F238E27FC236}">
                  <a16:creationId xmlns:a16="http://schemas.microsoft.com/office/drawing/2014/main" id="{8D6B6288-B3E9-5C7A-1ECD-A716CDADF2B6}"/>
                </a:ext>
              </a:extLst>
            </p:cNvPr>
            <p:cNvSpPr/>
            <p:nvPr/>
          </p:nvSpPr>
          <p:spPr>
            <a:xfrm>
              <a:off x="710375" y="2683200"/>
              <a:ext cx="22375" cy="84075"/>
            </a:xfrm>
            <a:custGeom>
              <a:avLst/>
              <a:gdLst/>
              <a:ahLst/>
              <a:cxnLst/>
              <a:rect l="l" t="t" r="r" b="b"/>
              <a:pathLst>
                <a:path w="895" h="3363" extrusionOk="0">
                  <a:moveTo>
                    <a:pt x="440" y="0"/>
                  </a:moveTo>
                  <a:cubicBezTo>
                    <a:pt x="410" y="0"/>
                    <a:pt x="379" y="6"/>
                    <a:pt x="348" y="17"/>
                  </a:cubicBezTo>
                  <a:cubicBezTo>
                    <a:pt x="311" y="54"/>
                    <a:pt x="149" y="128"/>
                    <a:pt x="112" y="166"/>
                  </a:cubicBezTo>
                  <a:cubicBezTo>
                    <a:pt x="50" y="203"/>
                    <a:pt x="0" y="302"/>
                    <a:pt x="25" y="377"/>
                  </a:cubicBezTo>
                  <a:lnTo>
                    <a:pt x="25" y="2749"/>
                  </a:lnTo>
                  <a:cubicBezTo>
                    <a:pt x="25" y="2985"/>
                    <a:pt x="149" y="3184"/>
                    <a:pt x="336" y="3333"/>
                  </a:cubicBezTo>
                  <a:cubicBezTo>
                    <a:pt x="370" y="3353"/>
                    <a:pt x="408" y="3362"/>
                    <a:pt x="445" y="3362"/>
                  </a:cubicBezTo>
                  <a:cubicBezTo>
                    <a:pt x="476" y="3362"/>
                    <a:pt x="506" y="3356"/>
                    <a:pt x="534" y="3345"/>
                  </a:cubicBezTo>
                  <a:cubicBezTo>
                    <a:pt x="584" y="3333"/>
                    <a:pt x="733" y="3233"/>
                    <a:pt x="783" y="3208"/>
                  </a:cubicBezTo>
                  <a:cubicBezTo>
                    <a:pt x="845" y="3159"/>
                    <a:pt x="894" y="3059"/>
                    <a:pt x="870" y="2985"/>
                  </a:cubicBezTo>
                  <a:lnTo>
                    <a:pt x="870" y="613"/>
                  </a:lnTo>
                  <a:cubicBezTo>
                    <a:pt x="870" y="377"/>
                    <a:pt x="745" y="178"/>
                    <a:pt x="559" y="41"/>
                  </a:cubicBezTo>
                  <a:cubicBezTo>
                    <a:pt x="523" y="12"/>
                    <a:pt x="482" y="0"/>
                    <a:pt x="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870;p121">
              <a:extLst>
                <a:ext uri="{FF2B5EF4-FFF2-40B4-BE49-F238E27FC236}">
                  <a16:creationId xmlns:a16="http://schemas.microsoft.com/office/drawing/2014/main" id="{BE115991-E637-4A01-88F8-9E91A558C3B7}"/>
                </a:ext>
              </a:extLst>
            </p:cNvPr>
            <p:cNvSpPr/>
            <p:nvPr/>
          </p:nvSpPr>
          <p:spPr>
            <a:xfrm>
              <a:off x="710375" y="2683200"/>
              <a:ext cx="22375" cy="84075"/>
            </a:xfrm>
            <a:custGeom>
              <a:avLst/>
              <a:gdLst/>
              <a:ahLst/>
              <a:cxnLst/>
              <a:rect l="l" t="t" r="r" b="b"/>
              <a:pathLst>
                <a:path w="895" h="3363" extrusionOk="0">
                  <a:moveTo>
                    <a:pt x="440" y="0"/>
                  </a:moveTo>
                  <a:cubicBezTo>
                    <a:pt x="410" y="0"/>
                    <a:pt x="379" y="6"/>
                    <a:pt x="348" y="17"/>
                  </a:cubicBezTo>
                  <a:cubicBezTo>
                    <a:pt x="311" y="54"/>
                    <a:pt x="149" y="128"/>
                    <a:pt x="112" y="166"/>
                  </a:cubicBezTo>
                  <a:cubicBezTo>
                    <a:pt x="50" y="203"/>
                    <a:pt x="0" y="302"/>
                    <a:pt x="25" y="377"/>
                  </a:cubicBezTo>
                  <a:lnTo>
                    <a:pt x="25" y="2749"/>
                  </a:lnTo>
                  <a:cubicBezTo>
                    <a:pt x="25" y="2985"/>
                    <a:pt x="149" y="3184"/>
                    <a:pt x="336" y="3333"/>
                  </a:cubicBezTo>
                  <a:cubicBezTo>
                    <a:pt x="370" y="3353"/>
                    <a:pt x="408" y="3362"/>
                    <a:pt x="445" y="3362"/>
                  </a:cubicBezTo>
                  <a:cubicBezTo>
                    <a:pt x="476" y="3362"/>
                    <a:pt x="506" y="3356"/>
                    <a:pt x="534" y="3345"/>
                  </a:cubicBezTo>
                  <a:cubicBezTo>
                    <a:pt x="584" y="3333"/>
                    <a:pt x="733" y="3233"/>
                    <a:pt x="783" y="3208"/>
                  </a:cubicBezTo>
                  <a:cubicBezTo>
                    <a:pt x="845" y="3159"/>
                    <a:pt x="894" y="3059"/>
                    <a:pt x="870" y="2985"/>
                  </a:cubicBezTo>
                  <a:lnTo>
                    <a:pt x="870" y="613"/>
                  </a:lnTo>
                  <a:cubicBezTo>
                    <a:pt x="870" y="377"/>
                    <a:pt x="745" y="178"/>
                    <a:pt x="559" y="41"/>
                  </a:cubicBezTo>
                  <a:cubicBezTo>
                    <a:pt x="523" y="12"/>
                    <a:pt x="482" y="0"/>
                    <a:pt x="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871;p121">
              <a:extLst>
                <a:ext uri="{FF2B5EF4-FFF2-40B4-BE49-F238E27FC236}">
                  <a16:creationId xmlns:a16="http://schemas.microsoft.com/office/drawing/2014/main" id="{862FFF1D-E925-12C1-61FC-B47C08094F97}"/>
                </a:ext>
              </a:extLst>
            </p:cNvPr>
            <p:cNvSpPr/>
            <p:nvPr/>
          </p:nvSpPr>
          <p:spPr>
            <a:xfrm>
              <a:off x="711000" y="2686475"/>
              <a:ext cx="15550" cy="81075"/>
            </a:xfrm>
            <a:custGeom>
              <a:avLst/>
              <a:gdLst/>
              <a:ahLst/>
              <a:cxnLst/>
              <a:rect l="l" t="t" r="r" b="b"/>
              <a:pathLst>
                <a:path w="622" h="3243" extrusionOk="0">
                  <a:moveTo>
                    <a:pt x="174" y="1"/>
                  </a:moveTo>
                  <a:cubicBezTo>
                    <a:pt x="70" y="1"/>
                    <a:pt x="0" y="95"/>
                    <a:pt x="0" y="246"/>
                  </a:cubicBezTo>
                  <a:lnTo>
                    <a:pt x="0" y="2618"/>
                  </a:lnTo>
                  <a:cubicBezTo>
                    <a:pt x="0" y="2854"/>
                    <a:pt x="124" y="3077"/>
                    <a:pt x="311" y="3202"/>
                  </a:cubicBezTo>
                  <a:cubicBezTo>
                    <a:pt x="355" y="3229"/>
                    <a:pt x="399" y="3242"/>
                    <a:pt x="439" y="3242"/>
                  </a:cubicBezTo>
                  <a:cubicBezTo>
                    <a:pt x="543" y="3242"/>
                    <a:pt x="621" y="3152"/>
                    <a:pt x="621" y="2990"/>
                  </a:cubicBezTo>
                  <a:lnTo>
                    <a:pt x="621" y="618"/>
                  </a:lnTo>
                  <a:cubicBezTo>
                    <a:pt x="621" y="382"/>
                    <a:pt x="497" y="184"/>
                    <a:pt x="311" y="47"/>
                  </a:cubicBezTo>
                  <a:cubicBezTo>
                    <a:pt x="261" y="15"/>
                    <a:pt x="215" y="1"/>
                    <a:pt x="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872;p121">
              <a:extLst>
                <a:ext uri="{FF2B5EF4-FFF2-40B4-BE49-F238E27FC236}">
                  <a16:creationId xmlns:a16="http://schemas.microsoft.com/office/drawing/2014/main" id="{DDBF1246-3803-01CB-ED07-EB04FA468306}"/>
                </a:ext>
              </a:extLst>
            </p:cNvPr>
            <p:cNvSpPr/>
            <p:nvPr/>
          </p:nvSpPr>
          <p:spPr>
            <a:xfrm>
              <a:off x="711000" y="2686475"/>
              <a:ext cx="15550" cy="81075"/>
            </a:xfrm>
            <a:custGeom>
              <a:avLst/>
              <a:gdLst/>
              <a:ahLst/>
              <a:cxnLst/>
              <a:rect l="l" t="t" r="r" b="b"/>
              <a:pathLst>
                <a:path w="622" h="3243" extrusionOk="0">
                  <a:moveTo>
                    <a:pt x="174" y="1"/>
                  </a:moveTo>
                  <a:cubicBezTo>
                    <a:pt x="70" y="1"/>
                    <a:pt x="0" y="95"/>
                    <a:pt x="0" y="246"/>
                  </a:cubicBezTo>
                  <a:lnTo>
                    <a:pt x="0" y="2618"/>
                  </a:lnTo>
                  <a:cubicBezTo>
                    <a:pt x="0" y="2854"/>
                    <a:pt x="124" y="3077"/>
                    <a:pt x="311" y="3202"/>
                  </a:cubicBezTo>
                  <a:cubicBezTo>
                    <a:pt x="355" y="3229"/>
                    <a:pt x="399" y="3242"/>
                    <a:pt x="439" y="3242"/>
                  </a:cubicBezTo>
                  <a:cubicBezTo>
                    <a:pt x="543" y="3242"/>
                    <a:pt x="621" y="3152"/>
                    <a:pt x="621" y="2990"/>
                  </a:cubicBezTo>
                  <a:lnTo>
                    <a:pt x="621" y="618"/>
                  </a:lnTo>
                  <a:cubicBezTo>
                    <a:pt x="621" y="382"/>
                    <a:pt x="497" y="184"/>
                    <a:pt x="311" y="47"/>
                  </a:cubicBezTo>
                  <a:cubicBezTo>
                    <a:pt x="261" y="15"/>
                    <a:pt x="215" y="1"/>
                    <a:pt x="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873;p121">
              <a:extLst>
                <a:ext uri="{FF2B5EF4-FFF2-40B4-BE49-F238E27FC236}">
                  <a16:creationId xmlns:a16="http://schemas.microsoft.com/office/drawing/2014/main" id="{9E5A235D-2CC6-46CD-ED73-6AC8095240C1}"/>
                </a:ext>
              </a:extLst>
            </p:cNvPr>
            <p:cNvSpPr/>
            <p:nvPr/>
          </p:nvSpPr>
          <p:spPr>
            <a:xfrm>
              <a:off x="827425" y="2215750"/>
              <a:ext cx="490900" cy="1239275"/>
            </a:xfrm>
            <a:custGeom>
              <a:avLst/>
              <a:gdLst/>
              <a:ahLst/>
              <a:cxnLst/>
              <a:rect l="l" t="t" r="r" b="b"/>
              <a:pathLst>
                <a:path w="19636" h="49571" extrusionOk="0">
                  <a:moveTo>
                    <a:pt x="18550" y="0"/>
                  </a:moveTo>
                  <a:cubicBezTo>
                    <a:pt x="18413" y="0"/>
                    <a:pt x="18280" y="37"/>
                    <a:pt x="18158" y="110"/>
                  </a:cubicBezTo>
                  <a:lnTo>
                    <a:pt x="398" y="10356"/>
                  </a:lnTo>
                  <a:cubicBezTo>
                    <a:pt x="162" y="10505"/>
                    <a:pt x="13" y="10754"/>
                    <a:pt x="0" y="11052"/>
                  </a:cubicBezTo>
                  <a:lnTo>
                    <a:pt x="0" y="48633"/>
                  </a:lnTo>
                  <a:cubicBezTo>
                    <a:pt x="13" y="48919"/>
                    <a:pt x="162" y="49180"/>
                    <a:pt x="398" y="49329"/>
                  </a:cubicBezTo>
                  <a:lnTo>
                    <a:pt x="646" y="49478"/>
                  </a:lnTo>
                  <a:cubicBezTo>
                    <a:pt x="770" y="49540"/>
                    <a:pt x="907" y="49571"/>
                    <a:pt x="1045" y="49571"/>
                  </a:cubicBezTo>
                  <a:cubicBezTo>
                    <a:pt x="1183" y="49571"/>
                    <a:pt x="1323" y="49540"/>
                    <a:pt x="1453" y="49478"/>
                  </a:cubicBezTo>
                  <a:lnTo>
                    <a:pt x="19226" y="39207"/>
                  </a:lnTo>
                  <a:cubicBezTo>
                    <a:pt x="19462" y="39058"/>
                    <a:pt x="19623" y="38809"/>
                    <a:pt x="19636" y="38511"/>
                  </a:cubicBezTo>
                  <a:lnTo>
                    <a:pt x="19636" y="942"/>
                  </a:lnTo>
                  <a:cubicBezTo>
                    <a:pt x="19623" y="669"/>
                    <a:pt x="19462" y="396"/>
                    <a:pt x="19226" y="259"/>
                  </a:cubicBezTo>
                  <a:lnTo>
                    <a:pt x="18978" y="123"/>
                  </a:lnTo>
                  <a:cubicBezTo>
                    <a:pt x="18838" y="40"/>
                    <a:pt x="18692" y="0"/>
                    <a:pt x="185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874;p121">
              <a:extLst>
                <a:ext uri="{FF2B5EF4-FFF2-40B4-BE49-F238E27FC236}">
                  <a16:creationId xmlns:a16="http://schemas.microsoft.com/office/drawing/2014/main" id="{6AEB465E-78B1-4A1C-3D7B-ACBF6E599596}"/>
                </a:ext>
              </a:extLst>
            </p:cNvPr>
            <p:cNvSpPr/>
            <p:nvPr/>
          </p:nvSpPr>
          <p:spPr>
            <a:xfrm>
              <a:off x="852875" y="2233775"/>
              <a:ext cx="464525" cy="1217950"/>
            </a:xfrm>
            <a:custGeom>
              <a:avLst/>
              <a:gdLst/>
              <a:ahLst/>
              <a:cxnLst/>
              <a:rect l="l" t="t" r="r" b="b"/>
              <a:pathLst>
                <a:path w="18581" h="48718" extrusionOk="0">
                  <a:moveTo>
                    <a:pt x="18200" y="0"/>
                  </a:moveTo>
                  <a:cubicBezTo>
                    <a:pt x="18139" y="0"/>
                    <a:pt x="18077" y="16"/>
                    <a:pt x="18022" y="48"/>
                  </a:cubicBezTo>
                  <a:lnTo>
                    <a:pt x="560" y="10145"/>
                  </a:lnTo>
                  <a:cubicBezTo>
                    <a:pt x="200" y="10331"/>
                    <a:pt x="1" y="10703"/>
                    <a:pt x="1" y="11088"/>
                  </a:cubicBezTo>
                  <a:lnTo>
                    <a:pt x="1" y="48322"/>
                  </a:lnTo>
                  <a:cubicBezTo>
                    <a:pt x="1" y="48571"/>
                    <a:pt x="128" y="48718"/>
                    <a:pt x="314" y="48718"/>
                  </a:cubicBezTo>
                  <a:cubicBezTo>
                    <a:pt x="388" y="48718"/>
                    <a:pt x="471" y="48694"/>
                    <a:pt x="560" y="48645"/>
                  </a:cubicBezTo>
                  <a:lnTo>
                    <a:pt x="18022" y="38548"/>
                  </a:lnTo>
                  <a:cubicBezTo>
                    <a:pt x="18332" y="38386"/>
                    <a:pt x="18581" y="38163"/>
                    <a:pt x="18581" y="37803"/>
                  </a:cubicBezTo>
                  <a:lnTo>
                    <a:pt x="18568" y="383"/>
                  </a:lnTo>
                  <a:cubicBezTo>
                    <a:pt x="18568" y="321"/>
                    <a:pt x="18556" y="259"/>
                    <a:pt x="18518" y="197"/>
                  </a:cubicBezTo>
                  <a:cubicBezTo>
                    <a:pt x="18459" y="70"/>
                    <a:pt x="18331" y="0"/>
                    <a:pt x="182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875;p121">
              <a:extLst>
                <a:ext uri="{FF2B5EF4-FFF2-40B4-BE49-F238E27FC236}">
                  <a16:creationId xmlns:a16="http://schemas.microsoft.com/office/drawing/2014/main" id="{114358F7-0670-563F-7906-BB2D83966FAC}"/>
                </a:ext>
              </a:extLst>
            </p:cNvPr>
            <p:cNvSpPr/>
            <p:nvPr/>
          </p:nvSpPr>
          <p:spPr>
            <a:xfrm>
              <a:off x="853200" y="2374675"/>
              <a:ext cx="464825" cy="1077050"/>
            </a:xfrm>
            <a:custGeom>
              <a:avLst/>
              <a:gdLst/>
              <a:ahLst/>
              <a:cxnLst/>
              <a:rect l="l" t="t" r="r" b="b"/>
              <a:pathLst>
                <a:path w="18593" h="43082" extrusionOk="0">
                  <a:moveTo>
                    <a:pt x="18592" y="0"/>
                  </a:moveTo>
                  <a:lnTo>
                    <a:pt x="0" y="10731"/>
                  </a:lnTo>
                  <a:lnTo>
                    <a:pt x="0" y="42686"/>
                  </a:lnTo>
                  <a:cubicBezTo>
                    <a:pt x="0" y="42935"/>
                    <a:pt x="127" y="43082"/>
                    <a:pt x="313" y="43082"/>
                  </a:cubicBezTo>
                  <a:cubicBezTo>
                    <a:pt x="387" y="43082"/>
                    <a:pt x="471" y="43058"/>
                    <a:pt x="559" y="43009"/>
                  </a:cubicBezTo>
                  <a:lnTo>
                    <a:pt x="18033" y="32912"/>
                  </a:lnTo>
                  <a:cubicBezTo>
                    <a:pt x="18344" y="32750"/>
                    <a:pt x="18592" y="32514"/>
                    <a:pt x="18592" y="32167"/>
                  </a:cubicBezTo>
                  <a:lnTo>
                    <a:pt x="185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876;p121">
              <a:extLst>
                <a:ext uri="{FF2B5EF4-FFF2-40B4-BE49-F238E27FC236}">
                  <a16:creationId xmlns:a16="http://schemas.microsoft.com/office/drawing/2014/main" id="{A8C64BEA-09E4-EBC0-F985-7DA367E4E49D}"/>
                </a:ext>
              </a:extLst>
            </p:cNvPr>
            <p:cNvSpPr/>
            <p:nvPr/>
          </p:nvSpPr>
          <p:spPr>
            <a:xfrm>
              <a:off x="852875" y="2233400"/>
              <a:ext cx="464525" cy="1218050"/>
            </a:xfrm>
            <a:custGeom>
              <a:avLst/>
              <a:gdLst/>
              <a:ahLst/>
              <a:cxnLst/>
              <a:rect l="l" t="t" r="r" b="b"/>
              <a:pathLst>
                <a:path w="18581" h="48722" extrusionOk="0">
                  <a:moveTo>
                    <a:pt x="18208" y="162"/>
                  </a:moveTo>
                  <a:cubicBezTo>
                    <a:pt x="18332" y="162"/>
                    <a:pt x="18431" y="249"/>
                    <a:pt x="18431" y="373"/>
                  </a:cubicBezTo>
                  <a:lnTo>
                    <a:pt x="18431" y="37818"/>
                  </a:lnTo>
                  <a:cubicBezTo>
                    <a:pt x="18431" y="38054"/>
                    <a:pt x="18295" y="38252"/>
                    <a:pt x="17947" y="38439"/>
                  </a:cubicBezTo>
                  <a:lnTo>
                    <a:pt x="498" y="48523"/>
                  </a:lnTo>
                  <a:cubicBezTo>
                    <a:pt x="448" y="48548"/>
                    <a:pt x="386" y="48560"/>
                    <a:pt x="324" y="48585"/>
                  </a:cubicBezTo>
                  <a:cubicBezTo>
                    <a:pt x="187" y="48585"/>
                    <a:pt x="175" y="48424"/>
                    <a:pt x="175" y="48349"/>
                  </a:cubicBezTo>
                  <a:lnTo>
                    <a:pt x="175" y="11103"/>
                  </a:lnTo>
                  <a:cubicBezTo>
                    <a:pt x="175" y="10768"/>
                    <a:pt x="361" y="10458"/>
                    <a:pt x="659" y="10284"/>
                  </a:cubicBezTo>
                  <a:lnTo>
                    <a:pt x="18121" y="187"/>
                  </a:lnTo>
                  <a:cubicBezTo>
                    <a:pt x="18133" y="174"/>
                    <a:pt x="18183" y="162"/>
                    <a:pt x="18208" y="162"/>
                  </a:cubicBezTo>
                  <a:close/>
                  <a:moveTo>
                    <a:pt x="18208" y="0"/>
                  </a:moveTo>
                  <a:cubicBezTo>
                    <a:pt x="18146" y="0"/>
                    <a:pt x="18084" y="25"/>
                    <a:pt x="18022" y="50"/>
                  </a:cubicBezTo>
                  <a:lnTo>
                    <a:pt x="560" y="10147"/>
                  </a:lnTo>
                  <a:cubicBezTo>
                    <a:pt x="224" y="10346"/>
                    <a:pt x="1" y="10706"/>
                    <a:pt x="1" y="11091"/>
                  </a:cubicBezTo>
                  <a:lnTo>
                    <a:pt x="1" y="48337"/>
                  </a:lnTo>
                  <a:cubicBezTo>
                    <a:pt x="1" y="48585"/>
                    <a:pt x="125" y="48722"/>
                    <a:pt x="311" y="48722"/>
                  </a:cubicBezTo>
                  <a:cubicBezTo>
                    <a:pt x="411" y="48722"/>
                    <a:pt x="485" y="48685"/>
                    <a:pt x="560" y="48647"/>
                  </a:cubicBezTo>
                  <a:lnTo>
                    <a:pt x="18022" y="38550"/>
                  </a:lnTo>
                  <a:cubicBezTo>
                    <a:pt x="18332" y="38377"/>
                    <a:pt x="18581" y="38153"/>
                    <a:pt x="18581" y="37805"/>
                  </a:cubicBezTo>
                  <a:lnTo>
                    <a:pt x="18581" y="373"/>
                  </a:lnTo>
                  <a:cubicBezTo>
                    <a:pt x="18581" y="174"/>
                    <a:pt x="18419" y="25"/>
                    <a:pt x="18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77;p121">
              <a:extLst>
                <a:ext uri="{FF2B5EF4-FFF2-40B4-BE49-F238E27FC236}">
                  <a16:creationId xmlns:a16="http://schemas.microsoft.com/office/drawing/2014/main" id="{8E18EA3B-8C55-53AC-EAA8-0037FA857828}"/>
                </a:ext>
              </a:extLst>
            </p:cNvPr>
            <p:cNvSpPr/>
            <p:nvPr/>
          </p:nvSpPr>
          <p:spPr>
            <a:xfrm>
              <a:off x="829600" y="2216175"/>
              <a:ext cx="487800" cy="281775"/>
            </a:xfrm>
            <a:custGeom>
              <a:avLst/>
              <a:gdLst/>
              <a:ahLst/>
              <a:cxnLst/>
              <a:rect l="l" t="t" r="r" b="b"/>
              <a:pathLst>
                <a:path w="19512" h="11271" extrusionOk="0">
                  <a:moveTo>
                    <a:pt x="18457" y="0"/>
                  </a:moveTo>
                  <a:cubicBezTo>
                    <a:pt x="18319" y="0"/>
                    <a:pt x="18183" y="31"/>
                    <a:pt x="18058" y="93"/>
                  </a:cubicBezTo>
                  <a:lnTo>
                    <a:pt x="298" y="10339"/>
                  </a:lnTo>
                  <a:cubicBezTo>
                    <a:pt x="174" y="10414"/>
                    <a:pt x="62" y="10513"/>
                    <a:pt x="0" y="10650"/>
                  </a:cubicBezTo>
                  <a:lnTo>
                    <a:pt x="1093" y="11271"/>
                  </a:lnTo>
                  <a:lnTo>
                    <a:pt x="1093" y="11246"/>
                  </a:lnTo>
                  <a:cubicBezTo>
                    <a:pt x="1180" y="11084"/>
                    <a:pt x="1317" y="10935"/>
                    <a:pt x="1491" y="10849"/>
                  </a:cubicBezTo>
                  <a:lnTo>
                    <a:pt x="18977" y="752"/>
                  </a:lnTo>
                  <a:cubicBezTo>
                    <a:pt x="19015" y="727"/>
                    <a:pt x="19077" y="714"/>
                    <a:pt x="19139" y="714"/>
                  </a:cubicBezTo>
                  <a:cubicBezTo>
                    <a:pt x="19152" y="713"/>
                    <a:pt x="19166" y="712"/>
                    <a:pt x="19179" y="712"/>
                  </a:cubicBezTo>
                  <a:cubicBezTo>
                    <a:pt x="19370" y="712"/>
                    <a:pt x="19512" y="876"/>
                    <a:pt x="19512" y="1062"/>
                  </a:cubicBezTo>
                  <a:lnTo>
                    <a:pt x="19512" y="913"/>
                  </a:lnTo>
                  <a:cubicBezTo>
                    <a:pt x="19499" y="627"/>
                    <a:pt x="19350" y="366"/>
                    <a:pt x="19114" y="230"/>
                  </a:cubicBezTo>
                  <a:lnTo>
                    <a:pt x="18866" y="93"/>
                  </a:lnTo>
                  <a:cubicBezTo>
                    <a:pt x="18735" y="31"/>
                    <a:pt x="18596" y="0"/>
                    <a:pt x="18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878;p121">
              <a:extLst>
                <a:ext uri="{FF2B5EF4-FFF2-40B4-BE49-F238E27FC236}">
                  <a16:creationId xmlns:a16="http://schemas.microsoft.com/office/drawing/2014/main" id="{EB15734D-24D7-EA7D-740F-562A546BCFE9}"/>
                </a:ext>
              </a:extLst>
            </p:cNvPr>
            <p:cNvSpPr/>
            <p:nvPr/>
          </p:nvSpPr>
          <p:spPr>
            <a:xfrm>
              <a:off x="887350" y="2563700"/>
              <a:ext cx="171725" cy="110375"/>
            </a:xfrm>
            <a:custGeom>
              <a:avLst/>
              <a:gdLst/>
              <a:ahLst/>
              <a:cxnLst/>
              <a:rect l="l" t="t" r="r" b="b"/>
              <a:pathLst>
                <a:path w="6869" h="4415" extrusionOk="0">
                  <a:moveTo>
                    <a:pt x="6703" y="1"/>
                  </a:moveTo>
                  <a:cubicBezTo>
                    <a:pt x="6657" y="1"/>
                    <a:pt x="6604" y="17"/>
                    <a:pt x="6545" y="52"/>
                  </a:cubicBezTo>
                  <a:lnTo>
                    <a:pt x="336" y="3642"/>
                  </a:lnTo>
                  <a:cubicBezTo>
                    <a:pt x="125" y="3766"/>
                    <a:pt x="0" y="3965"/>
                    <a:pt x="0" y="4200"/>
                  </a:cubicBezTo>
                  <a:cubicBezTo>
                    <a:pt x="0" y="4336"/>
                    <a:pt x="70" y="4414"/>
                    <a:pt x="173" y="4414"/>
                  </a:cubicBezTo>
                  <a:cubicBezTo>
                    <a:pt x="221" y="4414"/>
                    <a:pt x="277" y="4397"/>
                    <a:pt x="336" y="4362"/>
                  </a:cubicBezTo>
                  <a:lnTo>
                    <a:pt x="6545" y="785"/>
                  </a:lnTo>
                  <a:cubicBezTo>
                    <a:pt x="6732" y="661"/>
                    <a:pt x="6856" y="450"/>
                    <a:pt x="6868" y="226"/>
                  </a:cubicBezTo>
                  <a:cubicBezTo>
                    <a:pt x="6868" y="81"/>
                    <a:pt x="6804" y="1"/>
                    <a:pt x="67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879;p121">
              <a:extLst>
                <a:ext uri="{FF2B5EF4-FFF2-40B4-BE49-F238E27FC236}">
                  <a16:creationId xmlns:a16="http://schemas.microsoft.com/office/drawing/2014/main" id="{9DE26A24-158C-CB09-6775-F24F85F79F69}"/>
                </a:ext>
              </a:extLst>
            </p:cNvPr>
            <p:cNvSpPr/>
            <p:nvPr/>
          </p:nvSpPr>
          <p:spPr>
            <a:xfrm>
              <a:off x="902875" y="2654975"/>
              <a:ext cx="107750" cy="73425"/>
            </a:xfrm>
            <a:custGeom>
              <a:avLst/>
              <a:gdLst/>
              <a:ahLst/>
              <a:cxnLst/>
              <a:rect l="l" t="t" r="r" b="b"/>
              <a:pathLst>
                <a:path w="4310" h="2937" extrusionOk="0">
                  <a:moveTo>
                    <a:pt x="4137" y="1"/>
                  </a:moveTo>
                  <a:cubicBezTo>
                    <a:pt x="4089" y="1"/>
                    <a:pt x="4034" y="17"/>
                    <a:pt x="3975" y="53"/>
                  </a:cubicBezTo>
                  <a:lnTo>
                    <a:pt x="336" y="2164"/>
                  </a:lnTo>
                  <a:cubicBezTo>
                    <a:pt x="149" y="2288"/>
                    <a:pt x="25" y="2487"/>
                    <a:pt x="0" y="2723"/>
                  </a:cubicBezTo>
                  <a:cubicBezTo>
                    <a:pt x="0" y="2859"/>
                    <a:pt x="70" y="2936"/>
                    <a:pt x="173" y="2936"/>
                  </a:cubicBezTo>
                  <a:cubicBezTo>
                    <a:pt x="221" y="2936"/>
                    <a:pt x="277" y="2920"/>
                    <a:pt x="336" y="2884"/>
                  </a:cubicBezTo>
                  <a:lnTo>
                    <a:pt x="3975" y="773"/>
                  </a:lnTo>
                  <a:cubicBezTo>
                    <a:pt x="4161" y="649"/>
                    <a:pt x="4285" y="450"/>
                    <a:pt x="4310" y="214"/>
                  </a:cubicBezTo>
                  <a:cubicBezTo>
                    <a:pt x="4310" y="78"/>
                    <a:pt x="4240" y="1"/>
                    <a:pt x="4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880;p121">
              <a:extLst>
                <a:ext uri="{FF2B5EF4-FFF2-40B4-BE49-F238E27FC236}">
                  <a16:creationId xmlns:a16="http://schemas.microsoft.com/office/drawing/2014/main" id="{258B1AB0-ECC9-7434-8D2A-CD4F1AA07C0E}"/>
                </a:ext>
              </a:extLst>
            </p:cNvPr>
            <p:cNvSpPr/>
            <p:nvPr/>
          </p:nvSpPr>
          <p:spPr>
            <a:xfrm>
              <a:off x="885175" y="2459250"/>
              <a:ext cx="410800" cy="238350"/>
            </a:xfrm>
            <a:custGeom>
              <a:avLst/>
              <a:gdLst/>
              <a:ahLst/>
              <a:cxnLst/>
              <a:rect l="l" t="t" r="r" b="b"/>
              <a:pathLst>
                <a:path w="16432" h="9534" extrusionOk="0">
                  <a:moveTo>
                    <a:pt x="16351" y="0"/>
                  </a:moveTo>
                  <a:cubicBezTo>
                    <a:pt x="16336" y="0"/>
                    <a:pt x="16321" y="3"/>
                    <a:pt x="16307" y="8"/>
                  </a:cubicBezTo>
                  <a:lnTo>
                    <a:pt x="38" y="9397"/>
                  </a:lnTo>
                  <a:cubicBezTo>
                    <a:pt x="0" y="9434"/>
                    <a:pt x="0" y="9471"/>
                    <a:pt x="13" y="9509"/>
                  </a:cubicBezTo>
                  <a:cubicBezTo>
                    <a:pt x="25" y="9521"/>
                    <a:pt x="50" y="9533"/>
                    <a:pt x="75" y="9533"/>
                  </a:cubicBezTo>
                  <a:cubicBezTo>
                    <a:pt x="87" y="9533"/>
                    <a:pt x="112" y="9521"/>
                    <a:pt x="125" y="9521"/>
                  </a:cubicBezTo>
                  <a:lnTo>
                    <a:pt x="16394" y="144"/>
                  </a:lnTo>
                  <a:cubicBezTo>
                    <a:pt x="16419" y="120"/>
                    <a:pt x="16432" y="70"/>
                    <a:pt x="16419" y="33"/>
                  </a:cubicBezTo>
                  <a:cubicBezTo>
                    <a:pt x="16403" y="9"/>
                    <a:pt x="16378" y="0"/>
                    <a:pt x="163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881;p121">
              <a:extLst>
                <a:ext uri="{FF2B5EF4-FFF2-40B4-BE49-F238E27FC236}">
                  <a16:creationId xmlns:a16="http://schemas.microsoft.com/office/drawing/2014/main" id="{D5101349-63D1-7838-6B7C-E74037908775}"/>
                </a:ext>
              </a:extLst>
            </p:cNvPr>
            <p:cNvSpPr/>
            <p:nvPr/>
          </p:nvSpPr>
          <p:spPr>
            <a:xfrm>
              <a:off x="885175" y="2531300"/>
              <a:ext cx="411100" cy="238650"/>
            </a:xfrm>
            <a:custGeom>
              <a:avLst/>
              <a:gdLst/>
              <a:ahLst/>
              <a:cxnLst/>
              <a:rect l="l" t="t" r="r" b="b"/>
              <a:pathLst>
                <a:path w="16444" h="9546" extrusionOk="0">
                  <a:moveTo>
                    <a:pt x="16351" y="0"/>
                  </a:moveTo>
                  <a:cubicBezTo>
                    <a:pt x="16339" y="0"/>
                    <a:pt x="16328" y="3"/>
                    <a:pt x="16320" y="7"/>
                  </a:cubicBezTo>
                  <a:lnTo>
                    <a:pt x="50" y="9409"/>
                  </a:lnTo>
                  <a:cubicBezTo>
                    <a:pt x="13" y="9409"/>
                    <a:pt x="0" y="9433"/>
                    <a:pt x="0" y="9471"/>
                  </a:cubicBezTo>
                  <a:cubicBezTo>
                    <a:pt x="0" y="9508"/>
                    <a:pt x="25" y="9545"/>
                    <a:pt x="75" y="9545"/>
                  </a:cubicBezTo>
                  <a:cubicBezTo>
                    <a:pt x="83" y="9545"/>
                    <a:pt x="97" y="9540"/>
                    <a:pt x="113" y="9540"/>
                  </a:cubicBezTo>
                  <a:cubicBezTo>
                    <a:pt x="120" y="9540"/>
                    <a:pt x="129" y="9541"/>
                    <a:pt x="137" y="9545"/>
                  </a:cubicBezTo>
                  <a:lnTo>
                    <a:pt x="16394" y="144"/>
                  </a:lnTo>
                  <a:cubicBezTo>
                    <a:pt x="16419" y="119"/>
                    <a:pt x="16444" y="69"/>
                    <a:pt x="16419" y="44"/>
                  </a:cubicBezTo>
                  <a:cubicBezTo>
                    <a:pt x="16403" y="11"/>
                    <a:pt x="16375" y="0"/>
                    <a:pt x="163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882;p121">
              <a:extLst>
                <a:ext uri="{FF2B5EF4-FFF2-40B4-BE49-F238E27FC236}">
                  <a16:creationId xmlns:a16="http://schemas.microsoft.com/office/drawing/2014/main" id="{4A3405D5-743D-5A2E-8277-526E92ED6EF5}"/>
                </a:ext>
              </a:extLst>
            </p:cNvPr>
            <p:cNvSpPr/>
            <p:nvPr/>
          </p:nvSpPr>
          <p:spPr>
            <a:xfrm>
              <a:off x="1225475" y="2522800"/>
              <a:ext cx="14000" cy="17975"/>
            </a:xfrm>
            <a:custGeom>
              <a:avLst/>
              <a:gdLst/>
              <a:ahLst/>
              <a:cxnLst/>
              <a:rect l="l" t="t" r="r" b="b"/>
              <a:pathLst>
                <a:path w="560" h="719" extrusionOk="0">
                  <a:moveTo>
                    <a:pt x="405" y="0"/>
                  </a:moveTo>
                  <a:cubicBezTo>
                    <a:pt x="369" y="0"/>
                    <a:pt x="328" y="12"/>
                    <a:pt x="286" y="37"/>
                  </a:cubicBezTo>
                  <a:cubicBezTo>
                    <a:pt x="125" y="148"/>
                    <a:pt x="13" y="335"/>
                    <a:pt x="0" y="509"/>
                  </a:cubicBezTo>
                  <a:cubicBezTo>
                    <a:pt x="0" y="642"/>
                    <a:pt x="64" y="719"/>
                    <a:pt x="160" y="719"/>
                  </a:cubicBezTo>
                  <a:cubicBezTo>
                    <a:pt x="198" y="719"/>
                    <a:pt x="241" y="707"/>
                    <a:pt x="286" y="682"/>
                  </a:cubicBezTo>
                  <a:cubicBezTo>
                    <a:pt x="435" y="571"/>
                    <a:pt x="547" y="397"/>
                    <a:pt x="559" y="198"/>
                  </a:cubicBezTo>
                  <a:cubicBezTo>
                    <a:pt x="559" y="74"/>
                    <a:pt x="496" y="0"/>
                    <a:pt x="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883;p121">
              <a:extLst>
                <a:ext uri="{FF2B5EF4-FFF2-40B4-BE49-F238E27FC236}">
                  <a16:creationId xmlns:a16="http://schemas.microsoft.com/office/drawing/2014/main" id="{E34F3721-3F81-058F-30F4-2A4BAC61FF43}"/>
                </a:ext>
              </a:extLst>
            </p:cNvPr>
            <p:cNvSpPr/>
            <p:nvPr/>
          </p:nvSpPr>
          <p:spPr>
            <a:xfrm>
              <a:off x="1220500" y="2502650"/>
              <a:ext cx="50025" cy="44375"/>
            </a:xfrm>
            <a:custGeom>
              <a:avLst/>
              <a:gdLst/>
              <a:ahLst/>
              <a:cxnLst/>
              <a:rect l="l" t="t" r="r" b="b"/>
              <a:pathLst>
                <a:path w="2001" h="1775" extrusionOk="0">
                  <a:moveTo>
                    <a:pt x="1641" y="97"/>
                  </a:moveTo>
                  <a:cubicBezTo>
                    <a:pt x="1684" y="97"/>
                    <a:pt x="1726" y="106"/>
                    <a:pt x="1764" y="122"/>
                  </a:cubicBezTo>
                  <a:cubicBezTo>
                    <a:pt x="1826" y="160"/>
                    <a:pt x="1876" y="246"/>
                    <a:pt x="1864" y="333"/>
                  </a:cubicBezTo>
                  <a:cubicBezTo>
                    <a:pt x="1851" y="631"/>
                    <a:pt x="1677" y="892"/>
                    <a:pt x="1429" y="1054"/>
                  </a:cubicBezTo>
                  <a:lnTo>
                    <a:pt x="485" y="1613"/>
                  </a:lnTo>
                  <a:cubicBezTo>
                    <a:pt x="436" y="1648"/>
                    <a:pt x="383" y="1663"/>
                    <a:pt x="328" y="1663"/>
                  </a:cubicBezTo>
                  <a:cubicBezTo>
                    <a:pt x="286" y="1663"/>
                    <a:pt x="243" y="1654"/>
                    <a:pt x="199" y="1637"/>
                  </a:cubicBezTo>
                  <a:cubicBezTo>
                    <a:pt x="137" y="1588"/>
                    <a:pt x="88" y="1513"/>
                    <a:pt x="112" y="1426"/>
                  </a:cubicBezTo>
                  <a:cubicBezTo>
                    <a:pt x="125" y="1128"/>
                    <a:pt x="299" y="867"/>
                    <a:pt x="535" y="706"/>
                  </a:cubicBezTo>
                  <a:lnTo>
                    <a:pt x="1491" y="147"/>
                  </a:lnTo>
                  <a:cubicBezTo>
                    <a:pt x="1533" y="112"/>
                    <a:pt x="1587" y="97"/>
                    <a:pt x="1641" y="97"/>
                  </a:cubicBezTo>
                  <a:close/>
                  <a:moveTo>
                    <a:pt x="1673" y="0"/>
                  </a:moveTo>
                  <a:cubicBezTo>
                    <a:pt x="1592" y="0"/>
                    <a:pt x="1509" y="27"/>
                    <a:pt x="1441" y="73"/>
                  </a:cubicBezTo>
                  <a:lnTo>
                    <a:pt x="497" y="631"/>
                  </a:lnTo>
                  <a:cubicBezTo>
                    <a:pt x="212" y="805"/>
                    <a:pt x="25" y="1116"/>
                    <a:pt x="13" y="1439"/>
                  </a:cubicBezTo>
                  <a:cubicBezTo>
                    <a:pt x="1" y="1563"/>
                    <a:pt x="63" y="1687"/>
                    <a:pt x="174" y="1749"/>
                  </a:cubicBezTo>
                  <a:cubicBezTo>
                    <a:pt x="199" y="1762"/>
                    <a:pt x="261" y="1774"/>
                    <a:pt x="311" y="1774"/>
                  </a:cubicBezTo>
                  <a:cubicBezTo>
                    <a:pt x="386" y="1774"/>
                    <a:pt x="485" y="1749"/>
                    <a:pt x="559" y="1712"/>
                  </a:cubicBezTo>
                  <a:lnTo>
                    <a:pt x="1503" y="1153"/>
                  </a:lnTo>
                  <a:cubicBezTo>
                    <a:pt x="1789" y="992"/>
                    <a:pt x="1975" y="681"/>
                    <a:pt x="1988" y="346"/>
                  </a:cubicBezTo>
                  <a:cubicBezTo>
                    <a:pt x="2000" y="222"/>
                    <a:pt x="1938" y="97"/>
                    <a:pt x="1826" y="35"/>
                  </a:cubicBezTo>
                  <a:cubicBezTo>
                    <a:pt x="1778" y="11"/>
                    <a:pt x="1726" y="0"/>
                    <a:pt x="16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884;p121">
              <a:extLst>
                <a:ext uri="{FF2B5EF4-FFF2-40B4-BE49-F238E27FC236}">
                  <a16:creationId xmlns:a16="http://schemas.microsoft.com/office/drawing/2014/main" id="{6C953624-2639-8DD0-4AF1-1B4F5C7767C3}"/>
                </a:ext>
              </a:extLst>
            </p:cNvPr>
            <p:cNvSpPr/>
            <p:nvPr/>
          </p:nvSpPr>
          <p:spPr>
            <a:xfrm>
              <a:off x="902875" y="2699125"/>
              <a:ext cx="156200" cy="101400"/>
            </a:xfrm>
            <a:custGeom>
              <a:avLst/>
              <a:gdLst/>
              <a:ahLst/>
              <a:cxnLst/>
              <a:rect l="l" t="t" r="r" b="b"/>
              <a:pathLst>
                <a:path w="6248" h="4056" extrusionOk="0">
                  <a:moveTo>
                    <a:pt x="6077" y="1"/>
                  </a:moveTo>
                  <a:cubicBezTo>
                    <a:pt x="6032" y="1"/>
                    <a:pt x="5981" y="17"/>
                    <a:pt x="5924" y="50"/>
                  </a:cubicBezTo>
                  <a:lnTo>
                    <a:pt x="336" y="3279"/>
                  </a:lnTo>
                  <a:cubicBezTo>
                    <a:pt x="149" y="3404"/>
                    <a:pt x="25" y="3602"/>
                    <a:pt x="0" y="3838"/>
                  </a:cubicBezTo>
                  <a:cubicBezTo>
                    <a:pt x="0" y="3978"/>
                    <a:pt x="74" y="4056"/>
                    <a:pt x="182" y="4056"/>
                  </a:cubicBezTo>
                  <a:cubicBezTo>
                    <a:pt x="228" y="4056"/>
                    <a:pt x="280" y="4042"/>
                    <a:pt x="336" y="4012"/>
                  </a:cubicBezTo>
                  <a:lnTo>
                    <a:pt x="5924" y="783"/>
                  </a:lnTo>
                  <a:cubicBezTo>
                    <a:pt x="6111" y="659"/>
                    <a:pt x="6235" y="448"/>
                    <a:pt x="6247" y="224"/>
                  </a:cubicBezTo>
                  <a:cubicBezTo>
                    <a:pt x="6247" y="85"/>
                    <a:pt x="6181" y="1"/>
                    <a:pt x="6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885;p121">
              <a:extLst>
                <a:ext uri="{FF2B5EF4-FFF2-40B4-BE49-F238E27FC236}">
                  <a16:creationId xmlns:a16="http://schemas.microsoft.com/office/drawing/2014/main" id="{52645919-0B3C-7EE7-70C0-20B83C73C870}"/>
                </a:ext>
              </a:extLst>
            </p:cNvPr>
            <p:cNvSpPr/>
            <p:nvPr/>
          </p:nvSpPr>
          <p:spPr>
            <a:xfrm>
              <a:off x="885175" y="2603625"/>
              <a:ext cx="410800" cy="238350"/>
            </a:xfrm>
            <a:custGeom>
              <a:avLst/>
              <a:gdLst/>
              <a:ahLst/>
              <a:cxnLst/>
              <a:rect l="l" t="t" r="r" b="b"/>
              <a:pathLst>
                <a:path w="16432" h="9534" extrusionOk="0">
                  <a:moveTo>
                    <a:pt x="16351" y="0"/>
                  </a:moveTo>
                  <a:cubicBezTo>
                    <a:pt x="16336" y="0"/>
                    <a:pt x="16321" y="3"/>
                    <a:pt x="16307" y="8"/>
                  </a:cubicBezTo>
                  <a:lnTo>
                    <a:pt x="38" y="9397"/>
                  </a:lnTo>
                  <a:cubicBezTo>
                    <a:pt x="0" y="9434"/>
                    <a:pt x="0" y="9471"/>
                    <a:pt x="13" y="9509"/>
                  </a:cubicBezTo>
                  <a:cubicBezTo>
                    <a:pt x="25" y="9521"/>
                    <a:pt x="50" y="9534"/>
                    <a:pt x="75" y="9534"/>
                  </a:cubicBezTo>
                  <a:cubicBezTo>
                    <a:pt x="83" y="9534"/>
                    <a:pt x="97" y="9528"/>
                    <a:pt x="113" y="9528"/>
                  </a:cubicBezTo>
                  <a:cubicBezTo>
                    <a:pt x="120" y="9528"/>
                    <a:pt x="129" y="9529"/>
                    <a:pt x="137" y="9534"/>
                  </a:cubicBezTo>
                  <a:lnTo>
                    <a:pt x="16394" y="144"/>
                  </a:lnTo>
                  <a:cubicBezTo>
                    <a:pt x="16419" y="120"/>
                    <a:pt x="16432" y="70"/>
                    <a:pt x="16419" y="33"/>
                  </a:cubicBezTo>
                  <a:cubicBezTo>
                    <a:pt x="16403" y="9"/>
                    <a:pt x="16378" y="0"/>
                    <a:pt x="163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886;p121">
              <a:extLst>
                <a:ext uri="{FF2B5EF4-FFF2-40B4-BE49-F238E27FC236}">
                  <a16:creationId xmlns:a16="http://schemas.microsoft.com/office/drawing/2014/main" id="{6BC17B6C-3DE4-FD0F-F24E-5CB685FD6FF1}"/>
                </a:ext>
              </a:extLst>
            </p:cNvPr>
            <p:cNvSpPr/>
            <p:nvPr/>
          </p:nvSpPr>
          <p:spPr>
            <a:xfrm>
              <a:off x="1220500" y="2574875"/>
              <a:ext cx="50025" cy="44475"/>
            </a:xfrm>
            <a:custGeom>
              <a:avLst/>
              <a:gdLst/>
              <a:ahLst/>
              <a:cxnLst/>
              <a:rect l="l" t="t" r="r" b="b"/>
              <a:pathLst>
                <a:path w="2001" h="1779" extrusionOk="0">
                  <a:moveTo>
                    <a:pt x="1656" y="0"/>
                  </a:moveTo>
                  <a:cubicBezTo>
                    <a:pt x="1580" y="0"/>
                    <a:pt x="1505" y="23"/>
                    <a:pt x="1441" y="65"/>
                  </a:cubicBezTo>
                  <a:lnTo>
                    <a:pt x="497" y="624"/>
                  </a:lnTo>
                  <a:cubicBezTo>
                    <a:pt x="212" y="798"/>
                    <a:pt x="25" y="1108"/>
                    <a:pt x="13" y="1431"/>
                  </a:cubicBezTo>
                  <a:cubicBezTo>
                    <a:pt x="1" y="1555"/>
                    <a:pt x="63" y="1679"/>
                    <a:pt x="174" y="1742"/>
                  </a:cubicBezTo>
                  <a:cubicBezTo>
                    <a:pt x="199" y="1766"/>
                    <a:pt x="261" y="1779"/>
                    <a:pt x="311" y="1779"/>
                  </a:cubicBezTo>
                  <a:cubicBezTo>
                    <a:pt x="386" y="1779"/>
                    <a:pt x="485" y="1742"/>
                    <a:pt x="559" y="1717"/>
                  </a:cubicBezTo>
                  <a:lnTo>
                    <a:pt x="1503" y="1158"/>
                  </a:lnTo>
                  <a:cubicBezTo>
                    <a:pt x="1789" y="984"/>
                    <a:pt x="1975" y="673"/>
                    <a:pt x="1988" y="351"/>
                  </a:cubicBezTo>
                  <a:cubicBezTo>
                    <a:pt x="2000" y="226"/>
                    <a:pt x="1938" y="102"/>
                    <a:pt x="1826" y="40"/>
                  </a:cubicBezTo>
                  <a:cubicBezTo>
                    <a:pt x="1773" y="13"/>
                    <a:pt x="1714" y="0"/>
                    <a:pt x="16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887;p121">
              <a:extLst>
                <a:ext uri="{FF2B5EF4-FFF2-40B4-BE49-F238E27FC236}">
                  <a16:creationId xmlns:a16="http://schemas.microsoft.com/office/drawing/2014/main" id="{0CD46935-6CCD-42EB-4CC7-C21B3C788E2F}"/>
                </a:ext>
              </a:extLst>
            </p:cNvPr>
            <p:cNvSpPr/>
            <p:nvPr/>
          </p:nvSpPr>
          <p:spPr>
            <a:xfrm>
              <a:off x="1251250" y="2580225"/>
              <a:ext cx="14000" cy="18000"/>
            </a:xfrm>
            <a:custGeom>
              <a:avLst/>
              <a:gdLst/>
              <a:ahLst/>
              <a:cxnLst/>
              <a:rect l="l" t="t" r="r" b="b"/>
              <a:pathLst>
                <a:path w="560" h="720" extrusionOk="0">
                  <a:moveTo>
                    <a:pt x="400" y="1"/>
                  </a:moveTo>
                  <a:cubicBezTo>
                    <a:pt x="362" y="1"/>
                    <a:pt x="319" y="12"/>
                    <a:pt x="273" y="37"/>
                  </a:cubicBezTo>
                  <a:cubicBezTo>
                    <a:pt x="124" y="149"/>
                    <a:pt x="13" y="323"/>
                    <a:pt x="0" y="509"/>
                  </a:cubicBezTo>
                  <a:cubicBezTo>
                    <a:pt x="0" y="643"/>
                    <a:pt x="64" y="719"/>
                    <a:pt x="156" y="719"/>
                  </a:cubicBezTo>
                  <a:cubicBezTo>
                    <a:pt x="191" y="719"/>
                    <a:pt x="231" y="707"/>
                    <a:pt x="273" y="683"/>
                  </a:cubicBezTo>
                  <a:cubicBezTo>
                    <a:pt x="435" y="571"/>
                    <a:pt x="534" y="397"/>
                    <a:pt x="559" y="199"/>
                  </a:cubicBezTo>
                  <a:cubicBezTo>
                    <a:pt x="559" y="74"/>
                    <a:pt x="495" y="1"/>
                    <a:pt x="4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888;p121">
              <a:extLst>
                <a:ext uri="{FF2B5EF4-FFF2-40B4-BE49-F238E27FC236}">
                  <a16:creationId xmlns:a16="http://schemas.microsoft.com/office/drawing/2014/main" id="{7FCD465E-7638-48AD-739B-44F365B0C246}"/>
                </a:ext>
              </a:extLst>
            </p:cNvPr>
            <p:cNvSpPr/>
            <p:nvPr/>
          </p:nvSpPr>
          <p:spPr>
            <a:xfrm>
              <a:off x="1220825" y="2719250"/>
              <a:ext cx="50000" cy="44475"/>
            </a:xfrm>
            <a:custGeom>
              <a:avLst/>
              <a:gdLst/>
              <a:ahLst/>
              <a:cxnLst/>
              <a:rect l="l" t="t" r="r" b="b"/>
              <a:pathLst>
                <a:path w="2000" h="1779" extrusionOk="0">
                  <a:moveTo>
                    <a:pt x="1663" y="0"/>
                  </a:moveTo>
                  <a:cubicBezTo>
                    <a:pt x="1584" y="0"/>
                    <a:pt x="1504" y="23"/>
                    <a:pt x="1441" y="65"/>
                  </a:cubicBezTo>
                  <a:lnTo>
                    <a:pt x="484" y="624"/>
                  </a:lnTo>
                  <a:cubicBezTo>
                    <a:pt x="199" y="798"/>
                    <a:pt x="12" y="1108"/>
                    <a:pt x="0" y="1431"/>
                  </a:cubicBezTo>
                  <a:cubicBezTo>
                    <a:pt x="0" y="1555"/>
                    <a:pt x="50" y="1679"/>
                    <a:pt x="161" y="1742"/>
                  </a:cubicBezTo>
                  <a:cubicBezTo>
                    <a:pt x="186" y="1766"/>
                    <a:pt x="248" y="1779"/>
                    <a:pt x="298" y="1779"/>
                  </a:cubicBezTo>
                  <a:cubicBezTo>
                    <a:pt x="373" y="1766"/>
                    <a:pt x="472" y="1742"/>
                    <a:pt x="559" y="1717"/>
                  </a:cubicBezTo>
                  <a:lnTo>
                    <a:pt x="1503" y="1158"/>
                  </a:lnTo>
                  <a:cubicBezTo>
                    <a:pt x="1788" y="984"/>
                    <a:pt x="1975" y="673"/>
                    <a:pt x="1987" y="351"/>
                  </a:cubicBezTo>
                  <a:cubicBezTo>
                    <a:pt x="2000" y="226"/>
                    <a:pt x="1937" y="102"/>
                    <a:pt x="1838" y="40"/>
                  </a:cubicBezTo>
                  <a:cubicBezTo>
                    <a:pt x="1784" y="13"/>
                    <a:pt x="1724" y="0"/>
                    <a:pt x="16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889;p121">
              <a:extLst>
                <a:ext uri="{FF2B5EF4-FFF2-40B4-BE49-F238E27FC236}">
                  <a16:creationId xmlns:a16="http://schemas.microsoft.com/office/drawing/2014/main" id="{7524237F-3B1C-A508-413E-B546341EE19B}"/>
                </a:ext>
              </a:extLst>
            </p:cNvPr>
            <p:cNvSpPr/>
            <p:nvPr/>
          </p:nvSpPr>
          <p:spPr>
            <a:xfrm>
              <a:off x="1251250" y="2724625"/>
              <a:ext cx="14000" cy="18275"/>
            </a:xfrm>
            <a:custGeom>
              <a:avLst/>
              <a:gdLst/>
              <a:ahLst/>
              <a:cxnLst/>
              <a:rect l="l" t="t" r="r" b="b"/>
              <a:pathLst>
                <a:path w="560" h="731" extrusionOk="0">
                  <a:moveTo>
                    <a:pt x="399" y="0"/>
                  </a:moveTo>
                  <a:cubicBezTo>
                    <a:pt x="361" y="0"/>
                    <a:pt x="319" y="12"/>
                    <a:pt x="273" y="36"/>
                  </a:cubicBezTo>
                  <a:cubicBezTo>
                    <a:pt x="124" y="148"/>
                    <a:pt x="13" y="322"/>
                    <a:pt x="0" y="521"/>
                  </a:cubicBezTo>
                  <a:cubicBezTo>
                    <a:pt x="0" y="654"/>
                    <a:pt x="64" y="731"/>
                    <a:pt x="156" y="731"/>
                  </a:cubicBezTo>
                  <a:cubicBezTo>
                    <a:pt x="191" y="731"/>
                    <a:pt x="231" y="719"/>
                    <a:pt x="273" y="694"/>
                  </a:cubicBezTo>
                  <a:cubicBezTo>
                    <a:pt x="435" y="583"/>
                    <a:pt x="534" y="409"/>
                    <a:pt x="559" y="210"/>
                  </a:cubicBezTo>
                  <a:cubicBezTo>
                    <a:pt x="559" y="76"/>
                    <a:pt x="495" y="0"/>
                    <a:pt x="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890;p121">
              <a:extLst>
                <a:ext uri="{FF2B5EF4-FFF2-40B4-BE49-F238E27FC236}">
                  <a16:creationId xmlns:a16="http://schemas.microsoft.com/office/drawing/2014/main" id="{22CA1492-50B0-46AE-903D-BED97185BA6B}"/>
                </a:ext>
              </a:extLst>
            </p:cNvPr>
            <p:cNvSpPr/>
            <p:nvPr/>
          </p:nvSpPr>
          <p:spPr>
            <a:xfrm>
              <a:off x="1220825" y="2791000"/>
              <a:ext cx="49700" cy="44450"/>
            </a:xfrm>
            <a:custGeom>
              <a:avLst/>
              <a:gdLst/>
              <a:ahLst/>
              <a:cxnLst/>
              <a:rect l="l" t="t" r="r" b="b"/>
              <a:pathLst>
                <a:path w="1988" h="1778" extrusionOk="0">
                  <a:moveTo>
                    <a:pt x="1650" y="0"/>
                  </a:moveTo>
                  <a:cubicBezTo>
                    <a:pt x="1571" y="0"/>
                    <a:pt x="1493" y="26"/>
                    <a:pt x="1428" y="76"/>
                  </a:cubicBezTo>
                  <a:lnTo>
                    <a:pt x="484" y="635"/>
                  </a:lnTo>
                  <a:cubicBezTo>
                    <a:pt x="199" y="797"/>
                    <a:pt x="12" y="1107"/>
                    <a:pt x="0" y="1442"/>
                  </a:cubicBezTo>
                  <a:cubicBezTo>
                    <a:pt x="0" y="1567"/>
                    <a:pt x="50" y="1691"/>
                    <a:pt x="161" y="1753"/>
                  </a:cubicBezTo>
                  <a:cubicBezTo>
                    <a:pt x="186" y="1765"/>
                    <a:pt x="248" y="1778"/>
                    <a:pt x="298" y="1778"/>
                  </a:cubicBezTo>
                  <a:cubicBezTo>
                    <a:pt x="373" y="1778"/>
                    <a:pt x="472" y="1765"/>
                    <a:pt x="546" y="1716"/>
                  </a:cubicBezTo>
                  <a:lnTo>
                    <a:pt x="1490" y="1157"/>
                  </a:lnTo>
                  <a:cubicBezTo>
                    <a:pt x="1776" y="983"/>
                    <a:pt x="1962" y="672"/>
                    <a:pt x="1975" y="349"/>
                  </a:cubicBezTo>
                  <a:cubicBezTo>
                    <a:pt x="1987" y="225"/>
                    <a:pt x="1925" y="101"/>
                    <a:pt x="1813" y="39"/>
                  </a:cubicBezTo>
                  <a:cubicBezTo>
                    <a:pt x="1762" y="13"/>
                    <a:pt x="1705" y="0"/>
                    <a:pt x="16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891;p121">
              <a:extLst>
                <a:ext uri="{FF2B5EF4-FFF2-40B4-BE49-F238E27FC236}">
                  <a16:creationId xmlns:a16="http://schemas.microsoft.com/office/drawing/2014/main" id="{DB255303-9920-22F0-8AD1-CE93D936CDA9}"/>
                </a:ext>
              </a:extLst>
            </p:cNvPr>
            <p:cNvSpPr/>
            <p:nvPr/>
          </p:nvSpPr>
          <p:spPr>
            <a:xfrm>
              <a:off x="1251250" y="2796800"/>
              <a:ext cx="14000" cy="17950"/>
            </a:xfrm>
            <a:custGeom>
              <a:avLst/>
              <a:gdLst/>
              <a:ahLst/>
              <a:cxnLst/>
              <a:rect l="l" t="t" r="r" b="b"/>
              <a:pathLst>
                <a:path w="560" h="718" extrusionOk="0">
                  <a:moveTo>
                    <a:pt x="403" y="1"/>
                  </a:moveTo>
                  <a:cubicBezTo>
                    <a:pt x="365" y="1"/>
                    <a:pt x="321" y="14"/>
                    <a:pt x="273" y="43"/>
                  </a:cubicBezTo>
                  <a:cubicBezTo>
                    <a:pt x="124" y="130"/>
                    <a:pt x="13" y="316"/>
                    <a:pt x="0" y="502"/>
                  </a:cubicBezTo>
                  <a:cubicBezTo>
                    <a:pt x="0" y="636"/>
                    <a:pt x="63" y="718"/>
                    <a:pt x="154" y="718"/>
                  </a:cubicBezTo>
                  <a:cubicBezTo>
                    <a:pt x="190" y="718"/>
                    <a:pt x="231" y="705"/>
                    <a:pt x="273" y="676"/>
                  </a:cubicBezTo>
                  <a:cubicBezTo>
                    <a:pt x="435" y="565"/>
                    <a:pt x="534" y="403"/>
                    <a:pt x="559" y="192"/>
                  </a:cubicBezTo>
                  <a:cubicBezTo>
                    <a:pt x="559" y="78"/>
                    <a:pt x="497" y="1"/>
                    <a:pt x="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892;p121">
              <a:extLst>
                <a:ext uri="{FF2B5EF4-FFF2-40B4-BE49-F238E27FC236}">
                  <a16:creationId xmlns:a16="http://schemas.microsoft.com/office/drawing/2014/main" id="{64B2C472-59CD-0FBA-DEE1-CDEE46EFBCC4}"/>
                </a:ext>
              </a:extLst>
            </p:cNvPr>
            <p:cNvSpPr/>
            <p:nvPr/>
          </p:nvSpPr>
          <p:spPr>
            <a:xfrm>
              <a:off x="902875" y="2799350"/>
              <a:ext cx="107750" cy="73425"/>
            </a:xfrm>
            <a:custGeom>
              <a:avLst/>
              <a:gdLst/>
              <a:ahLst/>
              <a:cxnLst/>
              <a:rect l="l" t="t" r="r" b="b"/>
              <a:pathLst>
                <a:path w="4310" h="2937" extrusionOk="0">
                  <a:moveTo>
                    <a:pt x="4137" y="1"/>
                  </a:moveTo>
                  <a:cubicBezTo>
                    <a:pt x="4089" y="1"/>
                    <a:pt x="4034" y="17"/>
                    <a:pt x="3975" y="53"/>
                  </a:cubicBezTo>
                  <a:lnTo>
                    <a:pt x="336" y="2164"/>
                  </a:lnTo>
                  <a:cubicBezTo>
                    <a:pt x="149" y="2288"/>
                    <a:pt x="25" y="2487"/>
                    <a:pt x="0" y="2723"/>
                  </a:cubicBezTo>
                  <a:cubicBezTo>
                    <a:pt x="0" y="2859"/>
                    <a:pt x="70" y="2936"/>
                    <a:pt x="173" y="2936"/>
                  </a:cubicBezTo>
                  <a:cubicBezTo>
                    <a:pt x="221" y="2936"/>
                    <a:pt x="277" y="2920"/>
                    <a:pt x="336" y="2884"/>
                  </a:cubicBezTo>
                  <a:lnTo>
                    <a:pt x="3975" y="773"/>
                  </a:lnTo>
                  <a:cubicBezTo>
                    <a:pt x="4161" y="649"/>
                    <a:pt x="4285" y="450"/>
                    <a:pt x="4310" y="214"/>
                  </a:cubicBezTo>
                  <a:cubicBezTo>
                    <a:pt x="4310" y="78"/>
                    <a:pt x="4240" y="1"/>
                    <a:pt x="4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893;p121">
              <a:extLst>
                <a:ext uri="{FF2B5EF4-FFF2-40B4-BE49-F238E27FC236}">
                  <a16:creationId xmlns:a16="http://schemas.microsoft.com/office/drawing/2014/main" id="{71B326FB-1497-E72D-5A61-D5651D2A57A5}"/>
                </a:ext>
              </a:extLst>
            </p:cNvPr>
            <p:cNvSpPr/>
            <p:nvPr/>
          </p:nvSpPr>
          <p:spPr>
            <a:xfrm>
              <a:off x="885175" y="2675675"/>
              <a:ext cx="410800" cy="238650"/>
            </a:xfrm>
            <a:custGeom>
              <a:avLst/>
              <a:gdLst/>
              <a:ahLst/>
              <a:cxnLst/>
              <a:rect l="l" t="t" r="r" b="b"/>
              <a:pathLst>
                <a:path w="16432" h="9546" extrusionOk="0">
                  <a:moveTo>
                    <a:pt x="16347" y="0"/>
                  </a:moveTo>
                  <a:cubicBezTo>
                    <a:pt x="16334" y="0"/>
                    <a:pt x="16320" y="3"/>
                    <a:pt x="16307" y="7"/>
                  </a:cubicBezTo>
                  <a:lnTo>
                    <a:pt x="38" y="9409"/>
                  </a:lnTo>
                  <a:cubicBezTo>
                    <a:pt x="0" y="9433"/>
                    <a:pt x="0" y="9483"/>
                    <a:pt x="13" y="9508"/>
                  </a:cubicBezTo>
                  <a:cubicBezTo>
                    <a:pt x="25" y="9520"/>
                    <a:pt x="50" y="9545"/>
                    <a:pt x="75" y="9545"/>
                  </a:cubicBezTo>
                  <a:cubicBezTo>
                    <a:pt x="83" y="9545"/>
                    <a:pt x="97" y="9540"/>
                    <a:pt x="113" y="9540"/>
                  </a:cubicBezTo>
                  <a:cubicBezTo>
                    <a:pt x="120" y="9540"/>
                    <a:pt x="129" y="9541"/>
                    <a:pt x="137" y="9545"/>
                  </a:cubicBezTo>
                  <a:lnTo>
                    <a:pt x="16394" y="144"/>
                  </a:lnTo>
                  <a:cubicBezTo>
                    <a:pt x="16419" y="119"/>
                    <a:pt x="16432" y="69"/>
                    <a:pt x="16419" y="44"/>
                  </a:cubicBezTo>
                  <a:cubicBezTo>
                    <a:pt x="16403" y="11"/>
                    <a:pt x="16375" y="0"/>
                    <a:pt x="163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894;p121">
              <a:extLst>
                <a:ext uri="{FF2B5EF4-FFF2-40B4-BE49-F238E27FC236}">
                  <a16:creationId xmlns:a16="http://schemas.microsoft.com/office/drawing/2014/main" id="{C30F050D-30FB-BF0B-6A54-411DEB9EF362}"/>
                </a:ext>
              </a:extLst>
            </p:cNvPr>
            <p:cNvSpPr/>
            <p:nvPr/>
          </p:nvSpPr>
          <p:spPr>
            <a:xfrm>
              <a:off x="1225475" y="2667175"/>
              <a:ext cx="14000" cy="18300"/>
            </a:xfrm>
            <a:custGeom>
              <a:avLst/>
              <a:gdLst/>
              <a:ahLst/>
              <a:cxnLst/>
              <a:rect l="l" t="t" r="r" b="b"/>
              <a:pathLst>
                <a:path w="560" h="732" extrusionOk="0">
                  <a:moveTo>
                    <a:pt x="404" y="0"/>
                  </a:moveTo>
                  <a:cubicBezTo>
                    <a:pt x="368" y="0"/>
                    <a:pt x="328" y="12"/>
                    <a:pt x="286" y="37"/>
                  </a:cubicBezTo>
                  <a:cubicBezTo>
                    <a:pt x="125" y="148"/>
                    <a:pt x="13" y="335"/>
                    <a:pt x="0" y="521"/>
                  </a:cubicBezTo>
                  <a:cubicBezTo>
                    <a:pt x="0" y="655"/>
                    <a:pt x="64" y="731"/>
                    <a:pt x="160" y="731"/>
                  </a:cubicBezTo>
                  <a:cubicBezTo>
                    <a:pt x="198" y="731"/>
                    <a:pt x="241" y="719"/>
                    <a:pt x="286" y="695"/>
                  </a:cubicBezTo>
                  <a:cubicBezTo>
                    <a:pt x="435" y="583"/>
                    <a:pt x="547" y="409"/>
                    <a:pt x="559" y="211"/>
                  </a:cubicBezTo>
                  <a:cubicBezTo>
                    <a:pt x="559" y="77"/>
                    <a:pt x="495" y="0"/>
                    <a:pt x="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895;p121">
              <a:extLst>
                <a:ext uri="{FF2B5EF4-FFF2-40B4-BE49-F238E27FC236}">
                  <a16:creationId xmlns:a16="http://schemas.microsoft.com/office/drawing/2014/main" id="{98F8BCBF-5F76-0600-54B9-63F2220272DD}"/>
                </a:ext>
              </a:extLst>
            </p:cNvPr>
            <p:cNvSpPr/>
            <p:nvPr/>
          </p:nvSpPr>
          <p:spPr>
            <a:xfrm>
              <a:off x="1220825" y="2647025"/>
              <a:ext cx="49700" cy="44375"/>
            </a:xfrm>
            <a:custGeom>
              <a:avLst/>
              <a:gdLst/>
              <a:ahLst/>
              <a:cxnLst/>
              <a:rect l="l" t="t" r="r" b="b"/>
              <a:pathLst>
                <a:path w="1988" h="1775" extrusionOk="0">
                  <a:moveTo>
                    <a:pt x="1628" y="97"/>
                  </a:moveTo>
                  <a:cubicBezTo>
                    <a:pt x="1671" y="97"/>
                    <a:pt x="1713" y="106"/>
                    <a:pt x="1751" y="122"/>
                  </a:cubicBezTo>
                  <a:cubicBezTo>
                    <a:pt x="1813" y="160"/>
                    <a:pt x="1863" y="247"/>
                    <a:pt x="1851" y="333"/>
                  </a:cubicBezTo>
                  <a:cubicBezTo>
                    <a:pt x="1838" y="632"/>
                    <a:pt x="1664" y="892"/>
                    <a:pt x="1416" y="1054"/>
                  </a:cubicBezTo>
                  <a:lnTo>
                    <a:pt x="472" y="1613"/>
                  </a:lnTo>
                  <a:cubicBezTo>
                    <a:pt x="423" y="1648"/>
                    <a:pt x="370" y="1663"/>
                    <a:pt x="315" y="1663"/>
                  </a:cubicBezTo>
                  <a:cubicBezTo>
                    <a:pt x="273" y="1663"/>
                    <a:pt x="230" y="1654"/>
                    <a:pt x="186" y="1637"/>
                  </a:cubicBezTo>
                  <a:cubicBezTo>
                    <a:pt x="124" y="1588"/>
                    <a:pt x="75" y="1513"/>
                    <a:pt x="99" y="1426"/>
                  </a:cubicBezTo>
                  <a:cubicBezTo>
                    <a:pt x="112" y="1128"/>
                    <a:pt x="286" y="867"/>
                    <a:pt x="522" y="706"/>
                  </a:cubicBezTo>
                  <a:lnTo>
                    <a:pt x="1478" y="147"/>
                  </a:lnTo>
                  <a:cubicBezTo>
                    <a:pt x="1520" y="112"/>
                    <a:pt x="1574" y="97"/>
                    <a:pt x="1628" y="97"/>
                  </a:cubicBezTo>
                  <a:close/>
                  <a:moveTo>
                    <a:pt x="1660" y="0"/>
                  </a:moveTo>
                  <a:cubicBezTo>
                    <a:pt x="1579" y="0"/>
                    <a:pt x="1496" y="27"/>
                    <a:pt x="1428" y="73"/>
                  </a:cubicBezTo>
                  <a:lnTo>
                    <a:pt x="484" y="632"/>
                  </a:lnTo>
                  <a:cubicBezTo>
                    <a:pt x="199" y="805"/>
                    <a:pt x="12" y="1116"/>
                    <a:pt x="0" y="1439"/>
                  </a:cubicBezTo>
                  <a:cubicBezTo>
                    <a:pt x="0" y="1563"/>
                    <a:pt x="50" y="1687"/>
                    <a:pt x="161" y="1749"/>
                  </a:cubicBezTo>
                  <a:cubicBezTo>
                    <a:pt x="186" y="1762"/>
                    <a:pt x="248" y="1774"/>
                    <a:pt x="298" y="1774"/>
                  </a:cubicBezTo>
                  <a:cubicBezTo>
                    <a:pt x="373" y="1762"/>
                    <a:pt x="447" y="1749"/>
                    <a:pt x="546" y="1712"/>
                  </a:cubicBezTo>
                  <a:lnTo>
                    <a:pt x="1490" y="1153"/>
                  </a:lnTo>
                  <a:cubicBezTo>
                    <a:pt x="1776" y="992"/>
                    <a:pt x="1962" y="681"/>
                    <a:pt x="1975" y="346"/>
                  </a:cubicBezTo>
                  <a:cubicBezTo>
                    <a:pt x="1987" y="222"/>
                    <a:pt x="1925" y="97"/>
                    <a:pt x="1813" y="35"/>
                  </a:cubicBezTo>
                  <a:cubicBezTo>
                    <a:pt x="1765" y="11"/>
                    <a:pt x="1713" y="0"/>
                    <a:pt x="16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896;p121">
              <a:extLst>
                <a:ext uri="{FF2B5EF4-FFF2-40B4-BE49-F238E27FC236}">
                  <a16:creationId xmlns:a16="http://schemas.microsoft.com/office/drawing/2014/main" id="{77D5D558-01D3-07EA-2903-B9C17E49CC84}"/>
                </a:ext>
              </a:extLst>
            </p:cNvPr>
            <p:cNvSpPr/>
            <p:nvPr/>
          </p:nvSpPr>
          <p:spPr>
            <a:xfrm>
              <a:off x="902875" y="2852825"/>
              <a:ext cx="140675" cy="92225"/>
            </a:xfrm>
            <a:custGeom>
              <a:avLst/>
              <a:gdLst/>
              <a:ahLst/>
              <a:cxnLst/>
              <a:rect l="l" t="t" r="r" b="b"/>
              <a:pathLst>
                <a:path w="5627" h="3689" extrusionOk="0">
                  <a:moveTo>
                    <a:pt x="5456" y="1"/>
                  </a:moveTo>
                  <a:cubicBezTo>
                    <a:pt x="5411" y="1"/>
                    <a:pt x="5360" y="16"/>
                    <a:pt x="5304" y="50"/>
                  </a:cubicBezTo>
                  <a:lnTo>
                    <a:pt x="336" y="2906"/>
                  </a:lnTo>
                  <a:cubicBezTo>
                    <a:pt x="149" y="3031"/>
                    <a:pt x="25" y="3229"/>
                    <a:pt x="0" y="3465"/>
                  </a:cubicBezTo>
                  <a:cubicBezTo>
                    <a:pt x="0" y="3604"/>
                    <a:pt x="73" y="3688"/>
                    <a:pt x="181" y="3688"/>
                  </a:cubicBezTo>
                  <a:cubicBezTo>
                    <a:pt x="227" y="3688"/>
                    <a:pt x="280" y="3673"/>
                    <a:pt x="336" y="3639"/>
                  </a:cubicBezTo>
                  <a:lnTo>
                    <a:pt x="5304" y="783"/>
                  </a:lnTo>
                  <a:cubicBezTo>
                    <a:pt x="5490" y="658"/>
                    <a:pt x="5614" y="460"/>
                    <a:pt x="5626" y="224"/>
                  </a:cubicBezTo>
                  <a:cubicBezTo>
                    <a:pt x="5626" y="85"/>
                    <a:pt x="5560" y="1"/>
                    <a:pt x="5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897;p121">
              <a:extLst>
                <a:ext uri="{FF2B5EF4-FFF2-40B4-BE49-F238E27FC236}">
                  <a16:creationId xmlns:a16="http://schemas.microsoft.com/office/drawing/2014/main" id="{AF381B69-6291-6F30-7D78-B89BBCC18489}"/>
                </a:ext>
              </a:extLst>
            </p:cNvPr>
            <p:cNvSpPr/>
            <p:nvPr/>
          </p:nvSpPr>
          <p:spPr>
            <a:xfrm>
              <a:off x="885175" y="2747475"/>
              <a:ext cx="411100" cy="238875"/>
            </a:xfrm>
            <a:custGeom>
              <a:avLst/>
              <a:gdLst/>
              <a:ahLst/>
              <a:cxnLst/>
              <a:rect l="l" t="t" r="r" b="b"/>
              <a:pathLst>
                <a:path w="16444" h="9555" extrusionOk="0">
                  <a:moveTo>
                    <a:pt x="16360" y="0"/>
                  </a:moveTo>
                  <a:cubicBezTo>
                    <a:pt x="16345" y="0"/>
                    <a:pt x="16330" y="6"/>
                    <a:pt x="16320" y="16"/>
                  </a:cubicBezTo>
                  <a:lnTo>
                    <a:pt x="38" y="9418"/>
                  </a:lnTo>
                  <a:cubicBezTo>
                    <a:pt x="0" y="9455"/>
                    <a:pt x="0" y="9492"/>
                    <a:pt x="13" y="9530"/>
                  </a:cubicBezTo>
                  <a:cubicBezTo>
                    <a:pt x="25" y="9542"/>
                    <a:pt x="50" y="9555"/>
                    <a:pt x="75" y="9555"/>
                  </a:cubicBezTo>
                  <a:cubicBezTo>
                    <a:pt x="87" y="9555"/>
                    <a:pt x="112" y="9542"/>
                    <a:pt x="137" y="9542"/>
                  </a:cubicBezTo>
                  <a:lnTo>
                    <a:pt x="16394" y="153"/>
                  </a:lnTo>
                  <a:cubicBezTo>
                    <a:pt x="16419" y="116"/>
                    <a:pt x="16444" y="66"/>
                    <a:pt x="16419" y="41"/>
                  </a:cubicBezTo>
                  <a:cubicBezTo>
                    <a:pt x="16405" y="12"/>
                    <a:pt x="16382" y="0"/>
                    <a:pt x="163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898;p121">
              <a:extLst>
                <a:ext uri="{FF2B5EF4-FFF2-40B4-BE49-F238E27FC236}">
                  <a16:creationId xmlns:a16="http://schemas.microsoft.com/office/drawing/2014/main" id="{08A292B7-1A04-1AE0-4E30-026112650056}"/>
                </a:ext>
              </a:extLst>
            </p:cNvPr>
            <p:cNvSpPr/>
            <p:nvPr/>
          </p:nvSpPr>
          <p:spPr>
            <a:xfrm>
              <a:off x="902875" y="2943625"/>
              <a:ext cx="107750" cy="73200"/>
            </a:xfrm>
            <a:custGeom>
              <a:avLst/>
              <a:gdLst/>
              <a:ahLst/>
              <a:cxnLst/>
              <a:rect l="l" t="t" r="r" b="b"/>
              <a:pathLst>
                <a:path w="4310" h="2928" extrusionOk="0">
                  <a:moveTo>
                    <a:pt x="4128" y="1"/>
                  </a:moveTo>
                  <a:cubicBezTo>
                    <a:pt x="4082" y="1"/>
                    <a:pt x="4030" y="15"/>
                    <a:pt x="3975" y="44"/>
                  </a:cubicBezTo>
                  <a:lnTo>
                    <a:pt x="336" y="2156"/>
                  </a:lnTo>
                  <a:cubicBezTo>
                    <a:pt x="149" y="2292"/>
                    <a:pt x="25" y="2491"/>
                    <a:pt x="0" y="2702"/>
                  </a:cubicBezTo>
                  <a:cubicBezTo>
                    <a:pt x="0" y="2847"/>
                    <a:pt x="71" y="2928"/>
                    <a:pt x="175" y="2928"/>
                  </a:cubicBezTo>
                  <a:cubicBezTo>
                    <a:pt x="223" y="2928"/>
                    <a:pt x="277" y="2911"/>
                    <a:pt x="336" y="2876"/>
                  </a:cubicBezTo>
                  <a:lnTo>
                    <a:pt x="3975" y="777"/>
                  </a:lnTo>
                  <a:cubicBezTo>
                    <a:pt x="4161" y="653"/>
                    <a:pt x="4285" y="454"/>
                    <a:pt x="4310" y="218"/>
                  </a:cubicBezTo>
                  <a:cubicBezTo>
                    <a:pt x="4310" y="79"/>
                    <a:pt x="4237" y="1"/>
                    <a:pt x="41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899;p121">
              <a:extLst>
                <a:ext uri="{FF2B5EF4-FFF2-40B4-BE49-F238E27FC236}">
                  <a16:creationId xmlns:a16="http://schemas.microsoft.com/office/drawing/2014/main" id="{224B8BC7-B035-60F8-64BB-126CBA0FFD13}"/>
                </a:ext>
              </a:extLst>
            </p:cNvPr>
            <p:cNvSpPr/>
            <p:nvPr/>
          </p:nvSpPr>
          <p:spPr>
            <a:xfrm>
              <a:off x="887350" y="2997150"/>
              <a:ext cx="171725" cy="110450"/>
            </a:xfrm>
            <a:custGeom>
              <a:avLst/>
              <a:gdLst/>
              <a:ahLst/>
              <a:cxnLst/>
              <a:rect l="l" t="t" r="r" b="b"/>
              <a:pathLst>
                <a:path w="6869" h="4418" extrusionOk="0">
                  <a:moveTo>
                    <a:pt x="6703" y="0"/>
                  </a:moveTo>
                  <a:cubicBezTo>
                    <a:pt x="6657" y="0"/>
                    <a:pt x="6604" y="17"/>
                    <a:pt x="6545" y="52"/>
                  </a:cubicBezTo>
                  <a:lnTo>
                    <a:pt x="336" y="3641"/>
                  </a:lnTo>
                  <a:cubicBezTo>
                    <a:pt x="125" y="3765"/>
                    <a:pt x="0" y="3964"/>
                    <a:pt x="0" y="4200"/>
                  </a:cubicBezTo>
                  <a:cubicBezTo>
                    <a:pt x="0" y="4339"/>
                    <a:pt x="74" y="4418"/>
                    <a:pt x="182" y="4418"/>
                  </a:cubicBezTo>
                  <a:cubicBezTo>
                    <a:pt x="228" y="4418"/>
                    <a:pt x="280" y="4404"/>
                    <a:pt x="336" y="4374"/>
                  </a:cubicBezTo>
                  <a:lnTo>
                    <a:pt x="6545" y="785"/>
                  </a:lnTo>
                  <a:cubicBezTo>
                    <a:pt x="6732" y="660"/>
                    <a:pt x="6856" y="462"/>
                    <a:pt x="6868" y="226"/>
                  </a:cubicBezTo>
                  <a:cubicBezTo>
                    <a:pt x="6868" y="81"/>
                    <a:pt x="6804" y="0"/>
                    <a:pt x="67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900;p121">
              <a:extLst>
                <a:ext uri="{FF2B5EF4-FFF2-40B4-BE49-F238E27FC236}">
                  <a16:creationId xmlns:a16="http://schemas.microsoft.com/office/drawing/2014/main" id="{84C378E0-84CD-264B-6374-2FA9D80938D3}"/>
                </a:ext>
              </a:extLst>
            </p:cNvPr>
            <p:cNvSpPr/>
            <p:nvPr/>
          </p:nvSpPr>
          <p:spPr>
            <a:xfrm>
              <a:off x="902875" y="3042225"/>
              <a:ext cx="187550" cy="119725"/>
            </a:xfrm>
            <a:custGeom>
              <a:avLst/>
              <a:gdLst/>
              <a:ahLst/>
              <a:cxnLst/>
              <a:rect l="l" t="t" r="r" b="b"/>
              <a:pathLst>
                <a:path w="7502" h="4789" extrusionOk="0">
                  <a:moveTo>
                    <a:pt x="7331" y="0"/>
                  </a:moveTo>
                  <a:cubicBezTo>
                    <a:pt x="7287" y="0"/>
                    <a:pt x="7235" y="16"/>
                    <a:pt x="7179" y="50"/>
                  </a:cubicBezTo>
                  <a:lnTo>
                    <a:pt x="336" y="4012"/>
                  </a:lnTo>
                  <a:cubicBezTo>
                    <a:pt x="149" y="4136"/>
                    <a:pt x="25" y="4334"/>
                    <a:pt x="0" y="4570"/>
                  </a:cubicBezTo>
                  <a:cubicBezTo>
                    <a:pt x="0" y="4710"/>
                    <a:pt x="74" y="4788"/>
                    <a:pt x="182" y="4788"/>
                  </a:cubicBezTo>
                  <a:cubicBezTo>
                    <a:pt x="228" y="4788"/>
                    <a:pt x="280" y="4774"/>
                    <a:pt x="336" y="4744"/>
                  </a:cubicBezTo>
                  <a:lnTo>
                    <a:pt x="7179" y="783"/>
                  </a:lnTo>
                  <a:cubicBezTo>
                    <a:pt x="7365" y="658"/>
                    <a:pt x="7489" y="460"/>
                    <a:pt x="7502" y="224"/>
                  </a:cubicBezTo>
                  <a:cubicBezTo>
                    <a:pt x="7502" y="85"/>
                    <a:pt x="7435" y="0"/>
                    <a:pt x="7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901;p121">
              <a:extLst>
                <a:ext uri="{FF2B5EF4-FFF2-40B4-BE49-F238E27FC236}">
                  <a16:creationId xmlns:a16="http://schemas.microsoft.com/office/drawing/2014/main" id="{948F6A26-D9FA-C27F-C469-B3028162D2F0}"/>
                </a:ext>
              </a:extLst>
            </p:cNvPr>
            <p:cNvSpPr/>
            <p:nvPr/>
          </p:nvSpPr>
          <p:spPr>
            <a:xfrm>
              <a:off x="885175" y="2892700"/>
              <a:ext cx="411100" cy="238650"/>
            </a:xfrm>
            <a:custGeom>
              <a:avLst/>
              <a:gdLst/>
              <a:ahLst/>
              <a:cxnLst/>
              <a:rect l="l" t="t" r="r" b="b"/>
              <a:pathLst>
                <a:path w="16444" h="9546" extrusionOk="0">
                  <a:moveTo>
                    <a:pt x="16351" y="0"/>
                  </a:moveTo>
                  <a:cubicBezTo>
                    <a:pt x="16339" y="0"/>
                    <a:pt x="16328" y="3"/>
                    <a:pt x="16320" y="7"/>
                  </a:cubicBezTo>
                  <a:lnTo>
                    <a:pt x="50" y="9396"/>
                  </a:lnTo>
                  <a:cubicBezTo>
                    <a:pt x="13" y="9396"/>
                    <a:pt x="0" y="9434"/>
                    <a:pt x="0" y="9459"/>
                  </a:cubicBezTo>
                  <a:cubicBezTo>
                    <a:pt x="0" y="9508"/>
                    <a:pt x="25" y="9545"/>
                    <a:pt x="75" y="9545"/>
                  </a:cubicBezTo>
                  <a:cubicBezTo>
                    <a:pt x="83" y="9545"/>
                    <a:pt x="97" y="9534"/>
                    <a:pt x="113" y="9534"/>
                  </a:cubicBezTo>
                  <a:cubicBezTo>
                    <a:pt x="120" y="9534"/>
                    <a:pt x="129" y="9537"/>
                    <a:pt x="137" y="9545"/>
                  </a:cubicBezTo>
                  <a:lnTo>
                    <a:pt x="16394" y="144"/>
                  </a:lnTo>
                  <a:cubicBezTo>
                    <a:pt x="16419" y="119"/>
                    <a:pt x="16444" y="69"/>
                    <a:pt x="16419" y="45"/>
                  </a:cubicBezTo>
                  <a:cubicBezTo>
                    <a:pt x="16403" y="11"/>
                    <a:pt x="16375" y="0"/>
                    <a:pt x="163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902;p121">
              <a:extLst>
                <a:ext uri="{FF2B5EF4-FFF2-40B4-BE49-F238E27FC236}">
                  <a16:creationId xmlns:a16="http://schemas.microsoft.com/office/drawing/2014/main" id="{48DCE083-2D42-D7FD-EECD-F1AB02D3D4FB}"/>
                </a:ext>
              </a:extLst>
            </p:cNvPr>
            <p:cNvSpPr/>
            <p:nvPr/>
          </p:nvSpPr>
          <p:spPr>
            <a:xfrm>
              <a:off x="885175" y="2964800"/>
              <a:ext cx="411100" cy="238575"/>
            </a:xfrm>
            <a:custGeom>
              <a:avLst/>
              <a:gdLst/>
              <a:ahLst/>
              <a:cxnLst/>
              <a:rect l="l" t="t" r="r" b="b"/>
              <a:pathLst>
                <a:path w="16444" h="9543" extrusionOk="0">
                  <a:moveTo>
                    <a:pt x="16360" y="1"/>
                  </a:moveTo>
                  <a:cubicBezTo>
                    <a:pt x="16345" y="1"/>
                    <a:pt x="16330" y="7"/>
                    <a:pt x="16320" y="17"/>
                  </a:cubicBezTo>
                  <a:lnTo>
                    <a:pt x="50" y="9406"/>
                  </a:lnTo>
                  <a:cubicBezTo>
                    <a:pt x="13" y="9406"/>
                    <a:pt x="0" y="9431"/>
                    <a:pt x="0" y="9468"/>
                  </a:cubicBezTo>
                  <a:cubicBezTo>
                    <a:pt x="0" y="9518"/>
                    <a:pt x="25" y="9543"/>
                    <a:pt x="75" y="9543"/>
                  </a:cubicBezTo>
                  <a:cubicBezTo>
                    <a:pt x="87" y="9543"/>
                    <a:pt x="112" y="9530"/>
                    <a:pt x="137" y="9530"/>
                  </a:cubicBezTo>
                  <a:lnTo>
                    <a:pt x="16394" y="154"/>
                  </a:lnTo>
                  <a:cubicBezTo>
                    <a:pt x="16444" y="116"/>
                    <a:pt x="16444" y="67"/>
                    <a:pt x="16419" y="42"/>
                  </a:cubicBezTo>
                  <a:cubicBezTo>
                    <a:pt x="16405" y="13"/>
                    <a:pt x="16382" y="1"/>
                    <a:pt x="16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903;p121">
              <a:extLst>
                <a:ext uri="{FF2B5EF4-FFF2-40B4-BE49-F238E27FC236}">
                  <a16:creationId xmlns:a16="http://schemas.microsoft.com/office/drawing/2014/main" id="{D1439ADF-76E6-2DFB-4FB0-5CC4EA84D58E}"/>
                </a:ext>
              </a:extLst>
            </p:cNvPr>
            <p:cNvSpPr/>
            <p:nvPr/>
          </p:nvSpPr>
          <p:spPr>
            <a:xfrm>
              <a:off x="902875" y="3132700"/>
              <a:ext cx="156200" cy="101475"/>
            </a:xfrm>
            <a:custGeom>
              <a:avLst/>
              <a:gdLst/>
              <a:ahLst/>
              <a:cxnLst/>
              <a:rect l="l" t="t" r="r" b="b"/>
              <a:pathLst>
                <a:path w="6248" h="4059" extrusionOk="0">
                  <a:moveTo>
                    <a:pt x="6076" y="1"/>
                  </a:moveTo>
                  <a:cubicBezTo>
                    <a:pt x="6031" y="1"/>
                    <a:pt x="5980" y="15"/>
                    <a:pt x="5924" y="45"/>
                  </a:cubicBezTo>
                  <a:lnTo>
                    <a:pt x="336" y="3274"/>
                  </a:lnTo>
                  <a:cubicBezTo>
                    <a:pt x="149" y="3398"/>
                    <a:pt x="25" y="3609"/>
                    <a:pt x="0" y="3833"/>
                  </a:cubicBezTo>
                  <a:cubicBezTo>
                    <a:pt x="0" y="3978"/>
                    <a:pt x="71" y="4058"/>
                    <a:pt x="175" y="4058"/>
                  </a:cubicBezTo>
                  <a:cubicBezTo>
                    <a:pt x="223" y="4058"/>
                    <a:pt x="277" y="4042"/>
                    <a:pt x="336" y="4007"/>
                  </a:cubicBezTo>
                  <a:lnTo>
                    <a:pt x="5924" y="778"/>
                  </a:lnTo>
                  <a:cubicBezTo>
                    <a:pt x="6111" y="653"/>
                    <a:pt x="6235" y="455"/>
                    <a:pt x="6247" y="219"/>
                  </a:cubicBezTo>
                  <a:cubicBezTo>
                    <a:pt x="6247" y="79"/>
                    <a:pt x="6180" y="1"/>
                    <a:pt x="6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904;p121">
              <a:extLst>
                <a:ext uri="{FF2B5EF4-FFF2-40B4-BE49-F238E27FC236}">
                  <a16:creationId xmlns:a16="http://schemas.microsoft.com/office/drawing/2014/main" id="{152A2F6D-DEA6-39FB-243C-F759A9113EDA}"/>
                </a:ext>
              </a:extLst>
            </p:cNvPr>
            <p:cNvSpPr/>
            <p:nvPr/>
          </p:nvSpPr>
          <p:spPr>
            <a:xfrm>
              <a:off x="1170525" y="2938975"/>
              <a:ext cx="99375" cy="68850"/>
            </a:xfrm>
            <a:custGeom>
              <a:avLst/>
              <a:gdLst/>
              <a:ahLst/>
              <a:cxnLst/>
              <a:rect l="l" t="t" r="r" b="b"/>
              <a:pathLst>
                <a:path w="3975" h="2754" extrusionOk="0">
                  <a:moveTo>
                    <a:pt x="3793" y="0"/>
                  </a:moveTo>
                  <a:cubicBezTo>
                    <a:pt x="3747" y="0"/>
                    <a:pt x="3695" y="14"/>
                    <a:pt x="3639" y="44"/>
                  </a:cubicBezTo>
                  <a:lnTo>
                    <a:pt x="323" y="1957"/>
                  </a:lnTo>
                  <a:cubicBezTo>
                    <a:pt x="137" y="2068"/>
                    <a:pt x="12" y="2292"/>
                    <a:pt x="0" y="2528"/>
                  </a:cubicBezTo>
                  <a:cubicBezTo>
                    <a:pt x="0" y="2673"/>
                    <a:pt x="65" y="2754"/>
                    <a:pt x="165" y="2754"/>
                  </a:cubicBezTo>
                  <a:cubicBezTo>
                    <a:pt x="211" y="2754"/>
                    <a:pt x="265" y="2737"/>
                    <a:pt x="323" y="2702"/>
                  </a:cubicBezTo>
                  <a:lnTo>
                    <a:pt x="3639" y="777"/>
                  </a:lnTo>
                  <a:cubicBezTo>
                    <a:pt x="3825" y="653"/>
                    <a:pt x="3949" y="454"/>
                    <a:pt x="3974" y="218"/>
                  </a:cubicBezTo>
                  <a:cubicBezTo>
                    <a:pt x="3974" y="79"/>
                    <a:pt x="3901" y="0"/>
                    <a:pt x="37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905;p121">
              <a:extLst>
                <a:ext uri="{FF2B5EF4-FFF2-40B4-BE49-F238E27FC236}">
                  <a16:creationId xmlns:a16="http://schemas.microsoft.com/office/drawing/2014/main" id="{83365A33-9589-3D51-F7BB-9659AB10A455}"/>
                </a:ext>
              </a:extLst>
            </p:cNvPr>
            <p:cNvSpPr/>
            <p:nvPr/>
          </p:nvSpPr>
          <p:spPr>
            <a:xfrm>
              <a:off x="1277325" y="2930125"/>
              <a:ext cx="8400" cy="18350"/>
            </a:xfrm>
            <a:custGeom>
              <a:avLst/>
              <a:gdLst/>
              <a:ahLst/>
              <a:cxnLst/>
              <a:rect l="l" t="t" r="r" b="b"/>
              <a:pathLst>
                <a:path w="336" h="734" extrusionOk="0">
                  <a:moveTo>
                    <a:pt x="25" y="1"/>
                  </a:moveTo>
                  <a:cubicBezTo>
                    <a:pt x="0" y="1"/>
                    <a:pt x="0" y="13"/>
                    <a:pt x="0" y="13"/>
                  </a:cubicBezTo>
                  <a:lnTo>
                    <a:pt x="0" y="38"/>
                  </a:lnTo>
                  <a:lnTo>
                    <a:pt x="0" y="137"/>
                  </a:lnTo>
                  <a:cubicBezTo>
                    <a:pt x="0" y="150"/>
                    <a:pt x="25" y="175"/>
                    <a:pt x="25" y="175"/>
                  </a:cubicBezTo>
                  <a:cubicBezTo>
                    <a:pt x="25" y="187"/>
                    <a:pt x="38" y="187"/>
                    <a:pt x="38" y="187"/>
                  </a:cubicBezTo>
                  <a:lnTo>
                    <a:pt x="236" y="261"/>
                  </a:lnTo>
                  <a:lnTo>
                    <a:pt x="50" y="560"/>
                  </a:lnTo>
                  <a:cubicBezTo>
                    <a:pt x="50" y="572"/>
                    <a:pt x="38" y="572"/>
                    <a:pt x="38" y="597"/>
                  </a:cubicBezTo>
                  <a:cubicBezTo>
                    <a:pt x="25" y="597"/>
                    <a:pt x="25" y="609"/>
                    <a:pt x="25" y="622"/>
                  </a:cubicBezTo>
                  <a:lnTo>
                    <a:pt x="25" y="709"/>
                  </a:lnTo>
                  <a:lnTo>
                    <a:pt x="25" y="733"/>
                  </a:lnTo>
                  <a:lnTo>
                    <a:pt x="38" y="733"/>
                  </a:lnTo>
                  <a:lnTo>
                    <a:pt x="323" y="274"/>
                  </a:lnTo>
                  <a:cubicBezTo>
                    <a:pt x="323" y="261"/>
                    <a:pt x="336" y="261"/>
                    <a:pt x="336" y="249"/>
                  </a:cubicBezTo>
                  <a:lnTo>
                    <a:pt x="336" y="212"/>
                  </a:lnTo>
                  <a:lnTo>
                    <a:pt x="336" y="175"/>
                  </a:lnTo>
                  <a:lnTo>
                    <a:pt x="336" y="137"/>
                  </a:lnTo>
                  <a:cubicBezTo>
                    <a:pt x="336" y="125"/>
                    <a:pt x="323" y="125"/>
                    <a:pt x="323" y="125"/>
                  </a:cubicBezTo>
                  <a:lnTo>
                    <a:pt x="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906;p121">
              <a:extLst>
                <a:ext uri="{FF2B5EF4-FFF2-40B4-BE49-F238E27FC236}">
                  <a16:creationId xmlns:a16="http://schemas.microsoft.com/office/drawing/2014/main" id="{2CA1D74B-9B9F-0874-C62A-14B84F0BFD47}"/>
                </a:ext>
              </a:extLst>
            </p:cNvPr>
            <p:cNvSpPr/>
            <p:nvPr/>
          </p:nvSpPr>
          <p:spPr>
            <a:xfrm>
              <a:off x="1170525" y="3011175"/>
              <a:ext cx="99375" cy="68925"/>
            </a:xfrm>
            <a:custGeom>
              <a:avLst/>
              <a:gdLst/>
              <a:ahLst/>
              <a:cxnLst/>
              <a:rect l="l" t="t" r="r" b="b"/>
              <a:pathLst>
                <a:path w="3975" h="2757" extrusionOk="0">
                  <a:moveTo>
                    <a:pt x="3794" y="1"/>
                  </a:moveTo>
                  <a:cubicBezTo>
                    <a:pt x="3748" y="1"/>
                    <a:pt x="3695" y="16"/>
                    <a:pt x="3639" y="50"/>
                  </a:cubicBezTo>
                  <a:lnTo>
                    <a:pt x="323" y="1962"/>
                  </a:lnTo>
                  <a:cubicBezTo>
                    <a:pt x="137" y="2087"/>
                    <a:pt x="12" y="2285"/>
                    <a:pt x="0" y="2534"/>
                  </a:cubicBezTo>
                  <a:cubicBezTo>
                    <a:pt x="0" y="2673"/>
                    <a:pt x="67" y="2757"/>
                    <a:pt x="171" y="2757"/>
                  </a:cubicBezTo>
                  <a:cubicBezTo>
                    <a:pt x="215" y="2757"/>
                    <a:pt x="267" y="2741"/>
                    <a:pt x="323" y="2708"/>
                  </a:cubicBezTo>
                  <a:lnTo>
                    <a:pt x="3639" y="783"/>
                  </a:lnTo>
                  <a:cubicBezTo>
                    <a:pt x="3825" y="658"/>
                    <a:pt x="3949" y="460"/>
                    <a:pt x="3974" y="224"/>
                  </a:cubicBezTo>
                  <a:cubicBezTo>
                    <a:pt x="3974" y="85"/>
                    <a:pt x="3902" y="1"/>
                    <a:pt x="3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907;p121">
              <a:extLst>
                <a:ext uri="{FF2B5EF4-FFF2-40B4-BE49-F238E27FC236}">
                  <a16:creationId xmlns:a16="http://schemas.microsoft.com/office/drawing/2014/main" id="{8E52722A-DC44-4E9A-2FB4-51BBCCD22851}"/>
                </a:ext>
              </a:extLst>
            </p:cNvPr>
            <p:cNvSpPr/>
            <p:nvPr/>
          </p:nvSpPr>
          <p:spPr>
            <a:xfrm>
              <a:off x="1277325" y="3002150"/>
              <a:ext cx="8400" cy="18350"/>
            </a:xfrm>
            <a:custGeom>
              <a:avLst/>
              <a:gdLst/>
              <a:ahLst/>
              <a:cxnLst/>
              <a:rect l="l" t="t" r="r" b="b"/>
              <a:pathLst>
                <a:path w="336" h="734" extrusionOk="0">
                  <a:moveTo>
                    <a:pt x="25" y="1"/>
                  </a:moveTo>
                  <a:cubicBezTo>
                    <a:pt x="0" y="1"/>
                    <a:pt x="0" y="26"/>
                    <a:pt x="0" y="26"/>
                  </a:cubicBezTo>
                  <a:lnTo>
                    <a:pt x="0" y="38"/>
                  </a:lnTo>
                  <a:lnTo>
                    <a:pt x="0" y="150"/>
                  </a:lnTo>
                  <a:cubicBezTo>
                    <a:pt x="0" y="162"/>
                    <a:pt x="25" y="175"/>
                    <a:pt x="25" y="175"/>
                  </a:cubicBezTo>
                  <a:cubicBezTo>
                    <a:pt x="25" y="200"/>
                    <a:pt x="38" y="200"/>
                    <a:pt x="38" y="200"/>
                  </a:cubicBezTo>
                  <a:lnTo>
                    <a:pt x="236" y="262"/>
                  </a:lnTo>
                  <a:lnTo>
                    <a:pt x="50" y="547"/>
                  </a:lnTo>
                  <a:cubicBezTo>
                    <a:pt x="50" y="560"/>
                    <a:pt x="38" y="560"/>
                    <a:pt x="38" y="585"/>
                  </a:cubicBezTo>
                  <a:cubicBezTo>
                    <a:pt x="25" y="585"/>
                    <a:pt x="25" y="597"/>
                    <a:pt x="25" y="610"/>
                  </a:cubicBezTo>
                  <a:lnTo>
                    <a:pt x="25" y="721"/>
                  </a:lnTo>
                  <a:lnTo>
                    <a:pt x="25" y="734"/>
                  </a:lnTo>
                  <a:lnTo>
                    <a:pt x="38" y="734"/>
                  </a:lnTo>
                  <a:lnTo>
                    <a:pt x="323" y="287"/>
                  </a:lnTo>
                  <a:cubicBezTo>
                    <a:pt x="323" y="274"/>
                    <a:pt x="336" y="274"/>
                    <a:pt x="336" y="262"/>
                  </a:cubicBezTo>
                  <a:lnTo>
                    <a:pt x="336" y="225"/>
                  </a:lnTo>
                  <a:lnTo>
                    <a:pt x="336" y="175"/>
                  </a:lnTo>
                  <a:lnTo>
                    <a:pt x="336" y="150"/>
                  </a:lnTo>
                  <a:cubicBezTo>
                    <a:pt x="336" y="125"/>
                    <a:pt x="323" y="125"/>
                    <a:pt x="323" y="125"/>
                  </a:cubicBezTo>
                  <a:lnTo>
                    <a:pt x="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908;p121">
              <a:extLst>
                <a:ext uri="{FF2B5EF4-FFF2-40B4-BE49-F238E27FC236}">
                  <a16:creationId xmlns:a16="http://schemas.microsoft.com/office/drawing/2014/main" id="{F0A0C1C6-9B03-42B8-2A23-CE2955FFAFA6}"/>
                </a:ext>
              </a:extLst>
            </p:cNvPr>
            <p:cNvSpPr/>
            <p:nvPr/>
          </p:nvSpPr>
          <p:spPr>
            <a:xfrm>
              <a:off x="901000" y="3248400"/>
              <a:ext cx="129200" cy="122650"/>
            </a:xfrm>
            <a:custGeom>
              <a:avLst/>
              <a:gdLst/>
              <a:ahLst/>
              <a:cxnLst/>
              <a:rect l="l" t="t" r="r" b="b"/>
              <a:pathLst>
                <a:path w="5168" h="4906" extrusionOk="0">
                  <a:moveTo>
                    <a:pt x="4894" y="136"/>
                  </a:moveTo>
                  <a:cubicBezTo>
                    <a:pt x="4907" y="136"/>
                    <a:pt x="4919" y="136"/>
                    <a:pt x="4944" y="149"/>
                  </a:cubicBezTo>
                  <a:cubicBezTo>
                    <a:pt x="4981" y="186"/>
                    <a:pt x="5018" y="248"/>
                    <a:pt x="5006" y="310"/>
                  </a:cubicBezTo>
                  <a:lnTo>
                    <a:pt x="5006" y="1701"/>
                  </a:lnTo>
                  <a:cubicBezTo>
                    <a:pt x="4981" y="1925"/>
                    <a:pt x="4882" y="2111"/>
                    <a:pt x="4708" y="2223"/>
                  </a:cubicBezTo>
                  <a:lnTo>
                    <a:pt x="373" y="4719"/>
                  </a:lnTo>
                  <a:cubicBezTo>
                    <a:pt x="346" y="4740"/>
                    <a:pt x="315" y="4749"/>
                    <a:pt x="286" y="4749"/>
                  </a:cubicBezTo>
                  <a:cubicBezTo>
                    <a:pt x="263" y="4749"/>
                    <a:pt x="241" y="4743"/>
                    <a:pt x="224" y="4731"/>
                  </a:cubicBezTo>
                  <a:cubicBezTo>
                    <a:pt x="175" y="4707"/>
                    <a:pt x="137" y="4644"/>
                    <a:pt x="162" y="4582"/>
                  </a:cubicBezTo>
                  <a:lnTo>
                    <a:pt x="162" y="3179"/>
                  </a:lnTo>
                  <a:cubicBezTo>
                    <a:pt x="175" y="2980"/>
                    <a:pt x="286" y="2782"/>
                    <a:pt x="448" y="2670"/>
                  </a:cubicBezTo>
                  <a:lnTo>
                    <a:pt x="4782" y="173"/>
                  </a:lnTo>
                  <a:cubicBezTo>
                    <a:pt x="4820" y="161"/>
                    <a:pt x="4844" y="136"/>
                    <a:pt x="4894" y="136"/>
                  </a:cubicBezTo>
                  <a:close/>
                  <a:moveTo>
                    <a:pt x="4879" y="0"/>
                  </a:moveTo>
                  <a:cubicBezTo>
                    <a:pt x="4820" y="0"/>
                    <a:pt x="4760" y="20"/>
                    <a:pt x="4708" y="62"/>
                  </a:cubicBezTo>
                  <a:lnTo>
                    <a:pt x="373" y="2558"/>
                  </a:lnTo>
                  <a:cubicBezTo>
                    <a:pt x="162" y="2707"/>
                    <a:pt x="13" y="2931"/>
                    <a:pt x="1" y="3204"/>
                  </a:cubicBezTo>
                  <a:lnTo>
                    <a:pt x="1" y="4595"/>
                  </a:lnTo>
                  <a:cubicBezTo>
                    <a:pt x="1" y="4707"/>
                    <a:pt x="51" y="4818"/>
                    <a:pt x="137" y="4880"/>
                  </a:cubicBezTo>
                  <a:cubicBezTo>
                    <a:pt x="175" y="4893"/>
                    <a:pt x="224" y="4905"/>
                    <a:pt x="262" y="4905"/>
                  </a:cubicBezTo>
                  <a:cubicBezTo>
                    <a:pt x="324" y="4905"/>
                    <a:pt x="386" y="4893"/>
                    <a:pt x="448" y="4856"/>
                  </a:cubicBezTo>
                  <a:lnTo>
                    <a:pt x="4782" y="2359"/>
                  </a:lnTo>
                  <a:cubicBezTo>
                    <a:pt x="5006" y="2223"/>
                    <a:pt x="5143" y="1987"/>
                    <a:pt x="5155" y="1726"/>
                  </a:cubicBezTo>
                  <a:lnTo>
                    <a:pt x="5155" y="323"/>
                  </a:lnTo>
                  <a:cubicBezTo>
                    <a:pt x="5167" y="248"/>
                    <a:pt x="5143" y="173"/>
                    <a:pt x="5093" y="111"/>
                  </a:cubicBezTo>
                  <a:cubicBezTo>
                    <a:pt x="5042" y="39"/>
                    <a:pt x="4962" y="0"/>
                    <a:pt x="48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909;p121">
              <a:extLst>
                <a:ext uri="{FF2B5EF4-FFF2-40B4-BE49-F238E27FC236}">
                  <a16:creationId xmlns:a16="http://schemas.microsoft.com/office/drawing/2014/main" id="{80FB0E14-6927-8AC9-2492-3D3D76D5B7B2}"/>
                </a:ext>
              </a:extLst>
            </p:cNvPr>
            <p:cNvSpPr/>
            <p:nvPr/>
          </p:nvSpPr>
          <p:spPr>
            <a:xfrm>
              <a:off x="931750" y="3313575"/>
              <a:ext cx="12125" cy="22075"/>
            </a:xfrm>
            <a:custGeom>
              <a:avLst/>
              <a:gdLst/>
              <a:ahLst/>
              <a:cxnLst/>
              <a:rect l="l" t="t" r="r" b="b"/>
              <a:pathLst>
                <a:path w="485" h="883" extrusionOk="0">
                  <a:moveTo>
                    <a:pt x="149" y="386"/>
                  </a:moveTo>
                  <a:lnTo>
                    <a:pt x="149" y="387"/>
                  </a:lnTo>
                  <a:lnTo>
                    <a:pt x="149" y="387"/>
                  </a:lnTo>
                  <a:lnTo>
                    <a:pt x="182" y="391"/>
                  </a:lnTo>
                  <a:lnTo>
                    <a:pt x="182" y="391"/>
                  </a:lnTo>
                  <a:lnTo>
                    <a:pt x="149" y="386"/>
                  </a:lnTo>
                  <a:close/>
                  <a:moveTo>
                    <a:pt x="182" y="391"/>
                  </a:moveTo>
                  <a:lnTo>
                    <a:pt x="460" y="435"/>
                  </a:lnTo>
                  <a:lnTo>
                    <a:pt x="460" y="435"/>
                  </a:lnTo>
                  <a:cubicBezTo>
                    <a:pt x="460" y="431"/>
                    <a:pt x="460" y="427"/>
                    <a:pt x="460" y="423"/>
                  </a:cubicBezTo>
                  <a:lnTo>
                    <a:pt x="182" y="391"/>
                  </a:lnTo>
                  <a:close/>
                  <a:moveTo>
                    <a:pt x="460" y="435"/>
                  </a:moveTo>
                  <a:lnTo>
                    <a:pt x="460" y="435"/>
                  </a:lnTo>
                  <a:cubicBezTo>
                    <a:pt x="460" y="435"/>
                    <a:pt x="460" y="435"/>
                    <a:pt x="460" y="435"/>
                  </a:cubicBezTo>
                  <a:lnTo>
                    <a:pt x="460" y="435"/>
                  </a:lnTo>
                  <a:lnTo>
                    <a:pt x="460" y="435"/>
                  </a:lnTo>
                  <a:lnTo>
                    <a:pt x="460" y="435"/>
                  </a:lnTo>
                  <a:close/>
                  <a:moveTo>
                    <a:pt x="336" y="1"/>
                  </a:moveTo>
                  <a:cubicBezTo>
                    <a:pt x="311" y="1"/>
                    <a:pt x="274" y="13"/>
                    <a:pt x="249" y="38"/>
                  </a:cubicBezTo>
                  <a:cubicBezTo>
                    <a:pt x="212" y="50"/>
                    <a:pt x="187" y="75"/>
                    <a:pt x="149" y="112"/>
                  </a:cubicBezTo>
                  <a:cubicBezTo>
                    <a:pt x="137" y="137"/>
                    <a:pt x="112" y="175"/>
                    <a:pt x="87" y="224"/>
                  </a:cubicBezTo>
                  <a:cubicBezTo>
                    <a:pt x="75" y="261"/>
                    <a:pt x="62" y="299"/>
                    <a:pt x="50" y="348"/>
                  </a:cubicBezTo>
                  <a:cubicBezTo>
                    <a:pt x="13" y="386"/>
                    <a:pt x="13" y="423"/>
                    <a:pt x="0" y="473"/>
                  </a:cubicBezTo>
                  <a:lnTo>
                    <a:pt x="0" y="572"/>
                  </a:lnTo>
                  <a:lnTo>
                    <a:pt x="0" y="671"/>
                  </a:lnTo>
                  <a:cubicBezTo>
                    <a:pt x="0" y="696"/>
                    <a:pt x="0" y="746"/>
                    <a:pt x="13" y="783"/>
                  </a:cubicBezTo>
                  <a:cubicBezTo>
                    <a:pt x="25" y="808"/>
                    <a:pt x="50" y="845"/>
                    <a:pt x="62" y="858"/>
                  </a:cubicBezTo>
                  <a:cubicBezTo>
                    <a:pt x="87" y="870"/>
                    <a:pt x="112" y="882"/>
                    <a:pt x="137" y="882"/>
                  </a:cubicBezTo>
                  <a:cubicBezTo>
                    <a:pt x="174" y="882"/>
                    <a:pt x="199" y="870"/>
                    <a:pt x="236" y="858"/>
                  </a:cubicBezTo>
                  <a:cubicBezTo>
                    <a:pt x="261" y="820"/>
                    <a:pt x="298" y="808"/>
                    <a:pt x="323" y="783"/>
                  </a:cubicBezTo>
                  <a:cubicBezTo>
                    <a:pt x="348" y="758"/>
                    <a:pt x="385" y="721"/>
                    <a:pt x="398" y="684"/>
                  </a:cubicBezTo>
                  <a:cubicBezTo>
                    <a:pt x="423" y="634"/>
                    <a:pt x="435" y="609"/>
                    <a:pt x="447" y="560"/>
                  </a:cubicBezTo>
                  <a:cubicBezTo>
                    <a:pt x="459" y="513"/>
                    <a:pt x="460" y="489"/>
                    <a:pt x="460" y="435"/>
                  </a:cubicBezTo>
                  <a:lnTo>
                    <a:pt x="460" y="435"/>
                  </a:lnTo>
                  <a:lnTo>
                    <a:pt x="373" y="497"/>
                  </a:lnTo>
                  <a:lnTo>
                    <a:pt x="348" y="510"/>
                  </a:lnTo>
                  <a:lnTo>
                    <a:pt x="348" y="547"/>
                  </a:lnTo>
                  <a:cubicBezTo>
                    <a:pt x="336" y="560"/>
                    <a:pt x="336" y="560"/>
                    <a:pt x="336" y="572"/>
                  </a:cubicBezTo>
                  <a:cubicBezTo>
                    <a:pt x="336" y="572"/>
                    <a:pt x="323" y="597"/>
                    <a:pt x="323" y="609"/>
                  </a:cubicBezTo>
                  <a:cubicBezTo>
                    <a:pt x="311" y="609"/>
                    <a:pt x="311" y="622"/>
                    <a:pt x="298" y="634"/>
                  </a:cubicBezTo>
                  <a:cubicBezTo>
                    <a:pt x="274" y="659"/>
                    <a:pt x="261" y="659"/>
                    <a:pt x="249" y="671"/>
                  </a:cubicBezTo>
                  <a:cubicBezTo>
                    <a:pt x="224" y="684"/>
                    <a:pt x="212" y="684"/>
                    <a:pt x="199" y="684"/>
                  </a:cubicBezTo>
                  <a:cubicBezTo>
                    <a:pt x="187" y="684"/>
                    <a:pt x="174" y="684"/>
                    <a:pt x="174" y="671"/>
                  </a:cubicBezTo>
                  <a:cubicBezTo>
                    <a:pt x="174" y="659"/>
                    <a:pt x="149" y="659"/>
                    <a:pt x="149" y="634"/>
                  </a:cubicBezTo>
                  <a:lnTo>
                    <a:pt x="149" y="597"/>
                  </a:lnTo>
                  <a:lnTo>
                    <a:pt x="149" y="547"/>
                  </a:lnTo>
                  <a:lnTo>
                    <a:pt x="149" y="435"/>
                  </a:lnTo>
                  <a:lnTo>
                    <a:pt x="149" y="387"/>
                  </a:lnTo>
                  <a:lnTo>
                    <a:pt x="149" y="387"/>
                  </a:lnTo>
                  <a:lnTo>
                    <a:pt x="137" y="386"/>
                  </a:lnTo>
                  <a:cubicBezTo>
                    <a:pt x="137" y="373"/>
                    <a:pt x="137" y="361"/>
                    <a:pt x="149" y="348"/>
                  </a:cubicBezTo>
                  <a:cubicBezTo>
                    <a:pt x="149" y="324"/>
                    <a:pt x="174" y="311"/>
                    <a:pt x="174" y="299"/>
                  </a:cubicBezTo>
                  <a:cubicBezTo>
                    <a:pt x="187" y="286"/>
                    <a:pt x="187" y="261"/>
                    <a:pt x="199" y="249"/>
                  </a:cubicBezTo>
                  <a:cubicBezTo>
                    <a:pt x="212" y="237"/>
                    <a:pt x="236" y="237"/>
                    <a:pt x="249" y="224"/>
                  </a:cubicBezTo>
                  <a:cubicBezTo>
                    <a:pt x="261" y="199"/>
                    <a:pt x="274" y="199"/>
                    <a:pt x="298" y="199"/>
                  </a:cubicBezTo>
                  <a:lnTo>
                    <a:pt x="323" y="199"/>
                  </a:lnTo>
                  <a:cubicBezTo>
                    <a:pt x="323" y="199"/>
                    <a:pt x="336" y="199"/>
                    <a:pt x="336" y="224"/>
                  </a:cubicBezTo>
                  <a:cubicBezTo>
                    <a:pt x="361" y="237"/>
                    <a:pt x="361" y="237"/>
                    <a:pt x="361" y="249"/>
                  </a:cubicBezTo>
                  <a:lnTo>
                    <a:pt x="361" y="261"/>
                  </a:lnTo>
                  <a:lnTo>
                    <a:pt x="373" y="261"/>
                  </a:lnTo>
                  <a:lnTo>
                    <a:pt x="460" y="199"/>
                  </a:lnTo>
                  <a:cubicBezTo>
                    <a:pt x="485" y="199"/>
                    <a:pt x="485" y="187"/>
                    <a:pt x="485" y="187"/>
                  </a:cubicBezTo>
                  <a:lnTo>
                    <a:pt x="485" y="175"/>
                  </a:lnTo>
                  <a:cubicBezTo>
                    <a:pt x="485" y="137"/>
                    <a:pt x="485" y="112"/>
                    <a:pt x="460" y="75"/>
                  </a:cubicBezTo>
                  <a:cubicBezTo>
                    <a:pt x="460" y="50"/>
                    <a:pt x="435" y="38"/>
                    <a:pt x="423" y="13"/>
                  </a:cubicBezTo>
                  <a:cubicBezTo>
                    <a:pt x="385" y="1"/>
                    <a:pt x="373" y="1"/>
                    <a:pt x="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910;p121">
              <a:extLst>
                <a:ext uri="{FF2B5EF4-FFF2-40B4-BE49-F238E27FC236}">
                  <a16:creationId xmlns:a16="http://schemas.microsoft.com/office/drawing/2014/main" id="{3277D39F-0FC3-F3AF-B3BD-9B7336CCF021}"/>
                </a:ext>
              </a:extLst>
            </p:cNvPr>
            <p:cNvSpPr/>
            <p:nvPr/>
          </p:nvSpPr>
          <p:spPr>
            <a:xfrm>
              <a:off x="945725" y="3310775"/>
              <a:ext cx="9325" cy="17725"/>
            </a:xfrm>
            <a:custGeom>
              <a:avLst/>
              <a:gdLst/>
              <a:ahLst/>
              <a:cxnLst/>
              <a:rect l="l" t="t" r="r" b="b"/>
              <a:pathLst>
                <a:path w="373" h="709" extrusionOk="0">
                  <a:moveTo>
                    <a:pt x="236" y="373"/>
                  </a:moveTo>
                  <a:lnTo>
                    <a:pt x="236" y="423"/>
                  </a:lnTo>
                  <a:cubicBezTo>
                    <a:pt x="236" y="436"/>
                    <a:pt x="211" y="460"/>
                    <a:pt x="211" y="473"/>
                  </a:cubicBezTo>
                  <a:cubicBezTo>
                    <a:pt x="211" y="473"/>
                    <a:pt x="211" y="485"/>
                    <a:pt x="199" y="498"/>
                  </a:cubicBezTo>
                  <a:cubicBezTo>
                    <a:pt x="187" y="523"/>
                    <a:pt x="187" y="535"/>
                    <a:pt x="174" y="535"/>
                  </a:cubicBezTo>
                  <a:cubicBezTo>
                    <a:pt x="149" y="535"/>
                    <a:pt x="137" y="547"/>
                    <a:pt x="124" y="547"/>
                  </a:cubicBezTo>
                  <a:lnTo>
                    <a:pt x="124" y="523"/>
                  </a:lnTo>
                  <a:cubicBezTo>
                    <a:pt x="124" y="498"/>
                    <a:pt x="137" y="485"/>
                    <a:pt x="137" y="473"/>
                  </a:cubicBezTo>
                  <a:lnTo>
                    <a:pt x="162" y="436"/>
                  </a:lnTo>
                  <a:lnTo>
                    <a:pt x="236" y="373"/>
                  </a:lnTo>
                  <a:close/>
                  <a:moveTo>
                    <a:pt x="261" y="1"/>
                  </a:moveTo>
                  <a:cubicBezTo>
                    <a:pt x="236" y="1"/>
                    <a:pt x="211" y="26"/>
                    <a:pt x="187" y="38"/>
                  </a:cubicBezTo>
                  <a:lnTo>
                    <a:pt x="124" y="100"/>
                  </a:lnTo>
                  <a:cubicBezTo>
                    <a:pt x="87" y="125"/>
                    <a:pt x="75" y="150"/>
                    <a:pt x="62" y="175"/>
                  </a:cubicBezTo>
                  <a:cubicBezTo>
                    <a:pt x="50" y="212"/>
                    <a:pt x="50" y="224"/>
                    <a:pt x="25" y="249"/>
                  </a:cubicBezTo>
                  <a:cubicBezTo>
                    <a:pt x="13" y="274"/>
                    <a:pt x="13" y="299"/>
                    <a:pt x="13" y="311"/>
                  </a:cubicBezTo>
                  <a:lnTo>
                    <a:pt x="13" y="336"/>
                  </a:lnTo>
                  <a:lnTo>
                    <a:pt x="25" y="336"/>
                  </a:lnTo>
                  <a:lnTo>
                    <a:pt x="124" y="274"/>
                  </a:lnTo>
                  <a:lnTo>
                    <a:pt x="137" y="249"/>
                  </a:lnTo>
                  <a:lnTo>
                    <a:pt x="149" y="237"/>
                  </a:lnTo>
                  <a:lnTo>
                    <a:pt x="174" y="224"/>
                  </a:lnTo>
                  <a:cubicBezTo>
                    <a:pt x="187" y="224"/>
                    <a:pt x="187" y="212"/>
                    <a:pt x="199" y="212"/>
                  </a:cubicBezTo>
                  <a:lnTo>
                    <a:pt x="236" y="212"/>
                  </a:lnTo>
                  <a:cubicBezTo>
                    <a:pt x="249" y="212"/>
                    <a:pt x="249" y="224"/>
                    <a:pt x="249" y="237"/>
                  </a:cubicBezTo>
                  <a:lnTo>
                    <a:pt x="149" y="311"/>
                  </a:lnTo>
                  <a:cubicBezTo>
                    <a:pt x="112" y="349"/>
                    <a:pt x="62" y="398"/>
                    <a:pt x="25" y="460"/>
                  </a:cubicBezTo>
                  <a:cubicBezTo>
                    <a:pt x="13" y="498"/>
                    <a:pt x="0" y="547"/>
                    <a:pt x="0" y="597"/>
                  </a:cubicBezTo>
                  <a:cubicBezTo>
                    <a:pt x="0" y="622"/>
                    <a:pt x="13" y="647"/>
                    <a:pt x="0" y="647"/>
                  </a:cubicBezTo>
                  <a:cubicBezTo>
                    <a:pt x="13" y="659"/>
                    <a:pt x="13" y="672"/>
                    <a:pt x="25" y="684"/>
                  </a:cubicBezTo>
                  <a:cubicBezTo>
                    <a:pt x="50" y="709"/>
                    <a:pt x="62" y="709"/>
                    <a:pt x="75" y="709"/>
                  </a:cubicBezTo>
                  <a:cubicBezTo>
                    <a:pt x="112" y="709"/>
                    <a:pt x="124" y="709"/>
                    <a:pt x="137" y="684"/>
                  </a:cubicBezTo>
                  <a:cubicBezTo>
                    <a:pt x="149" y="672"/>
                    <a:pt x="187" y="659"/>
                    <a:pt x="199" y="622"/>
                  </a:cubicBezTo>
                  <a:cubicBezTo>
                    <a:pt x="211" y="609"/>
                    <a:pt x="236" y="585"/>
                    <a:pt x="249" y="547"/>
                  </a:cubicBezTo>
                  <a:lnTo>
                    <a:pt x="249" y="585"/>
                  </a:lnTo>
                  <a:lnTo>
                    <a:pt x="249" y="597"/>
                  </a:lnTo>
                  <a:lnTo>
                    <a:pt x="261" y="597"/>
                  </a:lnTo>
                  <a:lnTo>
                    <a:pt x="360" y="535"/>
                  </a:lnTo>
                  <a:cubicBezTo>
                    <a:pt x="373" y="535"/>
                    <a:pt x="373" y="523"/>
                    <a:pt x="373" y="523"/>
                  </a:cubicBezTo>
                  <a:lnTo>
                    <a:pt x="373" y="485"/>
                  </a:lnTo>
                  <a:lnTo>
                    <a:pt x="373" y="150"/>
                  </a:lnTo>
                  <a:cubicBezTo>
                    <a:pt x="373" y="125"/>
                    <a:pt x="373" y="100"/>
                    <a:pt x="360" y="63"/>
                  </a:cubicBezTo>
                  <a:cubicBezTo>
                    <a:pt x="360" y="51"/>
                    <a:pt x="336" y="38"/>
                    <a:pt x="323" y="26"/>
                  </a:cubicBezTo>
                  <a:cubicBezTo>
                    <a:pt x="311" y="1"/>
                    <a:pt x="273" y="1"/>
                    <a:pt x="2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911;p121">
              <a:extLst>
                <a:ext uri="{FF2B5EF4-FFF2-40B4-BE49-F238E27FC236}">
                  <a16:creationId xmlns:a16="http://schemas.microsoft.com/office/drawing/2014/main" id="{E1868F62-19B2-3848-87EC-D98E0D1FACFA}"/>
                </a:ext>
              </a:extLst>
            </p:cNvPr>
            <p:cNvSpPr/>
            <p:nvPr/>
          </p:nvSpPr>
          <p:spPr>
            <a:xfrm>
              <a:off x="958450" y="3304575"/>
              <a:ext cx="9350" cy="18350"/>
            </a:xfrm>
            <a:custGeom>
              <a:avLst/>
              <a:gdLst/>
              <a:ahLst/>
              <a:cxnLst/>
              <a:rect l="l" t="t" r="r" b="b"/>
              <a:pathLst>
                <a:path w="374" h="734" extrusionOk="0">
                  <a:moveTo>
                    <a:pt x="274" y="1"/>
                  </a:moveTo>
                  <a:cubicBezTo>
                    <a:pt x="261" y="1"/>
                    <a:pt x="236" y="1"/>
                    <a:pt x="212" y="25"/>
                  </a:cubicBezTo>
                  <a:cubicBezTo>
                    <a:pt x="212" y="38"/>
                    <a:pt x="199" y="38"/>
                    <a:pt x="187" y="50"/>
                  </a:cubicBezTo>
                  <a:lnTo>
                    <a:pt x="162" y="87"/>
                  </a:lnTo>
                  <a:cubicBezTo>
                    <a:pt x="162" y="87"/>
                    <a:pt x="137" y="100"/>
                    <a:pt x="137" y="112"/>
                  </a:cubicBezTo>
                  <a:lnTo>
                    <a:pt x="125" y="150"/>
                  </a:lnTo>
                  <a:lnTo>
                    <a:pt x="125" y="112"/>
                  </a:lnTo>
                  <a:lnTo>
                    <a:pt x="125" y="100"/>
                  </a:lnTo>
                  <a:lnTo>
                    <a:pt x="112" y="100"/>
                  </a:lnTo>
                  <a:lnTo>
                    <a:pt x="13" y="150"/>
                  </a:lnTo>
                  <a:lnTo>
                    <a:pt x="0" y="162"/>
                  </a:lnTo>
                  <a:lnTo>
                    <a:pt x="0" y="187"/>
                  </a:lnTo>
                  <a:lnTo>
                    <a:pt x="0" y="721"/>
                  </a:lnTo>
                  <a:lnTo>
                    <a:pt x="0" y="733"/>
                  </a:lnTo>
                  <a:lnTo>
                    <a:pt x="13" y="733"/>
                  </a:lnTo>
                  <a:lnTo>
                    <a:pt x="112" y="684"/>
                  </a:lnTo>
                  <a:lnTo>
                    <a:pt x="125" y="671"/>
                  </a:lnTo>
                  <a:lnTo>
                    <a:pt x="125" y="646"/>
                  </a:lnTo>
                  <a:lnTo>
                    <a:pt x="125" y="348"/>
                  </a:lnTo>
                  <a:cubicBezTo>
                    <a:pt x="125" y="311"/>
                    <a:pt x="125" y="286"/>
                    <a:pt x="137" y="249"/>
                  </a:cubicBezTo>
                  <a:cubicBezTo>
                    <a:pt x="162" y="224"/>
                    <a:pt x="174" y="212"/>
                    <a:pt x="187" y="187"/>
                  </a:cubicBezTo>
                  <a:cubicBezTo>
                    <a:pt x="193" y="181"/>
                    <a:pt x="202" y="177"/>
                    <a:pt x="212" y="177"/>
                  </a:cubicBezTo>
                  <a:cubicBezTo>
                    <a:pt x="221" y="177"/>
                    <a:pt x="230" y="181"/>
                    <a:pt x="236" y="187"/>
                  </a:cubicBezTo>
                  <a:cubicBezTo>
                    <a:pt x="249" y="224"/>
                    <a:pt x="249" y="236"/>
                    <a:pt x="249" y="274"/>
                  </a:cubicBezTo>
                  <a:lnTo>
                    <a:pt x="249" y="559"/>
                  </a:lnTo>
                  <a:lnTo>
                    <a:pt x="249" y="584"/>
                  </a:lnTo>
                  <a:lnTo>
                    <a:pt x="261" y="584"/>
                  </a:lnTo>
                  <a:lnTo>
                    <a:pt x="361" y="522"/>
                  </a:lnTo>
                  <a:lnTo>
                    <a:pt x="373" y="497"/>
                  </a:lnTo>
                  <a:lnTo>
                    <a:pt x="373" y="472"/>
                  </a:lnTo>
                  <a:lnTo>
                    <a:pt x="373" y="187"/>
                  </a:lnTo>
                  <a:cubicBezTo>
                    <a:pt x="373" y="162"/>
                    <a:pt x="373" y="112"/>
                    <a:pt x="361" y="87"/>
                  </a:cubicBezTo>
                  <a:cubicBezTo>
                    <a:pt x="361" y="50"/>
                    <a:pt x="348" y="38"/>
                    <a:pt x="323" y="25"/>
                  </a:cubicBezTo>
                  <a:cubicBezTo>
                    <a:pt x="311" y="1"/>
                    <a:pt x="299" y="1"/>
                    <a:pt x="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912;p121">
              <a:extLst>
                <a:ext uri="{FF2B5EF4-FFF2-40B4-BE49-F238E27FC236}">
                  <a16:creationId xmlns:a16="http://schemas.microsoft.com/office/drawing/2014/main" id="{012B6651-E20C-15F9-166E-DE47A9C8DD93}"/>
                </a:ext>
              </a:extLst>
            </p:cNvPr>
            <p:cNvSpPr/>
            <p:nvPr/>
          </p:nvSpPr>
          <p:spPr>
            <a:xfrm>
              <a:off x="969925" y="3296825"/>
              <a:ext cx="10275" cy="17100"/>
            </a:xfrm>
            <a:custGeom>
              <a:avLst/>
              <a:gdLst/>
              <a:ahLst/>
              <a:cxnLst/>
              <a:rect l="l" t="t" r="r" b="b"/>
              <a:pathLst>
                <a:path w="411" h="684" extrusionOk="0">
                  <a:moveTo>
                    <a:pt x="299" y="0"/>
                  </a:moveTo>
                  <a:cubicBezTo>
                    <a:pt x="274" y="0"/>
                    <a:pt x="237" y="12"/>
                    <a:pt x="212" y="37"/>
                  </a:cubicBezTo>
                  <a:cubicBezTo>
                    <a:pt x="175" y="50"/>
                    <a:pt x="150" y="62"/>
                    <a:pt x="125" y="99"/>
                  </a:cubicBezTo>
                  <a:cubicBezTo>
                    <a:pt x="100" y="124"/>
                    <a:pt x="88" y="161"/>
                    <a:pt x="63" y="186"/>
                  </a:cubicBezTo>
                  <a:cubicBezTo>
                    <a:pt x="51" y="224"/>
                    <a:pt x="38" y="261"/>
                    <a:pt x="26" y="298"/>
                  </a:cubicBezTo>
                  <a:cubicBezTo>
                    <a:pt x="1" y="348"/>
                    <a:pt x="1" y="373"/>
                    <a:pt x="1" y="422"/>
                  </a:cubicBezTo>
                  <a:lnTo>
                    <a:pt x="1" y="509"/>
                  </a:lnTo>
                  <a:cubicBezTo>
                    <a:pt x="1" y="546"/>
                    <a:pt x="1" y="584"/>
                    <a:pt x="26" y="609"/>
                  </a:cubicBezTo>
                  <a:cubicBezTo>
                    <a:pt x="38" y="646"/>
                    <a:pt x="51" y="658"/>
                    <a:pt x="63" y="671"/>
                  </a:cubicBezTo>
                  <a:cubicBezTo>
                    <a:pt x="88" y="683"/>
                    <a:pt x="113" y="683"/>
                    <a:pt x="125" y="683"/>
                  </a:cubicBezTo>
                  <a:cubicBezTo>
                    <a:pt x="162" y="671"/>
                    <a:pt x="175" y="671"/>
                    <a:pt x="212" y="658"/>
                  </a:cubicBezTo>
                  <a:cubicBezTo>
                    <a:pt x="237" y="646"/>
                    <a:pt x="274" y="609"/>
                    <a:pt x="299" y="584"/>
                  </a:cubicBezTo>
                  <a:cubicBezTo>
                    <a:pt x="336" y="546"/>
                    <a:pt x="349" y="509"/>
                    <a:pt x="361" y="484"/>
                  </a:cubicBezTo>
                  <a:cubicBezTo>
                    <a:pt x="374" y="447"/>
                    <a:pt x="398" y="422"/>
                    <a:pt x="398" y="385"/>
                  </a:cubicBezTo>
                  <a:cubicBezTo>
                    <a:pt x="411" y="360"/>
                    <a:pt x="411" y="335"/>
                    <a:pt x="411" y="335"/>
                  </a:cubicBezTo>
                  <a:lnTo>
                    <a:pt x="411" y="311"/>
                  </a:lnTo>
                  <a:lnTo>
                    <a:pt x="398" y="311"/>
                  </a:lnTo>
                  <a:lnTo>
                    <a:pt x="299" y="373"/>
                  </a:lnTo>
                  <a:cubicBezTo>
                    <a:pt x="287" y="373"/>
                    <a:pt x="287" y="385"/>
                    <a:pt x="287" y="385"/>
                  </a:cubicBezTo>
                  <a:cubicBezTo>
                    <a:pt x="274" y="385"/>
                    <a:pt x="274" y="410"/>
                    <a:pt x="274" y="410"/>
                  </a:cubicBezTo>
                  <a:cubicBezTo>
                    <a:pt x="274" y="422"/>
                    <a:pt x="274" y="435"/>
                    <a:pt x="262" y="460"/>
                  </a:cubicBezTo>
                  <a:cubicBezTo>
                    <a:pt x="262" y="472"/>
                    <a:pt x="237" y="472"/>
                    <a:pt x="225" y="484"/>
                  </a:cubicBezTo>
                  <a:cubicBezTo>
                    <a:pt x="218" y="491"/>
                    <a:pt x="212" y="494"/>
                    <a:pt x="204" y="494"/>
                  </a:cubicBezTo>
                  <a:cubicBezTo>
                    <a:pt x="197" y="494"/>
                    <a:pt x="187" y="491"/>
                    <a:pt x="175" y="484"/>
                  </a:cubicBezTo>
                  <a:cubicBezTo>
                    <a:pt x="162" y="472"/>
                    <a:pt x="162" y="435"/>
                    <a:pt x="162" y="422"/>
                  </a:cubicBezTo>
                  <a:lnTo>
                    <a:pt x="162" y="348"/>
                  </a:lnTo>
                  <a:cubicBezTo>
                    <a:pt x="162" y="311"/>
                    <a:pt x="162" y="286"/>
                    <a:pt x="175" y="261"/>
                  </a:cubicBezTo>
                  <a:lnTo>
                    <a:pt x="225" y="224"/>
                  </a:lnTo>
                  <a:cubicBezTo>
                    <a:pt x="225" y="199"/>
                    <a:pt x="237" y="199"/>
                    <a:pt x="262" y="199"/>
                  </a:cubicBezTo>
                  <a:cubicBezTo>
                    <a:pt x="262" y="199"/>
                    <a:pt x="274" y="199"/>
                    <a:pt x="274" y="224"/>
                  </a:cubicBezTo>
                  <a:lnTo>
                    <a:pt x="287" y="236"/>
                  </a:lnTo>
                  <a:lnTo>
                    <a:pt x="299" y="236"/>
                  </a:lnTo>
                  <a:lnTo>
                    <a:pt x="398" y="174"/>
                  </a:lnTo>
                  <a:lnTo>
                    <a:pt x="411" y="161"/>
                  </a:lnTo>
                  <a:lnTo>
                    <a:pt x="411" y="124"/>
                  </a:lnTo>
                  <a:cubicBezTo>
                    <a:pt x="411" y="112"/>
                    <a:pt x="398" y="99"/>
                    <a:pt x="398" y="75"/>
                  </a:cubicBezTo>
                  <a:cubicBezTo>
                    <a:pt x="398" y="62"/>
                    <a:pt x="374" y="50"/>
                    <a:pt x="361" y="37"/>
                  </a:cubicBezTo>
                  <a:cubicBezTo>
                    <a:pt x="349" y="25"/>
                    <a:pt x="311" y="0"/>
                    <a:pt x="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913;p121">
              <a:extLst>
                <a:ext uri="{FF2B5EF4-FFF2-40B4-BE49-F238E27FC236}">
                  <a16:creationId xmlns:a16="http://schemas.microsoft.com/office/drawing/2014/main" id="{EA26DF44-3F51-B8E0-E66E-56C1874FD20A}"/>
                </a:ext>
              </a:extLst>
            </p:cNvPr>
            <p:cNvSpPr/>
            <p:nvPr/>
          </p:nvSpPr>
          <p:spPr>
            <a:xfrm>
              <a:off x="981425" y="3289050"/>
              <a:ext cx="9950" cy="17100"/>
            </a:xfrm>
            <a:custGeom>
              <a:avLst/>
              <a:gdLst/>
              <a:ahLst/>
              <a:cxnLst/>
              <a:rect l="l" t="t" r="r" b="b"/>
              <a:pathLst>
                <a:path w="398" h="684" extrusionOk="0">
                  <a:moveTo>
                    <a:pt x="249" y="224"/>
                  </a:moveTo>
                  <a:cubicBezTo>
                    <a:pt x="261" y="224"/>
                    <a:pt x="274" y="224"/>
                    <a:pt x="311" y="237"/>
                  </a:cubicBezTo>
                  <a:cubicBezTo>
                    <a:pt x="323" y="249"/>
                    <a:pt x="323" y="261"/>
                    <a:pt x="323" y="286"/>
                  </a:cubicBezTo>
                  <a:lnTo>
                    <a:pt x="187" y="361"/>
                  </a:lnTo>
                  <a:cubicBezTo>
                    <a:pt x="187" y="336"/>
                    <a:pt x="187" y="311"/>
                    <a:pt x="199" y="286"/>
                  </a:cubicBezTo>
                  <a:cubicBezTo>
                    <a:pt x="212" y="249"/>
                    <a:pt x="236" y="237"/>
                    <a:pt x="249" y="224"/>
                  </a:cubicBezTo>
                  <a:close/>
                  <a:moveTo>
                    <a:pt x="286" y="1"/>
                  </a:moveTo>
                  <a:cubicBezTo>
                    <a:pt x="261" y="1"/>
                    <a:pt x="224" y="25"/>
                    <a:pt x="199" y="38"/>
                  </a:cubicBezTo>
                  <a:cubicBezTo>
                    <a:pt x="150" y="63"/>
                    <a:pt x="137" y="87"/>
                    <a:pt x="100" y="112"/>
                  </a:cubicBezTo>
                  <a:cubicBezTo>
                    <a:pt x="75" y="150"/>
                    <a:pt x="63" y="174"/>
                    <a:pt x="38" y="212"/>
                  </a:cubicBezTo>
                  <a:cubicBezTo>
                    <a:pt x="25" y="249"/>
                    <a:pt x="25" y="286"/>
                    <a:pt x="13" y="336"/>
                  </a:cubicBezTo>
                  <a:cubicBezTo>
                    <a:pt x="1" y="361"/>
                    <a:pt x="1" y="410"/>
                    <a:pt x="1" y="460"/>
                  </a:cubicBezTo>
                  <a:cubicBezTo>
                    <a:pt x="1" y="497"/>
                    <a:pt x="1" y="535"/>
                    <a:pt x="13" y="584"/>
                  </a:cubicBezTo>
                  <a:cubicBezTo>
                    <a:pt x="13" y="609"/>
                    <a:pt x="25" y="646"/>
                    <a:pt x="38" y="659"/>
                  </a:cubicBezTo>
                  <a:cubicBezTo>
                    <a:pt x="63" y="671"/>
                    <a:pt x="87" y="684"/>
                    <a:pt x="100" y="684"/>
                  </a:cubicBezTo>
                  <a:cubicBezTo>
                    <a:pt x="137" y="684"/>
                    <a:pt x="162" y="671"/>
                    <a:pt x="199" y="659"/>
                  </a:cubicBezTo>
                  <a:cubicBezTo>
                    <a:pt x="249" y="622"/>
                    <a:pt x="261" y="609"/>
                    <a:pt x="286" y="584"/>
                  </a:cubicBezTo>
                  <a:cubicBezTo>
                    <a:pt x="323" y="559"/>
                    <a:pt x="336" y="535"/>
                    <a:pt x="348" y="497"/>
                  </a:cubicBezTo>
                  <a:cubicBezTo>
                    <a:pt x="373" y="472"/>
                    <a:pt x="373" y="460"/>
                    <a:pt x="386" y="423"/>
                  </a:cubicBezTo>
                  <a:cubicBezTo>
                    <a:pt x="398" y="410"/>
                    <a:pt x="398" y="398"/>
                    <a:pt x="398" y="373"/>
                  </a:cubicBezTo>
                  <a:cubicBezTo>
                    <a:pt x="398" y="361"/>
                    <a:pt x="398" y="361"/>
                    <a:pt x="386" y="361"/>
                  </a:cubicBezTo>
                  <a:lnTo>
                    <a:pt x="286" y="423"/>
                  </a:lnTo>
                  <a:lnTo>
                    <a:pt x="274" y="435"/>
                  </a:lnTo>
                  <a:lnTo>
                    <a:pt x="261" y="460"/>
                  </a:lnTo>
                  <a:cubicBezTo>
                    <a:pt x="261" y="472"/>
                    <a:pt x="261" y="472"/>
                    <a:pt x="249" y="485"/>
                  </a:cubicBezTo>
                  <a:cubicBezTo>
                    <a:pt x="249" y="497"/>
                    <a:pt x="224" y="522"/>
                    <a:pt x="212" y="522"/>
                  </a:cubicBezTo>
                  <a:cubicBezTo>
                    <a:pt x="212" y="535"/>
                    <a:pt x="212" y="535"/>
                    <a:pt x="199" y="535"/>
                  </a:cubicBezTo>
                  <a:lnTo>
                    <a:pt x="187" y="535"/>
                  </a:lnTo>
                  <a:lnTo>
                    <a:pt x="174" y="522"/>
                  </a:lnTo>
                  <a:lnTo>
                    <a:pt x="174" y="485"/>
                  </a:lnTo>
                  <a:lnTo>
                    <a:pt x="386" y="299"/>
                  </a:lnTo>
                  <a:lnTo>
                    <a:pt x="398" y="286"/>
                  </a:lnTo>
                  <a:lnTo>
                    <a:pt x="398" y="249"/>
                  </a:lnTo>
                  <a:lnTo>
                    <a:pt x="398" y="224"/>
                  </a:lnTo>
                  <a:cubicBezTo>
                    <a:pt x="398" y="174"/>
                    <a:pt x="386" y="150"/>
                    <a:pt x="386" y="112"/>
                  </a:cubicBezTo>
                  <a:cubicBezTo>
                    <a:pt x="386" y="87"/>
                    <a:pt x="373" y="63"/>
                    <a:pt x="348" y="38"/>
                  </a:cubicBezTo>
                  <a:cubicBezTo>
                    <a:pt x="336" y="25"/>
                    <a:pt x="323" y="1"/>
                    <a:pt x="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914;p121">
              <a:extLst>
                <a:ext uri="{FF2B5EF4-FFF2-40B4-BE49-F238E27FC236}">
                  <a16:creationId xmlns:a16="http://schemas.microsoft.com/office/drawing/2014/main" id="{949FBBC7-5612-5BF8-FB6B-59BB3AB09EFC}"/>
                </a:ext>
              </a:extLst>
            </p:cNvPr>
            <p:cNvSpPr/>
            <p:nvPr/>
          </p:nvSpPr>
          <p:spPr>
            <a:xfrm>
              <a:off x="995400" y="3279725"/>
              <a:ext cx="3125" cy="21450"/>
            </a:xfrm>
            <a:custGeom>
              <a:avLst/>
              <a:gdLst/>
              <a:ahLst/>
              <a:cxnLst/>
              <a:rect l="l" t="t" r="r" b="b"/>
              <a:pathLst>
                <a:path w="125" h="858" extrusionOk="0">
                  <a:moveTo>
                    <a:pt x="112" y="1"/>
                  </a:moveTo>
                  <a:lnTo>
                    <a:pt x="13" y="51"/>
                  </a:lnTo>
                  <a:lnTo>
                    <a:pt x="0" y="63"/>
                  </a:lnTo>
                  <a:lnTo>
                    <a:pt x="0" y="100"/>
                  </a:lnTo>
                  <a:lnTo>
                    <a:pt x="0" y="845"/>
                  </a:lnTo>
                  <a:lnTo>
                    <a:pt x="0" y="858"/>
                  </a:lnTo>
                  <a:lnTo>
                    <a:pt x="13" y="858"/>
                  </a:lnTo>
                  <a:lnTo>
                    <a:pt x="112" y="808"/>
                  </a:lnTo>
                  <a:cubicBezTo>
                    <a:pt x="125" y="808"/>
                    <a:pt x="125" y="796"/>
                    <a:pt x="125" y="796"/>
                  </a:cubicBezTo>
                  <a:lnTo>
                    <a:pt x="125" y="771"/>
                  </a:lnTo>
                  <a:lnTo>
                    <a:pt x="125" y="26"/>
                  </a:lnTo>
                  <a:lnTo>
                    <a:pt x="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915;p121">
              <a:extLst>
                <a:ext uri="{FF2B5EF4-FFF2-40B4-BE49-F238E27FC236}">
                  <a16:creationId xmlns:a16="http://schemas.microsoft.com/office/drawing/2014/main" id="{43BC59FA-5C23-3F37-556A-9F1842B3F833}"/>
                </a:ext>
              </a:extLst>
            </p:cNvPr>
            <p:cNvSpPr/>
            <p:nvPr/>
          </p:nvSpPr>
          <p:spPr>
            <a:xfrm>
              <a:off x="1160575" y="3101275"/>
              <a:ext cx="124850" cy="119050"/>
            </a:xfrm>
            <a:custGeom>
              <a:avLst/>
              <a:gdLst/>
              <a:ahLst/>
              <a:cxnLst/>
              <a:rect l="l" t="t" r="r" b="b"/>
              <a:pathLst>
                <a:path w="4994" h="4762" extrusionOk="0">
                  <a:moveTo>
                    <a:pt x="4806" y="1"/>
                  </a:moveTo>
                  <a:cubicBezTo>
                    <a:pt x="4762" y="1"/>
                    <a:pt x="4711" y="15"/>
                    <a:pt x="4658" y="47"/>
                  </a:cubicBezTo>
                  <a:lnTo>
                    <a:pt x="336" y="2544"/>
                  </a:lnTo>
                  <a:cubicBezTo>
                    <a:pt x="150" y="2668"/>
                    <a:pt x="25" y="2892"/>
                    <a:pt x="1" y="3127"/>
                  </a:cubicBezTo>
                  <a:lnTo>
                    <a:pt x="1" y="4518"/>
                  </a:lnTo>
                  <a:cubicBezTo>
                    <a:pt x="1" y="4672"/>
                    <a:pt x="71" y="4762"/>
                    <a:pt x="176" y="4762"/>
                  </a:cubicBezTo>
                  <a:cubicBezTo>
                    <a:pt x="224" y="4762"/>
                    <a:pt x="278" y="4743"/>
                    <a:pt x="336" y="4705"/>
                  </a:cubicBezTo>
                  <a:lnTo>
                    <a:pt x="4658" y="2208"/>
                  </a:lnTo>
                  <a:cubicBezTo>
                    <a:pt x="4844" y="2084"/>
                    <a:pt x="4968" y="1861"/>
                    <a:pt x="4993" y="1625"/>
                  </a:cubicBezTo>
                  <a:lnTo>
                    <a:pt x="4993" y="234"/>
                  </a:lnTo>
                  <a:cubicBezTo>
                    <a:pt x="4993" y="92"/>
                    <a:pt x="4917"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916;p121">
              <a:extLst>
                <a:ext uri="{FF2B5EF4-FFF2-40B4-BE49-F238E27FC236}">
                  <a16:creationId xmlns:a16="http://schemas.microsoft.com/office/drawing/2014/main" id="{8FF87E22-9C68-E1BF-3C65-40156ED77FDE}"/>
                </a:ext>
              </a:extLst>
            </p:cNvPr>
            <p:cNvSpPr/>
            <p:nvPr/>
          </p:nvSpPr>
          <p:spPr>
            <a:xfrm>
              <a:off x="1194725" y="3161750"/>
              <a:ext cx="13075" cy="23325"/>
            </a:xfrm>
            <a:custGeom>
              <a:avLst/>
              <a:gdLst/>
              <a:ahLst/>
              <a:cxnLst/>
              <a:rect l="l" t="t" r="r" b="b"/>
              <a:pathLst>
                <a:path w="523" h="933" extrusionOk="0">
                  <a:moveTo>
                    <a:pt x="274" y="274"/>
                  </a:moveTo>
                  <a:lnTo>
                    <a:pt x="336" y="497"/>
                  </a:lnTo>
                  <a:lnTo>
                    <a:pt x="212" y="559"/>
                  </a:lnTo>
                  <a:lnTo>
                    <a:pt x="212" y="559"/>
                  </a:lnTo>
                  <a:lnTo>
                    <a:pt x="274" y="274"/>
                  </a:lnTo>
                  <a:close/>
                  <a:moveTo>
                    <a:pt x="336" y="1"/>
                  </a:moveTo>
                  <a:lnTo>
                    <a:pt x="187" y="38"/>
                  </a:lnTo>
                  <a:cubicBezTo>
                    <a:pt x="187" y="50"/>
                    <a:pt x="175" y="50"/>
                    <a:pt x="175" y="63"/>
                  </a:cubicBezTo>
                  <a:cubicBezTo>
                    <a:pt x="162" y="88"/>
                    <a:pt x="162" y="88"/>
                    <a:pt x="162" y="100"/>
                  </a:cubicBezTo>
                  <a:lnTo>
                    <a:pt x="1" y="907"/>
                  </a:lnTo>
                  <a:lnTo>
                    <a:pt x="1" y="920"/>
                  </a:lnTo>
                  <a:lnTo>
                    <a:pt x="1" y="932"/>
                  </a:lnTo>
                  <a:lnTo>
                    <a:pt x="26" y="932"/>
                  </a:lnTo>
                  <a:lnTo>
                    <a:pt x="113" y="895"/>
                  </a:lnTo>
                  <a:cubicBezTo>
                    <a:pt x="113" y="895"/>
                    <a:pt x="125" y="895"/>
                    <a:pt x="125" y="870"/>
                  </a:cubicBezTo>
                  <a:cubicBezTo>
                    <a:pt x="150" y="870"/>
                    <a:pt x="150" y="870"/>
                    <a:pt x="150" y="858"/>
                  </a:cubicBezTo>
                  <a:lnTo>
                    <a:pt x="162" y="746"/>
                  </a:lnTo>
                  <a:lnTo>
                    <a:pt x="361" y="646"/>
                  </a:lnTo>
                  <a:lnTo>
                    <a:pt x="373" y="721"/>
                  </a:lnTo>
                  <a:cubicBezTo>
                    <a:pt x="398" y="721"/>
                    <a:pt x="398" y="733"/>
                    <a:pt x="398" y="733"/>
                  </a:cubicBezTo>
                  <a:lnTo>
                    <a:pt x="411" y="733"/>
                  </a:lnTo>
                  <a:lnTo>
                    <a:pt x="498" y="684"/>
                  </a:lnTo>
                  <a:cubicBezTo>
                    <a:pt x="522" y="684"/>
                    <a:pt x="522" y="671"/>
                    <a:pt x="522" y="671"/>
                  </a:cubicBezTo>
                  <a:lnTo>
                    <a:pt x="522" y="659"/>
                  </a:lnTo>
                  <a:lnTo>
                    <a:pt x="522" y="646"/>
                  </a:lnTo>
                  <a:lnTo>
                    <a:pt x="361" y="25"/>
                  </a:ln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917;p121">
              <a:extLst>
                <a:ext uri="{FF2B5EF4-FFF2-40B4-BE49-F238E27FC236}">
                  <a16:creationId xmlns:a16="http://schemas.microsoft.com/office/drawing/2014/main" id="{39EDA70D-B7A2-FE8E-AABA-6F215B8CA9BC}"/>
                </a:ext>
              </a:extLst>
            </p:cNvPr>
            <p:cNvSpPr/>
            <p:nvPr/>
          </p:nvSpPr>
          <p:spPr>
            <a:xfrm>
              <a:off x="1210250" y="3158650"/>
              <a:ext cx="9975" cy="23925"/>
            </a:xfrm>
            <a:custGeom>
              <a:avLst/>
              <a:gdLst/>
              <a:ahLst/>
              <a:cxnLst/>
              <a:rect l="l" t="t" r="r" b="b"/>
              <a:pathLst>
                <a:path w="399" h="957" extrusionOk="0">
                  <a:moveTo>
                    <a:pt x="217" y="193"/>
                  </a:moveTo>
                  <a:cubicBezTo>
                    <a:pt x="224" y="193"/>
                    <a:pt x="231" y="199"/>
                    <a:pt x="237" y="212"/>
                  </a:cubicBezTo>
                  <a:cubicBezTo>
                    <a:pt x="249" y="224"/>
                    <a:pt x="249" y="249"/>
                    <a:pt x="249" y="274"/>
                  </a:cubicBezTo>
                  <a:lnTo>
                    <a:pt x="249" y="336"/>
                  </a:lnTo>
                  <a:cubicBezTo>
                    <a:pt x="249" y="361"/>
                    <a:pt x="249" y="398"/>
                    <a:pt x="237" y="398"/>
                  </a:cubicBezTo>
                  <a:cubicBezTo>
                    <a:pt x="237" y="423"/>
                    <a:pt x="212" y="435"/>
                    <a:pt x="187" y="460"/>
                  </a:cubicBezTo>
                  <a:lnTo>
                    <a:pt x="162" y="460"/>
                  </a:lnTo>
                  <a:lnTo>
                    <a:pt x="150" y="435"/>
                  </a:lnTo>
                  <a:cubicBezTo>
                    <a:pt x="125" y="435"/>
                    <a:pt x="125" y="435"/>
                    <a:pt x="125" y="423"/>
                  </a:cubicBezTo>
                  <a:lnTo>
                    <a:pt x="125" y="398"/>
                  </a:lnTo>
                  <a:lnTo>
                    <a:pt x="125" y="361"/>
                  </a:lnTo>
                  <a:lnTo>
                    <a:pt x="125" y="311"/>
                  </a:lnTo>
                  <a:lnTo>
                    <a:pt x="125" y="286"/>
                  </a:lnTo>
                  <a:cubicBezTo>
                    <a:pt x="125" y="286"/>
                    <a:pt x="150" y="274"/>
                    <a:pt x="150" y="249"/>
                  </a:cubicBezTo>
                  <a:cubicBezTo>
                    <a:pt x="150" y="236"/>
                    <a:pt x="162" y="236"/>
                    <a:pt x="162" y="224"/>
                  </a:cubicBezTo>
                  <a:cubicBezTo>
                    <a:pt x="175" y="224"/>
                    <a:pt x="175" y="212"/>
                    <a:pt x="187" y="212"/>
                  </a:cubicBezTo>
                  <a:cubicBezTo>
                    <a:pt x="199" y="199"/>
                    <a:pt x="209" y="193"/>
                    <a:pt x="217" y="193"/>
                  </a:cubicBezTo>
                  <a:close/>
                  <a:moveTo>
                    <a:pt x="299" y="0"/>
                  </a:moveTo>
                  <a:cubicBezTo>
                    <a:pt x="286" y="0"/>
                    <a:pt x="249" y="0"/>
                    <a:pt x="237" y="25"/>
                  </a:cubicBezTo>
                  <a:cubicBezTo>
                    <a:pt x="224" y="38"/>
                    <a:pt x="212" y="38"/>
                    <a:pt x="187" y="50"/>
                  </a:cubicBezTo>
                  <a:lnTo>
                    <a:pt x="162" y="87"/>
                  </a:lnTo>
                  <a:cubicBezTo>
                    <a:pt x="162" y="100"/>
                    <a:pt x="150" y="100"/>
                    <a:pt x="150" y="112"/>
                  </a:cubicBezTo>
                  <a:cubicBezTo>
                    <a:pt x="150" y="125"/>
                    <a:pt x="125" y="125"/>
                    <a:pt x="125" y="137"/>
                  </a:cubicBezTo>
                  <a:lnTo>
                    <a:pt x="125" y="112"/>
                  </a:lnTo>
                  <a:lnTo>
                    <a:pt x="125" y="100"/>
                  </a:lnTo>
                  <a:lnTo>
                    <a:pt x="113" y="100"/>
                  </a:lnTo>
                  <a:lnTo>
                    <a:pt x="26" y="137"/>
                  </a:lnTo>
                  <a:lnTo>
                    <a:pt x="1" y="162"/>
                  </a:lnTo>
                  <a:lnTo>
                    <a:pt x="1" y="187"/>
                  </a:lnTo>
                  <a:lnTo>
                    <a:pt x="1" y="932"/>
                  </a:lnTo>
                  <a:lnTo>
                    <a:pt x="1" y="957"/>
                  </a:lnTo>
                  <a:lnTo>
                    <a:pt x="26" y="957"/>
                  </a:lnTo>
                  <a:lnTo>
                    <a:pt x="113" y="907"/>
                  </a:lnTo>
                  <a:cubicBezTo>
                    <a:pt x="125" y="907"/>
                    <a:pt x="125" y="895"/>
                    <a:pt x="125" y="895"/>
                  </a:cubicBezTo>
                  <a:lnTo>
                    <a:pt x="125" y="857"/>
                  </a:lnTo>
                  <a:lnTo>
                    <a:pt x="125" y="609"/>
                  </a:lnTo>
                  <a:lnTo>
                    <a:pt x="150" y="621"/>
                  </a:lnTo>
                  <a:cubicBezTo>
                    <a:pt x="150" y="646"/>
                    <a:pt x="162" y="646"/>
                    <a:pt x="162" y="646"/>
                  </a:cubicBezTo>
                  <a:lnTo>
                    <a:pt x="187" y="646"/>
                  </a:lnTo>
                  <a:cubicBezTo>
                    <a:pt x="187" y="646"/>
                    <a:pt x="212" y="621"/>
                    <a:pt x="224" y="621"/>
                  </a:cubicBezTo>
                  <a:cubicBezTo>
                    <a:pt x="249" y="609"/>
                    <a:pt x="274" y="597"/>
                    <a:pt x="299" y="597"/>
                  </a:cubicBezTo>
                  <a:cubicBezTo>
                    <a:pt x="311" y="559"/>
                    <a:pt x="336" y="547"/>
                    <a:pt x="348" y="522"/>
                  </a:cubicBezTo>
                  <a:cubicBezTo>
                    <a:pt x="361" y="472"/>
                    <a:pt x="361" y="435"/>
                    <a:pt x="373" y="410"/>
                  </a:cubicBezTo>
                  <a:cubicBezTo>
                    <a:pt x="398" y="361"/>
                    <a:pt x="398" y="336"/>
                    <a:pt x="398" y="286"/>
                  </a:cubicBezTo>
                  <a:lnTo>
                    <a:pt x="398" y="187"/>
                  </a:lnTo>
                  <a:cubicBezTo>
                    <a:pt x="398" y="162"/>
                    <a:pt x="398" y="112"/>
                    <a:pt x="373" y="87"/>
                  </a:cubicBezTo>
                  <a:cubicBezTo>
                    <a:pt x="373" y="50"/>
                    <a:pt x="361" y="38"/>
                    <a:pt x="348" y="25"/>
                  </a:cubicBezTo>
                  <a:cubicBezTo>
                    <a:pt x="336" y="0"/>
                    <a:pt x="31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918;p121">
              <a:extLst>
                <a:ext uri="{FF2B5EF4-FFF2-40B4-BE49-F238E27FC236}">
                  <a16:creationId xmlns:a16="http://schemas.microsoft.com/office/drawing/2014/main" id="{BB07F3F1-1512-039F-4724-4DB8B38BBFC6}"/>
                </a:ext>
              </a:extLst>
            </p:cNvPr>
            <p:cNvSpPr/>
            <p:nvPr/>
          </p:nvSpPr>
          <p:spPr>
            <a:xfrm>
              <a:off x="1222675" y="3151500"/>
              <a:ext cx="9950" cy="23625"/>
            </a:xfrm>
            <a:custGeom>
              <a:avLst/>
              <a:gdLst/>
              <a:ahLst/>
              <a:cxnLst/>
              <a:rect l="l" t="t" r="r" b="b"/>
              <a:pathLst>
                <a:path w="398" h="945" extrusionOk="0">
                  <a:moveTo>
                    <a:pt x="230" y="203"/>
                  </a:moveTo>
                  <a:cubicBezTo>
                    <a:pt x="237" y="203"/>
                    <a:pt x="243" y="206"/>
                    <a:pt x="249" y="212"/>
                  </a:cubicBezTo>
                  <a:cubicBezTo>
                    <a:pt x="274" y="224"/>
                    <a:pt x="274" y="262"/>
                    <a:pt x="274" y="274"/>
                  </a:cubicBezTo>
                  <a:lnTo>
                    <a:pt x="274" y="336"/>
                  </a:lnTo>
                  <a:cubicBezTo>
                    <a:pt x="249" y="348"/>
                    <a:pt x="249" y="386"/>
                    <a:pt x="249" y="386"/>
                  </a:cubicBezTo>
                  <a:cubicBezTo>
                    <a:pt x="249" y="411"/>
                    <a:pt x="224" y="435"/>
                    <a:pt x="212" y="448"/>
                  </a:cubicBezTo>
                  <a:cubicBezTo>
                    <a:pt x="187" y="460"/>
                    <a:pt x="187" y="460"/>
                    <a:pt x="174" y="460"/>
                  </a:cubicBezTo>
                  <a:lnTo>
                    <a:pt x="162" y="448"/>
                  </a:lnTo>
                  <a:cubicBezTo>
                    <a:pt x="150" y="448"/>
                    <a:pt x="150" y="448"/>
                    <a:pt x="150" y="435"/>
                  </a:cubicBezTo>
                  <a:lnTo>
                    <a:pt x="150" y="398"/>
                  </a:lnTo>
                  <a:lnTo>
                    <a:pt x="150" y="373"/>
                  </a:lnTo>
                  <a:lnTo>
                    <a:pt x="150" y="324"/>
                  </a:lnTo>
                  <a:lnTo>
                    <a:pt x="150" y="286"/>
                  </a:lnTo>
                  <a:cubicBezTo>
                    <a:pt x="150" y="286"/>
                    <a:pt x="162" y="274"/>
                    <a:pt x="162" y="262"/>
                  </a:cubicBezTo>
                  <a:cubicBezTo>
                    <a:pt x="162" y="249"/>
                    <a:pt x="162" y="249"/>
                    <a:pt x="174" y="224"/>
                  </a:cubicBezTo>
                  <a:cubicBezTo>
                    <a:pt x="187" y="224"/>
                    <a:pt x="187" y="212"/>
                    <a:pt x="212" y="212"/>
                  </a:cubicBezTo>
                  <a:cubicBezTo>
                    <a:pt x="218" y="206"/>
                    <a:pt x="224" y="203"/>
                    <a:pt x="230" y="203"/>
                  </a:cubicBezTo>
                  <a:close/>
                  <a:moveTo>
                    <a:pt x="299" y="1"/>
                  </a:moveTo>
                  <a:cubicBezTo>
                    <a:pt x="286" y="1"/>
                    <a:pt x="249" y="1"/>
                    <a:pt x="237" y="13"/>
                  </a:cubicBezTo>
                  <a:cubicBezTo>
                    <a:pt x="224" y="26"/>
                    <a:pt x="212" y="26"/>
                    <a:pt x="187" y="38"/>
                  </a:cubicBezTo>
                  <a:lnTo>
                    <a:pt x="162" y="75"/>
                  </a:lnTo>
                  <a:cubicBezTo>
                    <a:pt x="162" y="88"/>
                    <a:pt x="150" y="88"/>
                    <a:pt x="150" y="100"/>
                  </a:cubicBezTo>
                  <a:lnTo>
                    <a:pt x="125" y="137"/>
                  </a:lnTo>
                  <a:lnTo>
                    <a:pt x="125" y="100"/>
                  </a:lnTo>
                  <a:lnTo>
                    <a:pt x="125" y="88"/>
                  </a:lnTo>
                  <a:lnTo>
                    <a:pt x="112" y="88"/>
                  </a:lnTo>
                  <a:lnTo>
                    <a:pt x="25" y="137"/>
                  </a:lnTo>
                  <a:cubicBezTo>
                    <a:pt x="1" y="137"/>
                    <a:pt x="1" y="150"/>
                    <a:pt x="1" y="150"/>
                  </a:cubicBezTo>
                  <a:lnTo>
                    <a:pt x="1" y="187"/>
                  </a:lnTo>
                  <a:lnTo>
                    <a:pt x="1" y="932"/>
                  </a:lnTo>
                  <a:lnTo>
                    <a:pt x="1" y="945"/>
                  </a:lnTo>
                  <a:lnTo>
                    <a:pt x="25" y="945"/>
                  </a:lnTo>
                  <a:lnTo>
                    <a:pt x="112" y="895"/>
                  </a:lnTo>
                  <a:cubicBezTo>
                    <a:pt x="125" y="895"/>
                    <a:pt x="125" y="883"/>
                    <a:pt x="125" y="883"/>
                  </a:cubicBezTo>
                  <a:lnTo>
                    <a:pt x="125" y="845"/>
                  </a:lnTo>
                  <a:lnTo>
                    <a:pt x="125" y="597"/>
                  </a:lnTo>
                  <a:lnTo>
                    <a:pt x="150" y="622"/>
                  </a:lnTo>
                  <a:cubicBezTo>
                    <a:pt x="150" y="634"/>
                    <a:pt x="162" y="634"/>
                    <a:pt x="162" y="634"/>
                  </a:cubicBezTo>
                  <a:lnTo>
                    <a:pt x="187" y="634"/>
                  </a:lnTo>
                  <a:cubicBezTo>
                    <a:pt x="187" y="634"/>
                    <a:pt x="212" y="622"/>
                    <a:pt x="224" y="622"/>
                  </a:cubicBezTo>
                  <a:cubicBezTo>
                    <a:pt x="249" y="622"/>
                    <a:pt x="274" y="597"/>
                    <a:pt x="299" y="584"/>
                  </a:cubicBezTo>
                  <a:cubicBezTo>
                    <a:pt x="311" y="572"/>
                    <a:pt x="336" y="535"/>
                    <a:pt x="348" y="510"/>
                  </a:cubicBezTo>
                  <a:cubicBezTo>
                    <a:pt x="361" y="460"/>
                    <a:pt x="361" y="435"/>
                    <a:pt x="373" y="398"/>
                  </a:cubicBezTo>
                  <a:cubicBezTo>
                    <a:pt x="398" y="348"/>
                    <a:pt x="398" y="324"/>
                    <a:pt x="398" y="274"/>
                  </a:cubicBezTo>
                  <a:lnTo>
                    <a:pt x="398" y="187"/>
                  </a:lnTo>
                  <a:cubicBezTo>
                    <a:pt x="398" y="150"/>
                    <a:pt x="398" y="100"/>
                    <a:pt x="373" y="75"/>
                  </a:cubicBezTo>
                  <a:cubicBezTo>
                    <a:pt x="373" y="38"/>
                    <a:pt x="361" y="26"/>
                    <a:pt x="348" y="13"/>
                  </a:cubicBezTo>
                  <a:cubicBezTo>
                    <a:pt x="336" y="1"/>
                    <a:pt x="311"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919;p121">
              <a:extLst>
                <a:ext uri="{FF2B5EF4-FFF2-40B4-BE49-F238E27FC236}">
                  <a16:creationId xmlns:a16="http://schemas.microsoft.com/office/drawing/2014/main" id="{AD04980C-01E2-1555-7D67-CF3590C2E558}"/>
                </a:ext>
              </a:extLst>
            </p:cNvPr>
            <p:cNvSpPr/>
            <p:nvPr/>
          </p:nvSpPr>
          <p:spPr>
            <a:xfrm>
              <a:off x="1235400" y="3141250"/>
              <a:ext cx="3450" cy="21450"/>
            </a:xfrm>
            <a:custGeom>
              <a:avLst/>
              <a:gdLst/>
              <a:ahLst/>
              <a:cxnLst/>
              <a:rect l="l" t="t" r="r" b="b"/>
              <a:pathLst>
                <a:path w="138" h="858" extrusionOk="0">
                  <a:moveTo>
                    <a:pt x="113" y="1"/>
                  </a:moveTo>
                  <a:lnTo>
                    <a:pt x="26" y="51"/>
                  </a:lnTo>
                  <a:cubicBezTo>
                    <a:pt x="1" y="51"/>
                    <a:pt x="1" y="63"/>
                    <a:pt x="1" y="63"/>
                  </a:cubicBezTo>
                  <a:lnTo>
                    <a:pt x="1" y="100"/>
                  </a:lnTo>
                  <a:lnTo>
                    <a:pt x="1" y="845"/>
                  </a:lnTo>
                  <a:lnTo>
                    <a:pt x="1" y="858"/>
                  </a:lnTo>
                  <a:lnTo>
                    <a:pt x="26" y="858"/>
                  </a:lnTo>
                  <a:lnTo>
                    <a:pt x="113" y="808"/>
                  </a:lnTo>
                  <a:lnTo>
                    <a:pt x="137" y="796"/>
                  </a:lnTo>
                  <a:lnTo>
                    <a:pt x="137" y="758"/>
                  </a:lnTo>
                  <a:lnTo>
                    <a:pt x="137" y="13"/>
                  </a:lnTo>
                  <a:lnTo>
                    <a:pt x="1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920;p121">
              <a:extLst>
                <a:ext uri="{FF2B5EF4-FFF2-40B4-BE49-F238E27FC236}">
                  <a16:creationId xmlns:a16="http://schemas.microsoft.com/office/drawing/2014/main" id="{FEE3C744-0437-DC17-18BB-3C484AA0CDD2}"/>
                </a:ext>
              </a:extLst>
            </p:cNvPr>
            <p:cNvSpPr/>
            <p:nvPr/>
          </p:nvSpPr>
          <p:spPr>
            <a:xfrm>
              <a:off x="1241000" y="3139400"/>
              <a:ext cx="10275" cy="23925"/>
            </a:xfrm>
            <a:custGeom>
              <a:avLst/>
              <a:gdLst/>
              <a:ahLst/>
              <a:cxnLst/>
              <a:rect l="l" t="t" r="r" b="b"/>
              <a:pathLst>
                <a:path w="411" h="957" extrusionOk="0">
                  <a:moveTo>
                    <a:pt x="385" y="0"/>
                  </a:moveTo>
                  <a:lnTo>
                    <a:pt x="298" y="62"/>
                  </a:lnTo>
                  <a:lnTo>
                    <a:pt x="286" y="75"/>
                  </a:lnTo>
                  <a:lnTo>
                    <a:pt x="286" y="87"/>
                  </a:lnTo>
                  <a:lnTo>
                    <a:pt x="199" y="435"/>
                  </a:lnTo>
                  <a:lnTo>
                    <a:pt x="124" y="187"/>
                  </a:lnTo>
                  <a:lnTo>
                    <a:pt x="124" y="174"/>
                  </a:lnTo>
                  <a:lnTo>
                    <a:pt x="112" y="174"/>
                  </a:lnTo>
                  <a:lnTo>
                    <a:pt x="13" y="224"/>
                  </a:lnTo>
                  <a:cubicBezTo>
                    <a:pt x="0" y="224"/>
                    <a:pt x="0" y="249"/>
                    <a:pt x="0" y="249"/>
                  </a:cubicBezTo>
                  <a:lnTo>
                    <a:pt x="0" y="261"/>
                  </a:lnTo>
                  <a:lnTo>
                    <a:pt x="149" y="708"/>
                  </a:lnTo>
                  <a:lnTo>
                    <a:pt x="87" y="944"/>
                  </a:lnTo>
                  <a:lnTo>
                    <a:pt x="87" y="957"/>
                  </a:lnTo>
                  <a:lnTo>
                    <a:pt x="112" y="957"/>
                  </a:lnTo>
                  <a:lnTo>
                    <a:pt x="199" y="895"/>
                  </a:lnTo>
                  <a:cubicBezTo>
                    <a:pt x="224" y="895"/>
                    <a:pt x="224" y="882"/>
                    <a:pt x="224" y="882"/>
                  </a:cubicBezTo>
                  <a:lnTo>
                    <a:pt x="224" y="870"/>
                  </a:lnTo>
                  <a:lnTo>
                    <a:pt x="410" y="25"/>
                  </a:lnTo>
                  <a:lnTo>
                    <a:pt x="410" y="13"/>
                  </a:lnTo>
                  <a:lnTo>
                    <a:pt x="4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921;p121">
              <a:extLst>
                <a:ext uri="{FF2B5EF4-FFF2-40B4-BE49-F238E27FC236}">
                  <a16:creationId xmlns:a16="http://schemas.microsoft.com/office/drawing/2014/main" id="{40B8F3A0-6FEE-1541-73F9-8E9EFBCCEBA5}"/>
                </a:ext>
              </a:extLst>
            </p:cNvPr>
            <p:cNvSpPr/>
            <p:nvPr/>
          </p:nvSpPr>
          <p:spPr>
            <a:xfrm>
              <a:off x="1028300" y="2488450"/>
              <a:ext cx="10900" cy="25350"/>
            </a:xfrm>
            <a:custGeom>
              <a:avLst/>
              <a:gdLst/>
              <a:ahLst/>
              <a:cxnLst/>
              <a:rect l="l" t="t" r="r" b="b"/>
              <a:pathLst>
                <a:path w="436" h="1014" extrusionOk="0">
                  <a:moveTo>
                    <a:pt x="287" y="156"/>
                  </a:moveTo>
                  <a:cubicBezTo>
                    <a:pt x="299" y="156"/>
                    <a:pt x="311" y="193"/>
                    <a:pt x="311" y="231"/>
                  </a:cubicBezTo>
                  <a:cubicBezTo>
                    <a:pt x="324" y="318"/>
                    <a:pt x="287" y="392"/>
                    <a:pt x="224" y="417"/>
                  </a:cubicBezTo>
                  <a:lnTo>
                    <a:pt x="100" y="504"/>
                  </a:lnTo>
                  <a:lnTo>
                    <a:pt x="75" y="504"/>
                  </a:lnTo>
                  <a:lnTo>
                    <a:pt x="75" y="256"/>
                  </a:lnTo>
                  <a:lnTo>
                    <a:pt x="200" y="169"/>
                  </a:lnTo>
                  <a:cubicBezTo>
                    <a:pt x="237" y="156"/>
                    <a:pt x="249" y="156"/>
                    <a:pt x="287" y="156"/>
                  </a:cubicBezTo>
                  <a:close/>
                  <a:moveTo>
                    <a:pt x="340" y="1"/>
                  </a:moveTo>
                  <a:cubicBezTo>
                    <a:pt x="310" y="1"/>
                    <a:pt x="276" y="16"/>
                    <a:pt x="237" y="32"/>
                  </a:cubicBezTo>
                  <a:lnTo>
                    <a:pt x="13" y="156"/>
                  </a:lnTo>
                  <a:lnTo>
                    <a:pt x="1" y="169"/>
                  </a:lnTo>
                  <a:lnTo>
                    <a:pt x="1" y="206"/>
                  </a:lnTo>
                  <a:lnTo>
                    <a:pt x="1" y="1001"/>
                  </a:lnTo>
                  <a:lnTo>
                    <a:pt x="1" y="1013"/>
                  </a:lnTo>
                  <a:lnTo>
                    <a:pt x="13" y="1013"/>
                  </a:lnTo>
                  <a:lnTo>
                    <a:pt x="75" y="976"/>
                  </a:lnTo>
                  <a:cubicBezTo>
                    <a:pt x="100" y="976"/>
                    <a:pt x="100" y="963"/>
                    <a:pt x="100" y="963"/>
                  </a:cubicBezTo>
                  <a:lnTo>
                    <a:pt x="100" y="939"/>
                  </a:lnTo>
                  <a:lnTo>
                    <a:pt x="100" y="653"/>
                  </a:lnTo>
                  <a:lnTo>
                    <a:pt x="224" y="578"/>
                  </a:lnTo>
                  <a:cubicBezTo>
                    <a:pt x="287" y="541"/>
                    <a:pt x="349" y="479"/>
                    <a:pt x="373" y="417"/>
                  </a:cubicBezTo>
                  <a:cubicBezTo>
                    <a:pt x="423" y="355"/>
                    <a:pt x="436" y="268"/>
                    <a:pt x="436" y="193"/>
                  </a:cubicBezTo>
                  <a:cubicBezTo>
                    <a:pt x="436" y="94"/>
                    <a:pt x="436" y="44"/>
                    <a:pt x="386" y="20"/>
                  </a:cubicBezTo>
                  <a:cubicBezTo>
                    <a:pt x="372" y="6"/>
                    <a:pt x="357" y="1"/>
                    <a:pt x="3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922;p121">
              <a:extLst>
                <a:ext uri="{FF2B5EF4-FFF2-40B4-BE49-F238E27FC236}">
                  <a16:creationId xmlns:a16="http://schemas.microsoft.com/office/drawing/2014/main" id="{3696DE25-634A-EFE5-B13B-B008BC499BD4}"/>
                </a:ext>
              </a:extLst>
            </p:cNvPr>
            <p:cNvSpPr/>
            <p:nvPr/>
          </p:nvSpPr>
          <p:spPr>
            <a:xfrm>
              <a:off x="1041650" y="2487675"/>
              <a:ext cx="6250" cy="19275"/>
            </a:xfrm>
            <a:custGeom>
              <a:avLst/>
              <a:gdLst/>
              <a:ahLst/>
              <a:cxnLst/>
              <a:rect l="l" t="t" r="r" b="b"/>
              <a:pathLst>
                <a:path w="250" h="771" extrusionOk="0">
                  <a:moveTo>
                    <a:pt x="224" y="1"/>
                  </a:moveTo>
                  <a:lnTo>
                    <a:pt x="200" y="13"/>
                  </a:lnTo>
                  <a:cubicBezTo>
                    <a:pt x="162" y="13"/>
                    <a:pt x="150" y="51"/>
                    <a:pt x="138" y="63"/>
                  </a:cubicBezTo>
                  <a:cubicBezTo>
                    <a:pt x="125" y="75"/>
                    <a:pt x="100" y="100"/>
                    <a:pt x="88" y="125"/>
                  </a:cubicBezTo>
                  <a:lnTo>
                    <a:pt x="88" y="100"/>
                  </a:lnTo>
                  <a:lnTo>
                    <a:pt x="88" y="75"/>
                  </a:lnTo>
                  <a:lnTo>
                    <a:pt x="75" y="75"/>
                  </a:lnTo>
                  <a:lnTo>
                    <a:pt x="13" y="113"/>
                  </a:lnTo>
                  <a:cubicBezTo>
                    <a:pt x="1" y="113"/>
                    <a:pt x="1" y="125"/>
                    <a:pt x="1" y="125"/>
                  </a:cubicBezTo>
                  <a:lnTo>
                    <a:pt x="1" y="162"/>
                  </a:lnTo>
                  <a:lnTo>
                    <a:pt x="1" y="759"/>
                  </a:lnTo>
                  <a:lnTo>
                    <a:pt x="1" y="771"/>
                  </a:lnTo>
                  <a:lnTo>
                    <a:pt x="13" y="771"/>
                  </a:lnTo>
                  <a:lnTo>
                    <a:pt x="75" y="746"/>
                  </a:lnTo>
                  <a:lnTo>
                    <a:pt x="88" y="734"/>
                  </a:lnTo>
                  <a:lnTo>
                    <a:pt x="88" y="696"/>
                  </a:lnTo>
                  <a:lnTo>
                    <a:pt x="88" y="374"/>
                  </a:lnTo>
                  <a:cubicBezTo>
                    <a:pt x="88" y="324"/>
                    <a:pt x="88" y="274"/>
                    <a:pt x="100" y="249"/>
                  </a:cubicBezTo>
                  <a:cubicBezTo>
                    <a:pt x="125" y="224"/>
                    <a:pt x="138" y="187"/>
                    <a:pt x="162" y="175"/>
                  </a:cubicBezTo>
                  <a:lnTo>
                    <a:pt x="224" y="138"/>
                  </a:lnTo>
                  <a:lnTo>
                    <a:pt x="249" y="125"/>
                  </a:lnTo>
                  <a:lnTo>
                    <a:pt x="249" y="100"/>
                  </a:lnTo>
                  <a:lnTo>
                    <a:pt x="249" y="13"/>
                  </a:lnTo>
                  <a:lnTo>
                    <a:pt x="2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923;p121">
              <a:extLst>
                <a:ext uri="{FF2B5EF4-FFF2-40B4-BE49-F238E27FC236}">
                  <a16:creationId xmlns:a16="http://schemas.microsoft.com/office/drawing/2014/main" id="{15720478-2461-2121-23FC-E1C552A5D06F}"/>
                </a:ext>
              </a:extLst>
            </p:cNvPr>
            <p:cNvSpPr/>
            <p:nvPr/>
          </p:nvSpPr>
          <p:spPr>
            <a:xfrm>
              <a:off x="1048500" y="2482725"/>
              <a:ext cx="9650" cy="17525"/>
            </a:xfrm>
            <a:custGeom>
              <a:avLst/>
              <a:gdLst/>
              <a:ahLst/>
              <a:cxnLst/>
              <a:rect l="l" t="t" r="r" b="b"/>
              <a:pathLst>
                <a:path w="386" h="701" extrusionOk="0">
                  <a:moveTo>
                    <a:pt x="261" y="149"/>
                  </a:moveTo>
                  <a:cubicBezTo>
                    <a:pt x="286" y="149"/>
                    <a:pt x="298" y="149"/>
                    <a:pt x="298" y="174"/>
                  </a:cubicBezTo>
                  <a:cubicBezTo>
                    <a:pt x="311" y="187"/>
                    <a:pt x="311" y="187"/>
                    <a:pt x="311" y="199"/>
                  </a:cubicBezTo>
                  <a:lnTo>
                    <a:pt x="311" y="236"/>
                  </a:lnTo>
                  <a:lnTo>
                    <a:pt x="124" y="336"/>
                  </a:lnTo>
                  <a:lnTo>
                    <a:pt x="124" y="298"/>
                  </a:lnTo>
                  <a:cubicBezTo>
                    <a:pt x="124" y="273"/>
                    <a:pt x="137" y="261"/>
                    <a:pt x="137" y="249"/>
                  </a:cubicBezTo>
                  <a:cubicBezTo>
                    <a:pt x="162" y="224"/>
                    <a:pt x="162" y="211"/>
                    <a:pt x="174" y="199"/>
                  </a:cubicBezTo>
                  <a:cubicBezTo>
                    <a:pt x="174" y="187"/>
                    <a:pt x="186" y="187"/>
                    <a:pt x="199" y="174"/>
                  </a:cubicBezTo>
                  <a:cubicBezTo>
                    <a:pt x="224" y="174"/>
                    <a:pt x="236" y="149"/>
                    <a:pt x="261" y="149"/>
                  </a:cubicBezTo>
                  <a:close/>
                  <a:moveTo>
                    <a:pt x="286" y="0"/>
                  </a:moveTo>
                  <a:cubicBezTo>
                    <a:pt x="249" y="0"/>
                    <a:pt x="236" y="0"/>
                    <a:pt x="199" y="13"/>
                  </a:cubicBezTo>
                  <a:cubicBezTo>
                    <a:pt x="174" y="37"/>
                    <a:pt x="137" y="62"/>
                    <a:pt x="124" y="87"/>
                  </a:cubicBezTo>
                  <a:cubicBezTo>
                    <a:pt x="87" y="124"/>
                    <a:pt x="75" y="162"/>
                    <a:pt x="62" y="199"/>
                  </a:cubicBezTo>
                  <a:cubicBezTo>
                    <a:pt x="50" y="224"/>
                    <a:pt x="50" y="273"/>
                    <a:pt x="37" y="323"/>
                  </a:cubicBezTo>
                  <a:cubicBezTo>
                    <a:pt x="13" y="373"/>
                    <a:pt x="13" y="410"/>
                    <a:pt x="13" y="460"/>
                  </a:cubicBezTo>
                  <a:cubicBezTo>
                    <a:pt x="0" y="509"/>
                    <a:pt x="13" y="559"/>
                    <a:pt x="13" y="584"/>
                  </a:cubicBezTo>
                  <a:cubicBezTo>
                    <a:pt x="13" y="621"/>
                    <a:pt x="25" y="634"/>
                    <a:pt x="50" y="671"/>
                  </a:cubicBezTo>
                  <a:cubicBezTo>
                    <a:pt x="62" y="683"/>
                    <a:pt x="75" y="696"/>
                    <a:pt x="112" y="696"/>
                  </a:cubicBezTo>
                  <a:cubicBezTo>
                    <a:pt x="119" y="699"/>
                    <a:pt x="126" y="701"/>
                    <a:pt x="134" y="701"/>
                  </a:cubicBezTo>
                  <a:cubicBezTo>
                    <a:pt x="151" y="701"/>
                    <a:pt x="169" y="692"/>
                    <a:pt x="186" y="683"/>
                  </a:cubicBezTo>
                  <a:cubicBezTo>
                    <a:pt x="211" y="671"/>
                    <a:pt x="249" y="646"/>
                    <a:pt x="261" y="621"/>
                  </a:cubicBezTo>
                  <a:cubicBezTo>
                    <a:pt x="298" y="584"/>
                    <a:pt x="311" y="572"/>
                    <a:pt x="323" y="547"/>
                  </a:cubicBezTo>
                  <a:cubicBezTo>
                    <a:pt x="335" y="509"/>
                    <a:pt x="335" y="497"/>
                    <a:pt x="360" y="460"/>
                  </a:cubicBezTo>
                  <a:cubicBezTo>
                    <a:pt x="373" y="447"/>
                    <a:pt x="373" y="435"/>
                    <a:pt x="373" y="422"/>
                  </a:cubicBezTo>
                  <a:lnTo>
                    <a:pt x="373" y="398"/>
                  </a:lnTo>
                  <a:lnTo>
                    <a:pt x="360" y="398"/>
                  </a:lnTo>
                  <a:lnTo>
                    <a:pt x="298" y="435"/>
                  </a:lnTo>
                  <a:lnTo>
                    <a:pt x="273" y="447"/>
                  </a:lnTo>
                  <a:cubicBezTo>
                    <a:pt x="273" y="447"/>
                    <a:pt x="261" y="447"/>
                    <a:pt x="261" y="460"/>
                  </a:cubicBezTo>
                  <a:lnTo>
                    <a:pt x="236" y="497"/>
                  </a:lnTo>
                  <a:cubicBezTo>
                    <a:pt x="211" y="509"/>
                    <a:pt x="199" y="509"/>
                    <a:pt x="186" y="522"/>
                  </a:cubicBezTo>
                  <a:cubicBezTo>
                    <a:pt x="186" y="534"/>
                    <a:pt x="174" y="534"/>
                    <a:pt x="162" y="534"/>
                  </a:cubicBezTo>
                  <a:lnTo>
                    <a:pt x="124" y="534"/>
                  </a:lnTo>
                  <a:cubicBezTo>
                    <a:pt x="124" y="534"/>
                    <a:pt x="112" y="534"/>
                    <a:pt x="112" y="522"/>
                  </a:cubicBezTo>
                  <a:lnTo>
                    <a:pt x="112" y="472"/>
                  </a:lnTo>
                  <a:lnTo>
                    <a:pt x="373" y="323"/>
                  </a:lnTo>
                  <a:lnTo>
                    <a:pt x="385" y="311"/>
                  </a:lnTo>
                  <a:lnTo>
                    <a:pt x="385" y="273"/>
                  </a:lnTo>
                  <a:lnTo>
                    <a:pt x="385" y="211"/>
                  </a:lnTo>
                  <a:cubicBezTo>
                    <a:pt x="385" y="187"/>
                    <a:pt x="385" y="137"/>
                    <a:pt x="373" y="100"/>
                  </a:cubicBezTo>
                  <a:cubicBezTo>
                    <a:pt x="373" y="75"/>
                    <a:pt x="360" y="37"/>
                    <a:pt x="348" y="25"/>
                  </a:cubicBezTo>
                  <a:cubicBezTo>
                    <a:pt x="323" y="13"/>
                    <a:pt x="311" y="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924;p121">
              <a:extLst>
                <a:ext uri="{FF2B5EF4-FFF2-40B4-BE49-F238E27FC236}">
                  <a16:creationId xmlns:a16="http://schemas.microsoft.com/office/drawing/2014/main" id="{6933BB1F-A3F1-0EF1-DD05-4C05E0A02C78}"/>
                </a:ext>
              </a:extLst>
            </p:cNvPr>
            <p:cNvSpPr/>
            <p:nvPr/>
          </p:nvSpPr>
          <p:spPr>
            <a:xfrm>
              <a:off x="1060300" y="2468750"/>
              <a:ext cx="7150" cy="25475"/>
            </a:xfrm>
            <a:custGeom>
              <a:avLst/>
              <a:gdLst/>
              <a:ahLst/>
              <a:cxnLst/>
              <a:rect l="l" t="t" r="r" b="b"/>
              <a:pathLst>
                <a:path w="286" h="1019" extrusionOk="0">
                  <a:moveTo>
                    <a:pt x="273" y="0"/>
                  </a:moveTo>
                  <a:lnTo>
                    <a:pt x="211" y="25"/>
                  </a:lnTo>
                  <a:cubicBezTo>
                    <a:pt x="199" y="50"/>
                    <a:pt x="162" y="62"/>
                    <a:pt x="149" y="75"/>
                  </a:cubicBezTo>
                  <a:cubicBezTo>
                    <a:pt x="137" y="87"/>
                    <a:pt x="124" y="112"/>
                    <a:pt x="99" y="137"/>
                  </a:cubicBezTo>
                  <a:cubicBezTo>
                    <a:pt x="87" y="162"/>
                    <a:pt x="75" y="199"/>
                    <a:pt x="75" y="236"/>
                  </a:cubicBezTo>
                  <a:cubicBezTo>
                    <a:pt x="62" y="261"/>
                    <a:pt x="62" y="311"/>
                    <a:pt x="62" y="336"/>
                  </a:cubicBezTo>
                  <a:lnTo>
                    <a:pt x="62" y="398"/>
                  </a:lnTo>
                  <a:lnTo>
                    <a:pt x="13" y="435"/>
                  </a:lnTo>
                  <a:lnTo>
                    <a:pt x="0" y="447"/>
                  </a:lnTo>
                  <a:lnTo>
                    <a:pt x="0" y="472"/>
                  </a:lnTo>
                  <a:lnTo>
                    <a:pt x="0" y="559"/>
                  </a:lnTo>
                  <a:lnTo>
                    <a:pt x="0" y="572"/>
                  </a:lnTo>
                  <a:lnTo>
                    <a:pt x="13" y="572"/>
                  </a:lnTo>
                  <a:lnTo>
                    <a:pt x="62" y="534"/>
                  </a:lnTo>
                  <a:lnTo>
                    <a:pt x="62" y="1006"/>
                  </a:lnTo>
                  <a:lnTo>
                    <a:pt x="62" y="1019"/>
                  </a:lnTo>
                  <a:lnTo>
                    <a:pt x="75" y="1019"/>
                  </a:lnTo>
                  <a:lnTo>
                    <a:pt x="137" y="994"/>
                  </a:lnTo>
                  <a:lnTo>
                    <a:pt x="149" y="969"/>
                  </a:lnTo>
                  <a:lnTo>
                    <a:pt x="149" y="944"/>
                  </a:lnTo>
                  <a:lnTo>
                    <a:pt x="149" y="497"/>
                  </a:lnTo>
                  <a:lnTo>
                    <a:pt x="261" y="435"/>
                  </a:lnTo>
                  <a:lnTo>
                    <a:pt x="273" y="410"/>
                  </a:lnTo>
                  <a:lnTo>
                    <a:pt x="273" y="385"/>
                  </a:lnTo>
                  <a:lnTo>
                    <a:pt x="273" y="311"/>
                  </a:lnTo>
                  <a:lnTo>
                    <a:pt x="273" y="298"/>
                  </a:lnTo>
                  <a:lnTo>
                    <a:pt x="261" y="298"/>
                  </a:lnTo>
                  <a:lnTo>
                    <a:pt x="149" y="361"/>
                  </a:lnTo>
                  <a:lnTo>
                    <a:pt x="149" y="286"/>
                  </a:lnTo>
                  <a:cubicBezTo>
                    <a:pt x="149" y="261"/>
                    <a:pt x="149" y="224"/>
                    <a:pt x="162" y="211"/>
                  </a:cubicBezTo>
                  <a:lnTo>
                    <a:pt x="211" y="162"/>
                  </a:lnTo>
                  <a:lnTo>
                    <a:pt x="273" y="137"/>
                  </a:lnTo>
                  <a:cubicBezTo>
                    <a:pt x="286" y="137"/>
                    <a:pt x="286" y="125"/>
                    <a:pt x="286" y="125"/>
                  </a:cubicBezTo>
                  <a:lnTo>
                    <a:pt x="286" y="87"/>
                  </a:lnTo>
                  <a:lnTo>
                    <a:pt x="286" y="13"/>
                  </a:lnTo>
                  <a:lnTo>
                    <a:pt x="2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925;p121">
              <a:extLst>
                <a:ext uri="{FF2B5EF4-FFF2-40B4-BE49-F238E27FC236}">
                  <a16:creationId xmlns:a16="http://schemas.microsoft.com/office/drawing/2014/main" id="{B044625D-E176-9AA1-1C34-55226BC954AC}"/>
                </a:ext>
              </a:extLst>
            </p:cNvPr>
            <p:cNvSpPr/>
            <p:nvPr/>
          </p:nvSpPr>
          <p:spPr>
            <a:xfrm>
              <a:off x="1068350" y="2471275"/>
              <a:ext cx="9350" cy="18125"/>
            </a:xfrm>
            <a:custGeom>
              <a:avLst/>
              <a:gdLst/>
              <a:ahLst/>
              <a:cxnLst/>
              <a:rect l="l" t="t" r="r" b="b"/>
              <a:pathLst>
                <a:path w="374" h="725" extrusionOk="0">
                  <a:moveTo>
                    <a:pt x="262" y="160"/>
                  </a:moveTo>
                  <a:cubicBezTo>
                    <a:pt x="274" y="160"/>
                    <a:pt x="299" y="173"/>
                    <a:pt x="299" y="173"/>
                  </a:cubicBezTo>
                  <a:cubicBezTo>
                    <a:pt x="311" y="197"/>
                    <a:pt x="311" y="197"/>
                    <a:pt x="311" y="210"/>
                  </a:cubicBezTo>
                  <a:lnTo>
                    <a:pt x="311" y="235"/>
                  </a:lnTo>
                  <a:lnTo>
                    <a:pt x="125" y="346"/>
                  </a:lnTo>
                  <a:lnTo>
                    <a:pt x="125" y="297"/>
                  </a:lnTo>
                  <a:cubicBezTo>
                    <a:pt x="125" y="284"/>
                    <a:pt x="138" y="272"/>
                    <a:pt x="138" y="260"/>
                  </a:cubicBezTo>
                  <a:cubicBezTo>
                    <a:pt x="150" y="235"/>
                    <a:pt x="150" y="222"/>
                    <a:pt x="175" y="210"/>
                  </a:cubicBezTo>
                  <a:cubicBezTo>
                    <a:pt x="175" y="197"/>
                    <a:pt x="187" y="197"/>
                    <a:pt x="200" y="173"/>
                  </a:cubicBezTo>
                  <a:cubicBezTo>
                    <a:pt x="212" y="160"/>
                    <a:pt x="237" y="160"/>
                    <a:pt x="262" y="160"/>
                  </a:cubicBezTo>
                  <a:close/>
                  <a:moveTo>
                    <a:pt x="239" y="0"/>
                  </a:moveTo>
                  <a:cubicBezTo>
                    <a:pt x="222" y="0"/>
                    <a:pt x="204" y="15"/>
                    <a:pt x="187" y="24"/>
                  </a:cubicBezTo>
                  <a:cubicBezTo>
                    <a:pt x="150" y="48"/>
                    <a:pt x="125" y="73"/>
                    <a:pt x="113" y="98"/>
                  </a:cubicBezTo>
                  <a:cubicBezTo>
                    <a:pt x="76" y="135"/>
                    <a:pt x="63" y="173"/>
                    <a:pt x="51" y="210"/>
                  </a:cubicBezTo>
                  <a:cubicBezTo>
                    <a:pt x="26" y="235"/>
                    <a:pt x="26" y="284"/>
                    <a:pt x="13" y="334"/>
                  </a:cubicBezTo>
                  <a:cubicBezTo>
                    <a:pt x="1" y="384"/>
                    <a:pt x="1" y="421"/>
                    <a:pt x="1" y="471"/>
                  </a:cubicBezTo>
                  <a:lnTo>
                    <a:pt x="1" y="607"/>
                  </a:lnTo>
                  <a:cubicBezTo>
                    <a:pt x="1" y="645"/>
                    <a:pt x="13" y="657"/>
                    <a:pt x="26" y="694"/>
                  </a:cubicBezTo>
                  <a:cubicBezTo>
                    <a:pt x="38" y="707"/>
                    <a:pt x="63" y="719"/>
                    <a:pt x="88" y="719"/>
                  </a:cubicBezTo>
                  <a:cubicBezTo>
                    <a:pt x="99" y="723"/>
                    <a:pt x="108" y="724"/>
                    <a:pt x="115" y="724"/>
                  </a:cubicBezTo>
                  <a:cubicBezTo>
                    <a:pt x="134" y="724"/>
                    <a:pt x="145" y="715"/>
                    <a:pt x="162" y="707"/>
                  </a:cubicBezTo>
                  <a:cubicBezTo>
                    <a:pt x="200" y="694"/>
                    <a:pt x="225" y="669"/>
                    <a:pt x="249" y="645"/>
                  </a:cubicBezTo>
                  <a:cubicBezTo>
                    <a:pt x="274" y="607"/>
                    <a:pt x="299" y="595"/>
                    <a:pt x="311" y="570"/>
                  </a:cubicBezTo>
                  <a:cubicBezTo>
                    <a:pt x="324" y="533"/>
                    <a:pt x="324" y="520"/>
                    <a:pt x="336" y="483"/>
                  </a:cubicBezTo>
                  <a:cubicBezTo>
                    <a:pt x="349" y="471"/>
                    <a:pt x="349" y="458"/>
                    <a:pt x="349" y="446"/>
                  </a:cubicBezTo>
                  <a:lnTo>
                    <a:pt x="349" y="421"/>
                  </a:lnTo>
                  <a:lnTo>
                    <a:pt x="336" y="421"/>
                  </a:lnTo>
                  <a:lnTo>
                    <a:pt x="274" y="458"/>
                  </a:lnTo>
                  <a:lnTo>
                    <a:pt x="262" y="471"/>
                  </a:lnTo>
                  <a:cubicBezTo>
                    <a:pt x="262" y="471"/>
                    <a:pt x="249" y="471"/>
                    <a:pt x="249" y="483"/>
                  </a:cubicBezTo>
                  <a:lnTo>
                    <a:pt x="212" y="520"/>
                  </a:lnTo>
                  <a:cubicBezTo>
                    <a:pt x="200" y="533"/>
                    <a:pt x="187" y="533"/>
                    <a:pt x="162" y="545"/>
                  </a:cubicBezTo>
                  <a:cubicBezTo>
                    <a:pt x="162" y="558"/>
                    <a:pt x="150" y="558"/>
                    <a:pt x="138" y="558"/>
                  </a:cubicBezTo>
                  <a:lnTo>
                    <a:pt x="113" y="558"/>
                  </a:lnTo>
                  <a:cubicBezTo>
                    <a:pt x="113" y="545"/>
                    <a:pt x="88" y="545"/>
                    <a:pt x="88" y="533"/>
                  </a:cubicBezTo>
                  <a:lnTo>
                    <a:pt x="88" y="483"/>
                  </a:lnTo>
                  <a:lnTo>
                    <a:pt x="361" y="334"/>
                  </a:lnTo>
                  <a:lnTo>
                    <a:pt x="374" y="309"/>
                  </a:lnTo>
                  <a:lnTo>
                    <a:pt x="374" y="284"/>
                  </a:lnTo>
                  <a:lnTo>
                    <a:pt x="374" y="222"/>
                  </a:lnTo>
                  <a:cubicBezTo>
                    <a:pt x="374" y="197"/>
                    <a:pt x="374" y="148"/>
                    <a:pt x="361" y="110"/>
                  </a:cubicBezTo>
                  <a:cubicBezTo>
                    <a:pt x="361" y="86"/>
                    <a:pt x="336" y="48"/>
                    <a:pt x="324" y="36"/>
                  </a:cubicBezTo>
                  <a:cubicBezTo>
                    <a:pt x="311" y="24"/>
                    <a:pt x="299" y="11"/>
                    <a:pt x="262" y="11"/>
                  </a:cubicBezTo>
                  <a:cubicBezTo>
                    <a:pt x="254" y="3"/>
                    <a:pt x="246" y="0"/>
                    <a:pt x="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926;p121">
              <a:extLst>
                <a:ext uri="{FF2B5EF4-FFF2-40B4-BE49-F238E27FC236}">
                  <a16:creationId xmlns:a16="http://schemas.microsoft.com/office/drawing/2014/main" id="{BA4538A5-E685-35E4-3492-B5EE5883AE8E}"/>
                </a:ext>
              </a:extLst>
            </p:cNvPr>
            <p:cNvSpPr/>
            <p:nvPr/>
          </p:nvSpPr>
          <p:spPr>
            <a:xfrm>
              <a:off x="1080775" y="2465650"/>
              <a:ext cx="6250" cy="18650"/>
            </a:xfrm>
            <a:custGeom>
              <a:avLst/>
              <a:gdLst/>
              <a:ahLst/>
              <a:cxnLst/>
              <a:rect l="l" t="t" r="r" b="b"/>
              <a:pathLst>
                <a:path w="250" h="746" extrusionOk="0">
                  <a:moveTo>
                    <a:pt x="237" y="0"/>
                  </a:moveTo>
                  <a:lnTo>
                    <a:pt x="199" y="13"/>
                  </a:lnTo>
                  <a:cubicBezTo>
                    <a:pt x="175" y="13"/>
                    <a:pt x="150" y="50"/>
                    <a:pt x="137" y="62"/>
                  </a:cubicBezTo>
                  <a:cubicBezTo>
                    <a:pt x="125" y="75"/>
                    <a:pt x="113" y="87"/>
                    <a:pt x="88" y="124"/>
                  </a:cubicBezTo>
                  <a:lnTo>
                    <a:pt x="88" y="87"/>
                  </a:lnTo>
                  <a:lnTo>
                    <a:pt x="88" y="75"/>
                  </a:lnTo>
                  <a:lnTo>
                    <a:pt x="75" y="75"/>
                  </a:lnTo>
                  <a:lnTo>
                    <a:pt x="13" y="112"/>
                  </a:lnTo>
                  <a:lnTo>
                    <a:pt x="1" y="124"/>
                  </a:lnTo>
                  <a:lnTo>
                    <a:pt x="1" y="149"/>
                  </a:lnTo>
                  <a:lnTo>
                    <a:pt x="1" y="720"/>
                  </a:lnTo>
                  <a:lnTo>
                    <a:pt x="1" y="745"/>
                  </a:lnTo>
                  <a:lnTo>
                    <a:pt x="13" y="745"/>
                  </a:lnTo>
                  <a:lnTo>
                    <a:pt x="75" y="708"/>
                  </a:lnTo>
                  <a:lnTo>
                    <a:pt x="88" y="696"/>
                  </a:lnTo>
                  <a:lnTo>
                    <a:pt x="88" y="671"/>
                  </a:lnTo>
                  <a:lnTo>
                    <a:pt x="88" y="335"/>
                  </a:lnTo>
                  <a:cubicBezTo>
                    <a:pt x="88" y="286"/>
                    <a:pt x="88" y="249"/>
                    <a:pt x="113" y="211"/>
                  </a:cubicBezTo>
                  <a:cubicBezTo>
                    <a:pt x="113" y="186"/>
                    <a:pt x="137" y="149"/>
                    <a:pt x="175" y="137"/>
                  </a:cubicBezTo>
                  <a:lnTo>
                    <a:pt x="237" y="137"/>
                  </a:lnTo>
                  <a:lnTo>
                    <a:pt x="249" y="124"/>
                  </a:lnTo>
                  <a:lnTo>
                    <a:pt x="249" y="87"/>
                  </a:lnTo>
                  <a:lnTo>
                    <a:pt x="249" y="1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927;p121">
              <a:extLst>
                <a:ext uri="{FF2B5EF4-FFF2-40B4-BE49-F238E27FC236}">
                  <a16:creationId xmlns:a16="http://schemas.microsoft.com/office/drawing/2014/main" id="{38DE2B21-E64C-CB25-9611-4D43908D7BB3}"/>
                </a:ext>
              </a:extLst>
            </p:cNvPr>
            <p:cNvSpPr/>
            <p:nvPr/>
          </p:nvSpPr>
          <p:spPr>
            <a:xfrm>
              <a:off x="1088225" y="2460050"/>
              <a:ext cx="9650" cy="17725"/>
            </a:xfrm>
            <a:custGeom>
              <a:avLst/>
              <a:gdLst/>
              <a:ahLst/>
              <a:cxnLst/>
              <a:rect l="l" t="t" r="r" b="b"/>
              <a:pathLst>
                <a:path w="386" h="709" extrusionOk="0">
                  <a:moveTo>
                    <a:pt x="249" y="162"/>
                  </a:moveTo>
                  <a:cubicBezTo>
                    <a:pt x="262" y="162"/>
                    <a:pt x="274" y="162"/>
                    <a:pt x="274" y="174"/>
                  </a:cubicBezTo>
                  <a:cubicBezTo>
                    <a:pt x="286" y="187"/>
                    <a:pt x="286" y="187"/>
                    <a:pt x="286" y="212"/>
                  </a:cubicBezTo>
                  <a:lnTo>
                    <a:pt x="286" y="237"/>
                  </a:lnTo>
                  <a:lnTo>
                    <a:pt x="100" y="348"/>
                  </a:lnTo>
                  <a:lnTo>
                    <a:pt x="100" y="299"/>
                  </a:lnTo>
                  <a:cubicBezTo>
                    <a:pt x="100" y="286"/>
                    <a:pt x="125" y="274"/>
                    <a:pt x="125" y="249"/>
                  </a:cubicBezTo>
                  <a:cubicBezTo>
                    <a:pt x="137" y="237"/>
                    <a:pt x="137" y="224"/>
                    <a:pt x="150" y="199"/>
                  </a:cubicBezTo>
                  <a:cubicBezTo>
                    <a:pt x="162" y="187"/>
                    <a:pt x="187" y="187"/>
                    <a:pt x="200" y="174"/>
                  </a:cubicBezTo>
                  <a:cubicBezTo>
                    <a:pt x="200" y="162"/>
                    <a:pt x="224" y="162"/>
                    <a:pt x="249" y="162"/>
                  </a:cubicBezTo>
                  <a:close/>
                  <a:moveTo>
                    <a:pt x="262" y="1"/>
                  </a:moveTo>
                  <a:cubicBezTo>
                    <a:pt x="224" y="1"/>
                    <a:pt x="212" y="1"/>
                    <a:pt x="187" y="25"/>
                  </a:cubicBezTo>
                  <a:cubicBezTo>
                    <a:pt x="150" y="38"/>
                    <a:pt x="125" y="63"/>
                    <a:pt x="100" y="100"/>
                  </a:cubicBezTo>
                  <a:cubicBezTo>
                    <a:pt x="75" y="125"/>
                    <a:pt x="51" y="174"/>
                    <a:pt x="38" y="199"/>
                  </a:cubicBezTo>
                  <a:cubicBezTo>
                    <a:pt x="26" y="237"/>
                    <a:pt x="13" y="286"/>
                    <a:pt x="13" y="336"/>
                  </a:cubicBezTo>
                  <a:cubicBezTo>
                    <a:pt x="1" y="373"/>
                    <a:pt x="1" y="423"/>
                    <a:pt x="1" y="473"/>
                  </a:cubicBezTo>
                  <a:cubicBezTo>
                    <a:pt x="1" y="510"/>
                    <a:pt x="1" y="547"/>
                    <a:pt x="13" y="597"/>
                  </a:cubicBezTo>
                  <a:cubicBezTo>
                    <a:pt x="13" y="622"/>
                    <a:pt x="26" y="646"/>
                    <a:pt x="38" y="671"/>
                  </a:cubicBezTo>
                  <a:cubicBezTo>
                    <a:pt x="51" y="684"/>
                    <a:pt x="75" y="709"/>
                    <a:pt x="100" y="709"/>
                  </a:cubicBezTo>
                  <a:cubicBezTo>
                    <a:pt x="137" y="709"/>
                    <a:pt x="150" y="709"/>
                    <a:pt x="187" y="684"/>
                  </a:cubicBezTo>
                  <a:cubicBezTo>
                    <a:pt x="212" y="671"/>
                    <a:pt x="249" y="659"/>
                    <a:pt x="262" y="622"/>
                  </a:cubicBezTo>
                  <a:cubicBezTo>
                    <a:pt x="286" y="597"/>
                    <a:pt x="311" y="584"/>
                    <a:pt x="324" y="547"/>
                  </a:cubicBezTo>
                  <a:cubicBezTo>
                    <a:pt x="336" y="522"/>
                    <a:pt x="336" y="497"/>
                    <a:pt x="349" y="473"/>
                  </a:cubicBezTo>
                  <a:cubicBezTo>
                    <a:pt x="361" y="460"/>
                    <a:pt x="361" y="435"/>
                    <a:pt x="361" y="423"/>
                  </a:cubicBezTo>
                  <a:lnTo>
                    <a:pt x="361" y="410"/>
                  </a:lnTo>
                  <a:lnTo>
                    <a:pt x="349" y="410"/>
                  </a:lnTo>
                  <a:lnTo>
                    <a:pt x="286" y="435"/>
                  </a:lnTo>
                  <a:lnTo>
                    <a:pt x="274" y="460"/>
                  </a:lnTo>
                  <a:lnTo>
                    <a:pt x="262" y="473"/>
                  </a:lnTo>
                  <a:lnTo>
                    <a:pt x="224" y="497"/>
                  </a:lnTo>
                  <a:cubicBezTo>
                    <a:pt x="212" y="510"/>
                    <a:pt x="200" y="510"/>
                    <a:pt x="187" y="535"/>
                  </a:cubicBezTo>
                  <a:cubicBezTo>
                    <a:pt x="187" y="547"/>
                    <a:pt x="162" y="547"/>
                    <a:pt x="150" y="547"/>
                  </a:cubicBezTo>
                  <a:lnTo>
                    <a:pt x="125" y="547"/>
                  </a:lnTo>
                  <a:cubicBezTo>
                    <a:pt x="125" y="547"/>
                    <a:pt x="100" y="547"/>
                    <a:pt x="100" y="535"/>
                  </a:cubicBezTo>
                  <a:lnTo>
                    <a:pt x="100" y="485"/>
                  </a:lnTo>
                  <a:lnTo>
                    <a:pt x="373" y="324"/>
                  </a:lnTo>
                  <a:lnTo>
                    <a:pt x="386" y="311"/>
                  </a:lnTo>
                  <a:lnTo>
                    <a:pt x="386" y="286"/>
                  </a:lnTo>
                  <a:lnTo>
                    <a:pt x="386" y="224"/>
                  </a:lnTo>
                  <a:cubicBezTo>
                    <a:pt x="386" y="187"/>
                    <a:pt x="386" y="137"/>
                    <a:pt x="373" y="112"/>
                  </a:cubicBezTo>
                  <a:cubicBezTo>
                    <a:pt x="349" y="88"/>
                    <a:pt x="336" y="50"/>
                    <a:pt x="324" y="38"/>
                  </a:cubicBezTo>
                  <a:cubicBezTo>
                    <a:pt x="311" y="25"/>
                    <a:pt x="286"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928;p121">
              <a:extLst>
                <a:ext uri="{FF2B5EF4-FFF2-40B4-BE49-F238E27FC236}">
                  <a16:creationId xmlns:a16="http://schemas.microsoft.com/office/drawing/2014/main" id="{952A7901-FF0C-C102-9505-6D971976C166}"/>
                </a:ext>
              </a:extLst>
            </p:cNvPr>
            <p:cNvSpPr/>
            <p:nvPr/>
          </p:nvSpPr>
          <p:spPr>
            <a:xfrm>
              <a:off x="1100650" y="2452900"/>
              <a:ext cx="9350" cy="19600"/>
            </a:xfrm>
            <a:custGeom>
              <a:avLst/>
              <a:gdLst/>
              <a:ahLst/>
              <a:cxnLst/>
              <a:rect l="l" t="t" r="r" b="b"/>
              <a:pathLst>
                <a:path w="374" h="784" extrusionOk="0">
                  <a:moveTo>
                    <a:pt x="274" y="1"/>
                  </a:moveTo>
                  <a:cubicBezTo>
                    <a:pt x="249" y="1"/>
                    <a:pt x="224" y="13"/>
                    <a:pt x="199" y="26"/>
                  </a:cubicBezTo>
                  <a:cubicBezTo>
                    <a:pt x="187" y="38"/>
                    <a:pt x="150" y="63"/>
                    <a:pt x="137" y="88"/>
                  </a:cubicBezTo>
                  <a:cubicBezTo>
                    <a:pt x="125" y="100"/>
                    <a:pt x="100" y="138"/>
                    <a:pt x="88" y="162"/>
                  </a:cubicBezTo>
                  <a:lnTo>
                    <a:pt x="88" y="138"/>
                  </a:lnTo>
                  <a:lnTo>
                    <a:pt x="88" y="125"/>
                  </a:lnTo>
                  <a:lnTo>
                    <a:pt x="75" y="125"/>
                  </a:lnTo>
                  <a:lnTo>
                    <a:pt x="13" y="150"/>
                  </a:lnTo>
                  <a:cubicBezTo>
                    <a:pt x="1" y="150"/>
                    <a:pt x="1" y="162"/>
                    <a:pt x="1" y="162"/>
                  </a:cubicBezTo>
                  <a:lnTo>
                    <a:pt x="1" y="200"/>
                  </a:lnTo>
                  <a:lnTo>
                    <a:pt x="1" y="771"/>
                  </a:lnTo>
                  <a:lnTo>
                    <a:pt x="1" y="783"/>
                  </a:lnTo>
                  <a:lnTo>
                    <a:pt x="13" y="783"/>
                  </a:lnTo>
                  <a:lnTo>
                    <a:pt x="75" y="759"/>
                  </a:lnTo>
                  <a:cubicBezTo>
                    <a:pt x="75" y="759"/>
                    <a:pt x="88" y="759"/>
                    <a:pt x="88" y="746"/>
                  </a:cubicBezTo>
                  <a:lnTo>
                    <a:pt x="88" y="709"/>
                  </a:lnTo>
                  <a:lnTo>
                    <a:pt x="88" y="398"/>
                  </a:lnTo>
                  <a:cubicBezTo>
                    <a:pt x="88" y="349"/>
                    <a:pt x="100" y="311"/>
                    <a:pt x="125" y="262"/>
                  </a:cubicBezTo>
                  <a:cubicBezTo>
                    <a:pt x="137" y="225"/>
                    <a:pt x="150" y="200"/>
                    <a:pt x="187" y="187"/>
                  </a:cubicBezTo>
                  <a:cubicBezTo>
                    <a:pt x="199" y="175"/>
                    <a:pt x="209" y="169"/>
                    <a:pt x="218" y="169"/>
                  </a:cubicBezTo>
                  <a:cubicBezTo>
                    <a:pt x="227" y="169"/>
                    <a:pt x="237" y="175"/>
                    <a:pt x="249" y="187"/>
                  </a:cubicBezTo>
                  <a:cubicBezTo>
                    <a:pt x="261" y="212"/>
                    <a:pt x="261" y="262"/>
                    <a:pt x="261" y="287"/>
                  </a:cubicBezTo>
                  <a:lnTo>
                    <a:pt x="261" y="597"/>
                  </a:lnTo>
                  <a:lnTo>
                    <a:pt x="261" y="622"/>
                  </a:lnTo>
                  <a:lnTo>
                    <a:pt x="274" y="622"/>
                  </a:lnTo>
                  <a:lnTo>
                    <a:pt x="348" y="585"/>
                  </a:lnTo>
                  <a:lnTo>
                    <a:pt x="373" y="572"/>
                  </a:lnTo>
                  <a:lnTo>
                    <a:pt x="373" y="535"/>
                  </a:lnTo>
                  <a:lnTo>
                    <a:pt x="373" y="212"/>
                  </a:lnTo>
                  <a:cubicBezTo>
                    <a:pt x="373" y="162"/>
                    <a:pt x="348" y="138"/>
                    <a:pt x="348" y="100"/>
                  </a:cubicBezTo>
                  <a:cubicBezTo>
                    <a:pt x="348" y="75"/>
                    <a:pt x="336" y="38"/>
                    <a:pt x="324" y="26"/>
                  </a:cubicBezTo>
                  <a:cubicBezTo>
                    <a:pt x="324" y="13"/>
                    <a:pt x="286" y="1"/>
                    <a:pt x="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929;p121">
              <a:extLst>
                <a:ext uri="{FF2B5EF4-FFF2-40B4-BE49-F238E27FC236}">
                  <a16:creationId xmlns:a16="http://schemas.microsoft.com/office/drawing/2014/main" id="{C4F3758E-0291-A74E-0A01-D13FAD6A861B}"/>
                </a:ext>
              </a:extLst>
            </p:cNvPr>
            <p:cNvSpPr/>
            <p:nvPr/>
          </p:nvSpPr>
          <p:spPr>
            <a:xfrm>
              <a:off x="1111200" y="2446075"/>
              <a:ext cx="10275" cy="17850"/>
            </a:xfrm>
            <a:custGeom>
              <a:avLst/>
              <a:gdLst/>
              <a:ahLst/>
              <a:cxnLst/>
              <a:rect l="l" t="t" r="r" b="b"/>
              <a:pathLst>
                <a:path w="411" h="714" extrusionOk="0">
                  <a:moveTo>
                    <a:pt x="299" y="1"/>
                  </a:moveTo>
                  <a:cubicBezTo>
                    <a:pt x="274" y="1"/>
                    <a:pt x="237" y="26"/>
                    <a:pt x="212" y="38"/>
                  </a:cubicBezTo>
                  <a:cubicBezTo>
                    <a:pt x="175" y="50"/>
                    <a:pt x="150" y="63"/>
                    <a:pt x="125" y="100"/>
                  </a:cubicBezTo>
                  <a:cubicBezTo>
                    <a:pt x="100" y="125"/>
                    <a:pt x="88" y="162"/>
                    <a:pt x="63" y="187"/>
                  </a:cubicBezTo>
                  <a:cubicBezTo>
                    <a:pt x="51" y="224"/>
                    <a:pt x="38" y="249"/>
                    <a:pt x="26" y="299"/>
                  </a:cubicBezTo>
                  <a:cubicBezTo>
                    <a:pt x="1" y="348"/>
                    <a:pt x="1" y="373"/>
                    <a:pt x="1" y="423"/>
                  </a:cubicBezTo>
                  <a:lnTo>
                    <a:pt x="1" y="473"/>
                  </a:lnTo>
                  <a:lnTo>
                    <a:pt x="1" y="522"/>
                  </a:lnTo>
                  <a:cubicBezTo>
                    <a:pt x="1" y="547"/>
                    <a:pt x="1" y="584"/>
                    <a:pt x="26" y="609"/>
                  </a:cubicBezTo>
                  <a:cubicBezTo>
                    <a:pt x="38" y="622"/>
                    <a:pt x="51" y="659"/>
                    <a:pt x="63" y="671"/>
                  </a:cubicBezTo>
                  <a:cubicBezTo>
                    <a:pt x="88" y="684"/>
                    <a:pt x="113" y="709"/>
                    <a:pt x="125" y="709"/>
                  </a:cubicBezTo>
                  <a:cubicBezTo>
                    <a:pt x="135" y="712"/>
                    <a:pt x="143" y="714"/>
                    <a:pt x="151" y="714"/>
                  </a:cubicBezTo>
                  <a:cubicBezTo>
                    <a:pt x="171" y="714"/>
                    <a:pt x="185" y="702"/>
                    <a:pt x="212" y="684"/>
                  </a:cubicBezTo>
                  <a:cubicBezTo>
                    <a:pt x="249" y="659"/>
                    <a:pt x="274" y="647"/>
                    <a:pt x="299" y="609"/>
                  </a:cubicBezTo>
                  <a:cubicBezTo>
                    <a:pt x="336" y="584"/>
                    <a:pt x="349" y="547"/>
                    <a:pt x="361" y="522"/>
                  </a:cubicBezTo>
                  <a:cubicBezTo>
                    <a:pt x="373" y="485"/>
                    <a:pt x="373" y="460"/>
                    <a:pt x="398" y="423"/>
                  </a:cubicBezTo>
                  <a:cubicBezTo>
                    <a:pt x="411" y="411"/>
                    <a:pt x="411" y="373"/>
                    <a:pt x="411" y="361"/>
                  </a:cubicBezTo>
                  <a:lnTo>
                    <a:pt x="411" y="348"/>
                  </a:lnTo>
                  <a:lnTo>
                    <a:pt x="398" y="348"/>
                  </a:lnTo>
                  <a:lnTo>
                    <a:pt x="336" y="373"/>
                  </a:lnTo>
                  <a:cubicBezTo>
                    <a:pt x="336" y="373"/>
                    <a:pt x="311" y="373"/>
                    <a:pt x="311" y="398"/>
                  </a:cubicBezTo>
                  <a:lnTo>
                    <a:pt x="299" y="423"/>
                  </a:lnTo>
                  <a:cubicBezTo>
                    <a:pt x="299" y="435"/>
                    <a:pt x="287" y="435"/>
                    <a:pt x="287" y="460"/>
                  </a:cubicBezTo>
                  <a:lnTo>
                    <a:pt x="274" y="485"/>
                  </a:lnTo>
                  <a:cubicBezTo>
                    <a:pt x="274" y="498"/>
                    <a:pt x="274" y="498"/>
                    <a:pt x="249" y="522"/>
                  </a:cubicBezTo>
                  <a:cubicBezTo>
                    <a:pt x="237" y="535"/>
                    <a:pt x="237" y="547"/>
                    <a:pt x="224" y="547"/>
                  </a:cubicBezTo>
                  <a:cubicBezTo>
                    <a:pt x="212" y="560"/>
                    <a:pt x="212" y="560"/>
                    <a:pt x="200" y="560"/>
                  </a:cubicBezTo>
                  <a:lnTo>
                    <a:pt x="162" y="560"/>
                  </a:lnTo>
                  <a:cubicBezTo>
                    <a:pt x="162" y="547"/>
                    <a:pt x="150" y="547"/>
                    <a:pt x="150" y="535"/>
                  </a:cubicBezTo>
                  <a:cubicBezTo>
                    <a:pt x="138" y="522"/>
                    <a:pt x="138" y="485"/>
                    <a:pt x="138" y="473"/>
                  </a:cubicBezTo>
                  <a:lnTo>
                    <a:pt x="138" y="423"/>
                  </a:lnTo>
                  <a:lnTo>
                    <a:pt x="138" y="373"/>
                  </a:lnTo>
                  <a:cubicBezTo>
                    <a:pt x="138" y="348"/>
                    <a:pt x="138" y="336"/>
                    <a:pt x="150" y="311"/>
                  </a:cubicBezTo>
                  <a:cubicBezTo>
                    <a:pt x="150" y="286"/>
                    <a:pt x="150" y="274"/>
                    <a:pt x="162" y="249"/>
                  </a:cubicBezTo>
                  <a:cubicBezTo>
                    <a:pt x="175" y="237"/>
                    <a:pt x="175" y="224"/>
                    <a:pt x="200" y="212"/>
                  </a:cubicBezTo>
                  <a:cubicBezTo>
                    <a:pt x="212" y="187"/>
                    <a:pt x="212" y="175"/>
                    <a:pt x="224" y="175"/>
                  </a:cubicBezTo>
                  <a:cubicBezTo>
                    <a:pt x="237" y="175"/>
                    <a:pt x="237" y="162"/>
                    <a:pt x="249" y="162"/>
                  </a:cubicBezTo>
                  <a:lnTo>
                    <a:pt x="274" y="162"/>
                  </a:lnTo>
                  <a:lnTo>
                    <a:pt x="287" y="175"/>
                  </a:lnTo>
                  <a:lnTo>
                    <a:pt x="299" y="187"/>
                  </a:lnTo>
                  <a:lnTo>
                    <a:pt x="311" y="212"/>
                  </a:lnTo>
                  <a:lnTo>
                    <a:pt x="336" y="212"/>
                  </a:lnTo>
                  <a:lnTo>
                    <a:pt x="398" y="175"/>
                  </a:lnTo>
                  <a:lnTo>
                    <a:pt x="411" y="162"/>
                  </a:lnTo>
                  <a:lnTo>
                    <a:pt x="411" y="125"/>
                  </a:lnTo>
                  <a:cubicBezTo>
                    <a:pt x="411" y="100"/>
                    <a:pt x="398" y="88"/>
                    <a:pt x="398" y="63"/>
                  </a:cubicBezTo>
                  <a:cubicBezTo>
                    <a:pt x="398" y="50"/>
                    <a:pt x="373" y="38"/>
                    <a:pt x="361" y="26"/>
                  </a:cubicBezTo>
                  <a:cubicBezTo>
                    <a:pt x="349" y="26"/>
                    <a:pt x="311"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930;p121">
              <a:extLst>
                <a:ext uri="{FF2B5EF4-FFF2-40B4-BE49-F238E27FC236}">
                  <a16:creationId xmlns:a16="http://schemas.microsoft.com/office/drawing/2014/main" id="{5D7A7D58-3E35-4E97-60F4-1867E81CF13B}"/>
                </a:ext>
              </a:extLst>
            </p:cNvPr>
            <p:cNvSpPr/>
            <p:nvPr/>
          </p:nvSpPr>
          <p:spPr>
            <a:xfrm>
              <a:off x="1123000" y="2439425"/>
              <a:ext cx="9650" cy="18300"/>
            </a:xfrm>
            <a:custGeom>
              <a:avLst/>
              <a:gdLst/>
              <a:ahLst/>
              <a:cxnLst/>
              <a:rect l="l" t="t" r="r" b="b"/>
              <a:pathLst>
                <a:path w="386" h="732" extrusionOk="0">
                  <a:moveTo>
                    <a:pt x="249" y="167"/>
                  </a:moveTo>
                  <a:cubicBezTo>
                    <a:pt x="262" y="167"/>
                    <a:pt x="286" y="180"/>
                    <a:pt x="286" y="180"/>
                  </a:cubicBezTo>
                  <a:cubicBezTo>
                    <a:pt x="299" y="192"/>
                    <a:pt x="299" y="192"/>
                    <a:pt x="299" y="205"/>
                  </a:cubicBezTo>
                  <a:lnTo>
                    <a:pt x="299" y="242"/>
                  </a:lnTo>
                  <a:lnTo>
                    <a:pt x="113" y="354"/>
                  </a:lnTo>
                  <a:cubicBezTo>
                    <a:pt x="125" y="329"/>
                    <a:pt x="125" y="316"/>
                    <a:pt x="125" y="304"/>
                  </a:cubicBezTo>
                  <a:cubicBezTo>
                    <a:pt x="125" y="279"/>
                    <a:pt x="137" y="267"/>
                    <a:pt x="137" y="254"/>
                  </a:cubicBezTo>
                  <a:cubicBezTo>
                    <a:pt x="162" y="242"/>
                    <a:pt x="162" y="217"/>
                    <a:pt x="175" y="205"/>
                  </a:cubicBezTo>
                  <a:cubicBezTo>
                    <a:pt x="175" y="192"/>
                    <a:pt x="187" y="192"/>
                    <a:pt x="200" y="180"/>
                  </a:cubicBezTo>
                  <a:cubicBezTo>
                    <a:pt x="224" y="180"/>
                    <a:pt x="237" y="167"/>
                    <a:pt x="249" y="167"/>
                  </a:cubicBezTo>
                  <a:close/>
                  <a:moveTo>
                    <a:pt x="259" y="1"/>
                  </a:moveTo>
                  <a:cubicBezTo>
                    <a:pt x="240" y="1"/>
                    <a:pt x="226" y="10"/>
                    <a:pt x="200" y="18"/>
                  </a:cubicBezTo>
                  <a:cubicBezTo>
                    <a:pt x="175" y="56"/>
                    <a:pt x="137" y="68"/>
                    <a:pt x="125" y="93"/>
                  </a:cubicBezTo>
                  <a:cubicBezTo>
                    <a:pt x="88" y="130"/>
                    <a:pt x="75" y="180"/>
                    <a:pt x="63" y="205"/>
                  </a:cubicBezTo>
                  <a:cubicBezTo>
                    <a:pt x="51" y="242"/>
                    <a:pt x="51" y="279"/>
                    <a:pt x="38" y="329"/>
                  </a:cubicBezTo>
                  <a:cubicBezTo>
                    <a:pt x="13" y="379"/>
                    <a:pt x="13" y="428"/>
                    <a:pt x="13" y="478"/>
                  </a:cubicBezTo>
                  <a:cubicBezTo>
                    <a:pt x="1" y="515"/>
                    <a:pt x="13" y="565"/>
                    <a:pt x="38" y="614"/>
                  </a:cubicBezTo>
                  <a:cubicBezTo>
                    <a:pt x="38" y="639"/>
                    <a:pt x="51" y="664"/>
                    <a:pt x="63" y="689"/>
                  </a:cubicBezTo>
                  <a:cubicBezTo>
                    <a:pt x="75" y="701"/>
                    <a:pt x="100" y="726"/>
                    <a:pt x="125" y="726"/>
                  </a:cubicBezTo>
                  <a:cubicBezTo>
                    <a:pt x="132" y="730"/>
                    <a:pt x="138" y="731"/>
                    <a:pt x="145" y="731"/>
                  </a:cubicBezTo>
                  <a:cubicBezTo>
                    <a:pt x="163" y="731"/>
                    <a:pt x="181" y="720"/>
                    <a:pt x="200" y="701"/>
                  </a:cubicBezTo>
                  <a:cubicBezTo>
                    <a:pt x="237" y="689"/>
                    <a:pt x="262" y="677"/>
                    <a:pt x="286" y="639"/>
                  </a:cubicBezTo>
                  <a:cubicBezTo>
                    <a:pt x="311" y="614"/>
                    <a:pt x="324" y="602"/>
                    <a:pt x="349" y="565"/>
                  </a:cubicBezTo>
                  <a:cubicBezTo>
                    <a:pt x="361" y="540"/>
                    <a:pt x="361" y="515"/>
                    <a:pt x="373" y="490"/>
                  </a:cubicBezTo>
                  <a:cubicBezTo>
                    <a:pt x="386" y="478"/>
                    <a:pt x="386" y="453"/>
                    <a:pt x="386" y="441"/>
                  </a:cubicBezTo>
                  <a:lnTo>
                    <a:pt x="386" y="428"/>
                  </a:lnTo>
                  <a:lnTo>
                    <a:pt x="373" y="428"/>
                  </a:lnTo>
                  <a:lnTo>
                    <a:pt x="311" y="453"/>
                  </a:lnTo>
                  <a:lnTo>
                    <a:pt x="299" y="478"/>
                  </a:lnTo>
                  <a:cubicBezTo>
                    <a:pt x="299" y="478"/>
                    <a:pt x="286" y="478"/>
                    <a:pt x="286" y="490"/>
                  </a:cubicBezTo>
                  <a:lnTo>
                    <a:pt x="249" y="515"/>
                  </a:lnTo>
                  <a:cubicBezTo>
                    <a:pt x="237" y="528"/>
                    <a:pt x="212" y="528"/>
                    <a:pt x="200" y="552"/>
                  </a:cubicBezTo>
                  <a:cubicBezTo>
                    <a:pt x="200" y="565"/>
                    <a:pt x="187" y="565"/>
                    <a:pt x="175" y="565"/>
                  </a:cubicBezTo>
                  <a:cubicBezTo>
                    <a:pt x="150" y="565"/>
                    <a:pt x="125" y="552"/>
                    <a:pt x="125" y="528"/>
                  </a:cubicBezTo>
                  <a:cubicBezTo>
                    <a:pt x="113" y="515"/>
                    <a:pt x="113" y="503"/>
                    <a:pt x="113" y="490"/>
                  </a:cubicBezTo>
                  <a:lnTo>
                    <a:pt x="373" y="329"/>
                  </a:lnTo>
                  <a:lnTo>
                    <a:pt x="386" y="316"/>
                  </a:lnTo>
                  <a:lnTo>
                    <a:pt x="386" y="279"/>
                  </a:lnTo>
                  <a:lnTo>
                    <a:pt x="386" y="217"/>
                  </a:lnTo>
                  <a:cubicBezTo>
                    <a:pt x="386" y="192"/>
                    <a:pt x="386" y="143"/>
                    <a:pt x="373" y="118"/>
                  </a:cubicBezTo>
                  <a:cubicBezTo>
                    <a:pt x="373" y="80"/>
                    <a:pt x="361" y="56"/>
                    <a:pt x="349" y="31"/>
                  </a:cubicBezTo>
                  <a:cubicBezTo>
                    <a:pt x="324" y="18"/>
                    <a:pt x="311" y="6"/>
                    <a:pt x="286" y="6"/>
                  </a:cubicBezTo>
                  <a:cubicBezTo>
                    <a:pt x="276" y="2"/>
                    <a:pt x="26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931;p121">
              <a:extLst>
                <a:ext uri="{FF2B5EF4-FFF2-40B4-BE49-F238E27FC236}">
                  <a16:creationId xmlns:a16="http://schemas.microsoft.com/office/drawing/2014/main" id="{5E87CAF5-9B17-278A-DEAD-FC1401880D5C}"/>
                </a:ext>
              </a:extLst>
            </p:cNvPr>
            <p:cNvSpPr/>
            <p:nvPr/>
          </p:nvSpPr>
          <p:spPr>
            <a:xfrm>
              <a:off x="1133875" y="2433350"/>
              <a:ext cx="9350" cy="17725"/>
            </a:xfrm>
            <a:custGeom>
              <a:avLst/>
              <a:gdLst/>
              <a:ahLst/>
              <a:cxnLst/>
              <a:rect l="l" t="t" r="r" b="b"/>
              <a:pathLst>
                <a:path w="374" h="709" extrusionOk="0">
                  <a:moveTo>
                    <a:pt x="261" y="1"/>
                  </a:moveTo>
                  <a:cubicBezTo>
                    <a:pt x="249" y="13"/>
                    <a:pt x="224" y="13"/>
                    <a:pt x="199" y="25"/>
                  </a:cubicBezTo>
                  <a:lnTo>
                    <a:pt x="137" y="100"/>
                  </a:lnTo>
                  <a:cubicBezTo>
                    <a:pt x="125" y="125"/>
                    <a:pt x="112" y="137"/>
                    <a:pt x="100" y="174"/>
                  </a:cubicBezTo>
                  <a:cubicBezTo>
                    <a:pt x="75" y="187"/>
                    <a:pt x="75" y="224"/>
                    <a:pt x="63" y="249"/>
                  </a:cubicBezTo>
                  <a:cubicBezTo>
                    <a:pt x="50" y="274"/>
                    <a:pt x="50" y="299"/>
                    <a:pt x="50" y="323"/>
                  </a:cubicBezTo>
                  <a:lnTo>
                    <a:pt x="50" y="386"/>
                  </a:lnTo>
                  <a:cubicBezTo>
                    <a:pt x="50" y="410"/>
                    <a:pt x="50" y="423"/>
                    <a:pt x="63" y="435"/>
                  </a:cubicBezTo>
                  <a:cubicBezTo>
                    <a:pt x="63" y="435"/>
                    <a:pt x="75" y="448"/>
                    <a:pt x="100" y="448"/>
                  </a:cubicBezTo>
                  <a:lnTo>
                    <a:pt x="162" y="448"/>
                  </a:lnTo>
                  <a:lnTo>
                    <a:pt x="224" y="435"/>
                  </a:lnTo>
                  <a:lnTo>
                    <a:pt x="249" y="423"/>
                  </a:lnTo>
                  <a:lnTo>
                    <a:pt x="261" y="423"/>
                  </a:lnTo>
                  <a:cubicBezTo>
                    <a:pt x="286" y="435"/>
                    <a:pt x="286" y="435"/>
                    <a:pt x="286" y="448"/>
                  </a:cubicBezTo>
                  <a:cubicBezTo>
                    <a:pt x="286" y="472"/>
                    <a:pt x="286" y="472"/>
                    <a:pt x="237" y="485"/>
                  </a:cubicBezTo>
                  <a:cubicBezTo>
                    <a:pt x="237" y="497"/>
                    <a:pt x="224" y="510"/>
                    <a:pt x="224" y="510"/>
                  </a:cubicBezTo>
                  <a:lnTo>
                    <a:pt x="199" y="522"/>
                  </a:lnTo>
                  <a:lnTo>
                    <a:pt x="174" y="547"/>
                  </a:lnTo>
                  <a:cubicBezTo>
                    <a:pt x="162" y="559"/>
                    <a:pt x="137" y="559"/>
                    <a:pt x="125" y="559"/>
                  </a:cubicBezTo>
                  <a:lnTo>
                    <a:pt x="112" y="547"/>
                  </a:lnTo>
                  <a:lnTo>
                    <a:pt x="100" y="522"/>
                  </a:lnTo>
                  <a:lnTo>
                    <a:pt x="75" y="522"/>
                  </a:lnTo>
                  <a:lnTo>
                    <a:pt x="13" y="559"/>
                  </a:lnTo>
                  <a:lnTo>
                    <a:pt x="1" y="572"/>
                  </a:lnTo>
                  <a:lnTo>
                    <a:pt x="1" y="609"/>
                  </a:lnTo>
                  <a:cubicBezTo>
                    <a:pt x="1" y="634"/>
                    <a:pt x="1" y="646"/>
                    <a:pt x="13" y="671"/>
                  </a:cubicBezTo>
                  <a:cubicBezTo>
                    <a:pt x="13" y="684"/>
                    <a:pt x="38" y="684"/>
                    <a:pt x="50" y="696"/>
                  </a:cubicBezTo>
                  <a:cubicBezTo>
                    <a:pt x="75" y="708"/>
                    <a:pt x="100" y="708"/>
                    <a:pt x="112" y="708"/>
                  </a:cubicBezTo>
                  <a:cubicBezTo>
                    <a:pt x="137" y="708"/>
                    <a:pt x="174" y="696"/>
                    <a:pt x="187" y="684"/>
                  </a:cubicBezTo>
                  <a:cubicBezTo>
                    <a:pt x="224" y="671"/>
                    <a:pt x="249" y="646"/>
                    <a:pt x="261" y="622"/>
                  </a:cubicBezTo>
                  <a:cubicBezTo>
                    <a:pt x="299" y="584"/>
                    <a:pt x="311" y="572"/>
                    <a:pt x="323" y="547"/>
                  </a:cubicBezTo>
                  <a:cubicBezTo>
                    <a:pt x="348" y="522"/>
                    <a:pt x="348" y="497"/>
                    <a:pt x="361" y="460"/>
                  </a:cubicBezTo>
                  <a:cubicBezTo>
                    <a:pt x="373" y="435"/>
                    <a:pt x="373" y="423"/>
                    <a:pt x="373" y="386"/>
                  </a:cubicBezTo>
                  <a:cubicBezTo>
                    <a:pt x="373" y="336"/>
                    <a:pt x="361" y="311"/>
                    <a:pt x="348" y="274"/>
                  </a:cubicBezTo>
                  <a:cubicBezTo>
                    <a:pt x="334" y="259"/>
                    <a:pt x="319" y="253"/>
                    <a:pt x="300" y="253"/>
                  </a:cubicBezTo>
                  <a:cubicBezTo>
                    <a:pt x="286" y="253"/>
                    <a:pt x="269" y="256"/>
                    <a:pt x="249" y="261"/>
                  </a:cubicBezTo>
                  <a:lnTo>
                    <a:pt x="187" y="274"/>
                  </a:lnTo>
                  <a:lnTo>
                    <a:pt x="162" y="274"/>
                  </a:lnTo>
                  <a:cubicBezTo>
                    <a:pt x="162" y="261"/>
                    <a:pt x="137" y="261"/>
                    <a:pt x="137" y="261"/>
                  </a:cubicBezTo>
                  <a:lnTo>
                    <a:pt x="137" y="249"/>
                  </a:lnTo>
                  <a:cubicBezTo>
                    <a:pt x="137" y="237"/>
                    <a:pt x="137" y="212"/>
                    <a:pt x="162" y="199"/>
                  </a:cubicBezTo>
                  <a:cubicBezTo>
                    <a:pt x="174" y="187"/>
                    <a:pt x="187" y="187"/>
                    <a:pt x="199" y="174"/>
                  </a:cubicBezTo>
                  <a:cubicBezTo>
                    <a:pt x="199" y="150"/>
                    <a:pt x="224" y="150"/>
                    <a:pt x="237" y="150"/>
                  </a:cubicBezTo>
                  <a:lnTo>
                    <a:pt x="286" y="150"/>
                  </a:lnTo>
                  <a:lnTo>
                    <a:pt x="348" y="125"/>
                  </a:lnTo>
                  <a:lnTo>
                    <a:pt x="361" y="112"/>
                  </a:lnTo>
                  <a:lnTo>
                    <a:pt x="361" y="75"/>
                  </a:lnTo>
                  <a:cubicBezTo>
                    <a:pt x="361" y="63"/>
                    <a:pt x="361" y="50"/>
                    <a:pt x="348" y="25"/>
                  </a:cubicBezTo>
                  <a:cubicBezTo>
                    <a:pt x="348" y="13"/>
                    <a:pt x="323" y="1"/>
                    <a:pt x="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932;p121">
              <a:extLst>
                <a:ext uri="{FF2B5EF4-FFF2-40B4-BE49-F238E27FC236}">
                  <a16:creationId xmlns:a16="http://schemas.microsoft.com/office/drawing/2014/main" id="{4E91808E-DEA6-2916-34A3-56C00EAD768C}"/>
                </a:ext>
              </a:extLst>
            </p:cNvPr>
            <p:cNvSpPr/>
            <p:nvPr/>
          </p:nvSpPr>
          <p:spPr>
            <a:xfrm>
              <a:off x="883925" y="2575875"/>
              <a:ext cx="8100" cy="18025"/>
            </a:xfrm>
            <a:custGeom>
              <a:avLst/>
              <a:gdLst/>
              <a:ahLst/>
              <a:cxnLst/>
              <a:rect l="l" t="t" r="r" b="b"/>
              <a:pathLst>
                <a:path w="324" h="721" extrusionOk="0">
                  <a:moveTo>
                    <a:pt x="299" y="0"/>
                  </a:moveTo>
                  <a:lnTo>
                    <a:pt x="13" y="447"/>
                  </a:lnTo>
                  <a:cubicBezTo>
                    <a:pt x="13" y="460"/>
                    <a:pt x="1" y="460"/>
                    <a:pt x="1" y="484"/>
                  </a:cubicBezTo>
                  <a:lnTo>
                    <a:pt x="1" y="509"/>
                  </a:lnTo>
                  <a:lnTo>
                    <a:pt x="1" y="559"/>
                  </a:lnTo>
                  <a:lnTo>
                    <a:pt x="1" y="584"/>
                  </a:lnTo>
                  <a:cubicBezTo>
                    <a:pt x="1" y="596"/>
                    <a:pt x="13" y="596"/>
                    <a:pt x="13" y="596"/>
                  </a:cubicBezTo>
                  <a:lnTo>
                    <a:pt x="299" y="720"/>
                  </a:lnTo>
                  <a:lnTo>
                    <a:pt x="311" y="720"/>
                  </a:lnTo>
                  <a:cubicBezTo>
                    <a:pt x="324" y="720"/>
                    <a:pt x="324" y="708"/>
                    <a:pt x="324" y="708"/>
                  </a:cubicBezTo>
                  <a:lnTo>
                    <a:pt x="324" y="696"/>
                  </a:lnTo>
                  <a:lnTo>
                    <a:pt x="324" y="584"/>
                  </a:lnTo>
                  <a:cubicBezTo>
                    <a:pt x="324" y="571"/>
                    <a:pt x="311" y="559"/>
                    <a:pt x="311" y="559"/>
                  </a:cubicBezTo>
                  <a:lnTo>
                    <a:pt x="299" y="547"/>
                  </a:lnTo>
                  <a:lnTo>
                    <a:pt x="113" y="460"/>
                  </a:lnTo>
                  <a:lnTo>
                    <a:pt x="286" y="186"/>
                  </a:lnTo>
                  <a:cubicBezTo>
                    <a:pt x="286" y="174"/>
                    <a:pt x="299" y="174"/>
                    <a:pt x="299" y="149"/>
                  </a:cubicBezTo>
                  <a:cubicBezTo>
                    <a:pt x="311" y="149"/>
                    <a:pt x="311" y="137"/>
                    <a:pt x="311" y="124"/>
                  </a:cubicBezTo>
                  <a:lnTo>
                    <a:pt x="311" y="12"/>
                  </a:lnTo>
                  <a:lnTo>
                    <a:pt x="3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933;p121">
              <a:extLst>
                <a:ext uri="{FF2B5EF4-FFF2-40B4-BE49-F238E27FC236}">
                  <a16:creationId xmlns:a16="http://schemas.microsoft.com/office/drawing/2014/main" id="{F9EDD990-7CA3-E2BF-6D25-09D7F333414E}"/>
                </a:ext>
              </a:extLst>
            </p:cNvPr>
            <p:cNvSpPr/>
            <p:nvPr/>
          </p:nvSpPr>
          <p:spPr>
            <a:xfrm>
              <a:off x="894500" y="2567800"/>
              <a:ext cx="12125" cy="25475"/>
            </a:xfrm>
            <a:custGeom>
              <a:avLst/>
              <a:gdLst/>
              <a:ahLst/>
              <a:cxnLst/>
              <a:rect l="l" t="t" r="r" b="b"/>
              <a:pathLst>
                <a:path w="485" h="1019" extrusionOk="0">
                  <a:moveTo>
                    <a:pt x="296" y="176"/>
                  </a:moveTo>
                  <a:cubicBezTo>
                    <a:pt x="302" y="176"/>
                    <a:pt x="307" y="179"/>
                    <a:pt x="311" y="186"/>
                  </a:cubicBezTo>
                  <a:cubicBezTo>
                    <a:pt x="323" y="199"/>
                    <a:pt x="323" y="211"/>
                    <a:pt x="323" y="249"/>
                  </a:cubicBezTo>
                  <a:cubicBezTo>
                    <a:pt x="323" y="273"/>
                    <a:pt x="323" y="286"/>
                    <a:pt x="311" y="323"/>
                  </a:cubicBezTo>
                  <a:cubicBezTo>
                    <a:pt x="298" y="348"/>
                    <a:pt x="273" y="360"/>
                    <a:pt x="248" y="385"/>
                  </a:cubicBezTo>
                  <a:lnTo>
                    <a:pt x="112" y="460"/>
                  </a:lnTo>
                  <a:lnTo>
                    <a:pt x="112" y="273"/>
                  </a:lnTo>
                  <a:lnTo>
                    <a:pt x="248" y="199"/>
                  </a:lnTo>
                  <a:cubicBezTo>
                    <a:pt x="266" y="190"/>
                    <a:pt x="283" y="176"/>
                    <a:pt x="296" y="176"/>
                  </a:cubicBezTo>
                  <a:close/>
                  <a:moveTo>
                    <a:pt x="284" y="512"/>
                  </a:moveTo>
                  <a:cubicBezTo>
                    <a:pt x="295" y="512"/>
                    <a:pt x="304" y="516"/>
                    <a:pt x="311" y="522"/>
                  </a:cubicBezTo>
                  <a:cubicBezTo>
                    <a:pt x="323" y="534"/>
                    <a:pt x="323" y="571"/>
                    <a:pt x="323" y="584"/>
                  </a:cubicBezTo>
                  <a:cubicBezTo>
                    <a:pt x="323" y="621"/>
                    <a:pt x="323" y="646"/>
                    <a:pt x="311" y="683"/>
                  </a:cubicBezTo>
                  <a:cubicBezTo>
                    <a:pt x="298" y="708"/>
                    <a:pt x="273" y="720"/>
                    <a:pt x="248" y="745"/>
                  </a:cubicBezTo>
                  <a:lnTo>
                    <a:pt x="112" y="832"/>
                  </a:lnTo>
                  <a:lnTo>
                    <a:pt x="112" y="621"/>
                  </a:lnTo>
                  <a:lnTo>
                    <a:pt x="248" y="522"/>
                  </a:lnTo>
                  <a:cubicBezTo>
                    <a:pt x="261" y="516"/>
                    <a:pt x="273" y="512"/>
                    <a:pt x="284" y="512"/>
                  </a:cubicBezTo>
                  <a:close/>
                  <a:moveTo>
                    <a:pt x="335" y="0"/>
                  </a:moveTo>
                  <a:cubicBezTo>
                    <a:pt x="311" y="0"/>
                    <a:pt x="273" y="13"/>
                    <a:pt x="248" y="25"/>
                  </a:cubicBezTo>
                  <a:lnTo>
                    <a:pt x="12" y="162"/>
                  </a:lnTo>
                  <a:lnTo>
                    <a:pt x="0" y="186"/>
                  </a:lnTo>
                  <a:lnTo>
                    <a:pt x="0" y="211"/>
                  </a:lnTo>
                  <a:lnTo>
                    <a:pt x="0" y="1006"/>
                  </a:lnTo>
                  <a:lnTo>
                    <a:pt x="0" y="1019"/>
                  </a:lnTo>
                  <a:lnTo>
                    <a:pt x="12" y="1019"/>
                  </a:lnTo>
                  <a:lnTo>
                    <a:pt x="298" y="882"/>
                  </a:lnTo>
                  <a:cubicBezTo>
                    <a:pt x="323" y="870"/>
                    <a:pt x="360" y="845"/>
                    <a:pt x="373" y="820"/>
                  </a:cubicBezTo>
                  <a:lnTo>
                    <a:pt x="422" y="720"/>
                  </a:lnTo>
                  <a:cubicBezTo>
                    <a:pt x="435" y="696"/>
                    <a:pt x="447" y="646"/>
                    <a:pt x="447" y="621"/>
                  </a:cubicBezTo>
                  <a:cubicBezTo>
                    <a:pt x="460" y="584"/>
                    <a:pt x="460" y="559"/>
                    <a:pt x="460" y="522"/>
                  </a:cubicBezTo>
                  <a:cubicBezTo>
                    <a:pt x="484" y="497"/>
                    <a:pt x="460" y="447"/>
                    <a:pt x="447" y="410"/>
                  </a:cubicBezTo>
                  <a:lnTo>
                    <a:pt x="397" y="373"/>
                  </a:lnTo>
                  <a:lnTo>
                    <a:pt x="422" y="335"/>
                  </a:lnTo>
                  <a:cubicBezTo>
                    <a:pt x="422" y="323"/>
                    <a:pt x="435" y="311"/>
                    <a:pt x="435" y="286"/>
                  </a:cubicBezTo>
                  <a:cubicBezTo>
                    <a:pt x="435" y="273"/>
                    <a:pt x="447" y="249"/>
                    <a:pt x="447" y="224"/>
                  </a:cubicBezTo>
                  <a:lnTo>
                    <a:pt x="447" y="162"/>
                  </a:lnTo>
                  <a:cubicBezTo>
                    <a:pt x="447" y="137"/>
                    <a:pt x="435" y="124"/>
                    <a:pt x="435" y="87"/>
                  </a:cubicBezTo>
                  <a:cubicBezTo>
                    <a:pt x="435" y="62"/>
                    <a:pt x="422" y="37"/>
                    <a:pt x="397" y="25"/>
                  </a:cubicBezTo>
                  <a:cubicBezTo>
                    <a:pt x="385" y="13"/>
                    <a:pt x="348"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934;p121">
              <a:extLst>
                <a:ext uri="{FF2B5EF4-FFF2-40B4-BE49-F238E27FC236}">
                  <a16:creationId xmlns:a16="http://schemas.microsoft.com/office/drawing/2014/main" id="{B97918AA-0863-ADFC-EB45-7DE02127D2C4}"/>
                </a:ext>
              </a:extLst>
            </p:cNvPr>
            <p:cNvSpPr/>
            <p:nvPr/>
          </p:nvSpPr>
          <p:spPr>
            <a:xfrm>
              <a:off x="907525" y="2566250"/>
              <a:ext cx="9350" cy="18950"/>
            </a:xfrm>
            <a:custGeom>
              <a:avLst/>
              <a:gdLst/>
              <a:ahLst/>
              <a:cxnLst/>
              <a:rect l="l" t="t" r="r" b="b"/>
              <a:pathLst>
                <a:path w="374" h="758" extrusionOk="0">
                  <a:moveTo>
                    <a:pt x="237" y="348"/>
                  </a:moveTo>
                  <a:lnTo>
                    <a:pt x="237" y="360"/>
                  </a:lnTo>
                  <a:lnTo>
                    <a:pt x="237" y="422"/>
                  </a:lnTo>
                  <a:cubicBezTo>
                    <a:pt x="237" y="460"/>
                    <a:pt x="237" y="472"/>
                    <a:pt x="224" y="484"/>
                  </a:cubicBezTo>
                  <a:cubicBezTo>
                    <a:pt x="224" y="509"/>
                    <a:pt x="212" y="522"/>
                    <a:pt x="187" y="534"/>
                  </a:cubicBezTo>
                  <a:lnTo>
                    <a:pt x="150" y="584"/>
                  </a:lnTo>
                  <a:cubicBezTo>
                    <a:pt x="139" y="589"/>
                    <a:pt x="131" y="592"/>
                    <a:pt x="123" y="592"/>
                  </a:cubicBezTo>
                  <a:cubicBezTo>
                    <a:pt x="112" y="592"/>
                    <a:pt x="102" y="586"/>
                    <a:pt x="88" y="571"/>
                  </a:cubicBezTo>
                  <a:cubicBezTo>
                    <a:pt x="63" y="571"/>
                    <a:pt x="63" y="559"/>
                    <a:pt x="63" y="534"/>
                  </a:cubicBezTo>
                  <a:cubicBezTo>
                    <a:pt x="63" y="522"/>
                    <a:pt x="63" y="509"/>
                    <a:pt x="88" y="484"/>
                  </a:cubicBezTo>
                  <a:lnTo>
                    <a:pt x="125" y="447"/>
                  </a:lnTo>
                  <a:lnTo>
                    <a:pt x="237" y="348"/>
                  </a:lnTo>
                  <a:close/>
                  <a:moveTo>
                    <a:pt x="274" y="0"/>
                  </a:moveTo>
                  <a:cubicBezTo>
                    <a:pt x="237" y="12"/>
                    <a:pt x="212" y="12"/>
                    <a:pt x="187" y="25"/>
                  </a:cubicBezTo>
                  <a:cubicBezTo>
                    <a:pt x="162" y="37"/>
                    <a:pt x="125" y="62"/>
                    <a:pt x="112" y="87"/>
                  </a:cubicBezTo>
                  <a:cubicBezTo>
                    <a:pt x="100" y="112"/>
                    <a:pt x="75" y="137"/>
                    <a:pt x="63" y="162"/>
                  </a:cubicBezTo>
                  <a:cubicBezTo>
                    <a:pt x="50" y="199"/>
                    <a:pt x="38" y="211"/>
                    <a:pt x="38" y="248"/>
                  </a:cubicBezTo>
                  <a:cubicBezTo>
                    <a:pt x="38" y="260"/>
                    <a:pt x="26" y="284"/>
                    <a:pt x="26" y="308"/>
                  </a:cubicBezTo>
                  <a:lnTo>
                    <a:pt x="26" y="308"/>
                  </a:lnTo>
                  <a:cubicBezTo>
                    <a:pt x="25" y="305"/>
                    <a:pt x="25" y="302"/>
                    <a:pt x="25" y="298"/>
                  </a:cubicBezTo>
                  <a:cubicBezTo>
                    <a:pt x="11" y="313"/>
                    <a:pt x="5" y="319"/>
                    <a:pt x="7" y="319"/>
                  </a:cubicBezTo>
                  <a:cubicBezTo>
                    <a:pt x="9" y="319"/>
                    <a:pt x="15" y="316"/>
                    <a:pt x="25" y="311"/>
                  </a:cubicBezTo>
                  <a:cubicBezTo>
                    <a:pt x="25" y="310"/>
                    <a:pt x="25" y="309"/>
                    <a:pt x="26" y="308"/>
                  </a:cubicBezTo>
                  <a:lnTo>
                    <a:pt x="26" y="308"/>
                  </a:lnTo>
                  <a:cubicBezTo>
                    <a:pt x="26" y="323"/>
                    <a:pt x="27" y="323"/>
                    <a:pt x="38" y="323"/>
                  </a:cubicBezTo>
                  <a:lnTo>
                    <a:pt x="50" y="323"/>
                  </a:lnTo>
                  <a:lnTo>
                    <a:pt x="125" y="273"/>
                  </a:lnTo>
                  <a:cubicBezTo>
                    <a:pt x="137" y="273"/>
                    <a:pt x="137" y="261"/>
                    <a:pt x="137" y="261"/>
                  </a:cubicBezTo>
                  <a:cubicBezTo>
                    <a:pt x="137" y="261"/>
                    <a:pt x="162" y="261"/>
                    <a:pt x="162" y="236"/>
                  </a:cubicBezTo>
                  <a:cubicBezTo>
                    <a:pt x="162" y="224"/>
                    <a:pt x="162" y="224"/>
                    <a:pt x="175" y="211"/>
                  </a:cubicBezTo>
                  <a:cubicBezTo>
                    <a:pt x="187" y="199"/>
                    <a:pt x="187" y="174"/>
                    <a:pt x="199" y="174"/>
                  </a:cubicBezTo>
                  <a:cubicBezTo>
                    <a:pt x="224" y="162"/>
                    <a:pt x="237" y="162"/>
                    <a:pt x="249" y="162"/>
                  </a:cubicBezTo>
                  <a:cubicBezTo>
                    <a:pt x="261" y="174"/>
                    <a:pt x="261" y="199"/>
                    <a:pt x="261" y="224"/>
                  </a:cubicBezTo>
                  <a:lnTo>
                    <a:pt x="137" y="335"/>
                  </a:lnTo>
                  <a:cubicBezTo>
                    <a:pt x="100" y="373"/>
                    <a:pt x="63" y="410"/>
                    <a:pt x="38" y="460"/>
                  </a:cubicBezTo>
                  <a:cubicBezTo>
                    <a:pt x="13" y="509"/>
                    <a:pt x="1" y="571"/>
                    <a:pt x="1" y="621"/>
                  </a:cubicBezTo>
                  <a:cubicBezTo>
                    <a:pt x="1" y="646"/>
                    <a:pt x="1" y="683"/>
                    <a:pt x="13" y="696"/>
                  </a:cubicBezTo>
                  <a:cubicBezTo>
                    <a:pt x="38" y="708"/>
                    <a:pt x="38" y="720"/>
                    <a:pt x="50" y="745"/>
                  </a:cubicBezTo>
                  <a:cubicBezTo>
                    <a:pt x="63" y="758"/>
                    <a:pt x="75" y="758"/>
                    <a:pt x="100" y="758"/>
                  </a:cubicBezTo>
                  <a:cubicBezTo>
                    <a:pt x="112" y="758"/>
                    <a:pt x="137" y="758"/>
                    <a:pt x="162" y="745"/>
                  </a:cubicBezTo>
                  <a:cubicBezTo>
                    <a:pt x="187" y="720"/>
                    <a:pt x="224" y="708"/>
                    <a:pt x="237" y="683"/>
                  </a:cubicBezTo>
                  <a:lnTo>
                    <a:pt x="286" y="584"/>
                  </a:lnTo>
                  <a:lnTo>
                    <a:pt x="286" y="596"/>
                  </a:lnTo>
                  <a:lnTo>
                    <a:pt x="286" y="609"/>
                  </a:lnTo>
                  <a:lnTo>
                    <a:pt x="299" y="609"/>
                  </a:lnTo>
                  <a:lnTo>
                    <a:pt x="361" y="584"/>
                  </a:lnTo>
                  <a:lnTo>
                    <a:pt x="373" y="571"/>
                  </a:lnTo>
                  <a:lnTo>
                    <a:pt x="373" y="534"/>
                  </a:lnTo>
                  <a:lnTo>
                    <a:pt x="373" y="174"/>
                  </a:lnTo>
                  <a:cubicBezTo>
                    <a:pt x="373" y="137"/>
                    <a:pt x="373" y="99"/>
                    <a:pt x="361" y="75"/>
                  </a:cubicBezTo>
                  <a:cubicBezTo>
                    <a:pt x="361" y="37"/>
                    <a:pt x="348" y="25"/>
                    <a:pt x="336" y="12"/>
                  </a:cubicBezTo>
                  <a:cubicBezTo>
                    <a:pt x="311" y="0"/>
                    <a:pt x="286"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935;p121">
              <a:extLst>
                <a:ext uri="{FF2B5EF4-FFF2-40B4-BE49-F238E27FC236}">
                  <a16:creationId xmlns:a16="http://schemas.microsoft.com/office/drawing/2014/main" id="{FA8E4E14-1290-D1D8-1370-6A114CA34887}"/>
                </a:ext>
              </a:extLst>
            </p:cNvPr>
            <p:cNvSpPr/>
            <p:nvPr/>
          </p:nvSpPr>
          <p:spPr>
            <a:xfrm>
              <a:off x="918075" y="2560350"/>
              <a:ext cx="9975" cy="17400"/>
            </a:xfrm>
            <a:custGeom>
              <a:avLst/>
              <a:gdLst/>
              <a:ahLst/>
              <a:cxnLst/>
              <a:rect l="l" t="t" r="r" b="b"/>
              <a:pathLst>
                <a:path w="399" h="696" extrusionOk="0">
                  <a:moveTo>
                    <a:pt x="299" y="0"/>
                  </a:moveTo>
                  <a:cubicBezTo>
                    <a:pt x="262" y="0"/>
                    <a:pt x="237" y="13"/>
                    <a:pt x="200" y="25"/>
                  </a:cubicBezTo>
                  <a:cubicBezTo>
                    <a:pt x="175" y="50"/>
                    <a:pt x="138" y="62"/>
                    <a:pt x="125" y="87"/>
                  </a:cubicBezTo>
                  <a:cubicBezTo>
                    <a:pt x="88" y="124"/>
                    <a:pt x="75" y="149"/>
                    <a:pt x="63" y="186"/>
                  </a:cubicBezTo>
                  <a:cubicBezTo>
                    <a:pt x="51" y="211"/>
                    <a:pt x="26" y="261"/>
                    <a:pt x="13" y="298"/>
                  </a:cubicBezTo>
                  <a:cubicBezTo>
                    <a:pt x="1" y="335"/>
                    <a:pt x="1" y="373"/>
                    <a:pt x="1" y="422"/>
                  </a:cubicBezTo>
                  <a:lnTo>
                    <a:pt x="1" y="460"/>
                  </a:lnTo>
                  <a:lnTo>
                    <a:pt x="1" y="509"/>
                  </a:lnTo>
                  <a:cubicBezTo>
                    <a:pt x="1" y="547"/>
                    <a:pt x="1" y="571"/>
                    <a:pt x="13" y="609"/>
                  </a:cubicBezTo>
                  <a:cubicBezTo>
                    <a:pt x="26" y="621"/>
                    <a:pt x="51" y="646"/>
                    <a:pt x="63" y="671"/>
                  </a:cubicBezTo>
                  <a:cubicBezTo>
                    <a:pt x="75" y="683"/>
                    <a:pt x="113" y="696"/>
                    <a:pt x="125" y="696"/>
                  </a:cubicBezTo>
                  <a:cubicBezTo>
                    <a:pt x="150" y="696"/>
                    <a:pt x="175" y="696"/>
                    <a:pt x="200" y="683"/>
                  </a:cubicBezTo>
                  <a:cubicBezTo>
                    <a:pt x="249" y="671"/>
                    <a:pt x="262" y="633"/>
                    <a:pt x="299" y="609"/>
                  </a:cubicBezTo>
                  <a:cubicBezTo>
                    <a:pt x="324" y="571"/>
                    <a:pt x="336" y="547"/>
                    <a:pt x="361" y="509"/>
                  </a:cubicBezTo>
                  <a:cubicBezTo>
                    <a:pt x="373" y="484"/>
                    <a:pt x="373" y="447"/>
                    <a:pt x="386" y="422"/>
                  </a:cubicBezTo>
                  <a:cubicBezTo>
                    <a:pt x="398" y="398"/>
                    <a:pt x="398" y="385"/>
                    <a:pt x="398" y="360"/>
                  </a:cubicBezTo>
                  <a:lnTo>
                    <a:pt x="398" y="335"/>
                  </a:lnTo>
                  <a:lnTo>
                    <a:pt x="386" y="335"/>
                  </a:lnTo>
                  <a:lnTo>
                    <a:pt x="324" y="373"/>
                  </a:lnTo>
                  <a:cubicBezTo>
                    <a:pt x="324" y="373"/>
                    <a:pt x="311" y="373"/>
                    <a:pt x="311" y="385"/>
                  </a:cubicBezTo>
                  <a:lnTo>
                    <a:pt x="299" y="422"/>
                  </a:lnTo>
                  <a:cubicBezTo>
                    <a:pt x="299" y="435"/>
                    <a:pt x="274" y="435"/>
                    <a:pt x="274" y="447"/>
                  </a:cubicBezTo>
                  <a:cubicBezTo>
                    <a:pt x="274" y="460"/>
                    <a:pt x="262" y="460"/>
                    <a:pt x="262" y="484"/>
                  </a:cubicBezTo>
                  <a:cubicBezTo>
                    <a:pt x="262" y="497"/>
                    <a:pt x="262" y="509"/>
                    <a:pt x="249" y="509"/>
                  </a:cubicBezTo>
                  <a:cubicBezTo>
                    <a:pt x="237" y="522"/>
                    <a:pt x="237" y="547"/>
                    <a:pt x="212" y="547"/>
                  </a:cubicBezTo>
                  <a:cubicBezTo>
                    <a:pt x="200" y="559"/>
                    <a:pt x="200" y="559"/>
                    <a:pt x="187" y="559"/>
                  </a:cubicBezTo>
                  <a:cubicBezTo>
                    <a:pt x="175" y="559"/>
                    <a:pt x="175" y="547"/>
                    <a:pt x="162" y="547"/>
                  </a:cubicBezTo>
                  <a:cubicBezTo>
                    <a:pt x="162" y="522"/>
                    <a:pt x="138" y="522"/>
                    <a:pt x="138" y="509"/>
                  </a:cubicBezTo>
                  <a:cubicBezTo>
                    <a:pt x="125" y="497"/>
                    <a:pt x="125" y="460"/>
                    <a:pt x="125" y="447"/>
                  </a:cubicBezTo>
                  <a:lnTo>
                    <a:pt x="125" y="398"/>
                  </a:lnTo>
                  <a:lnTo>
                    <a:pt x="125" y="360"/>
                  </a:lnTo>
                  <a:cubicBezTo>
                    <a:pt x="125" y="323"/>
                    <a:pt x="125" y="311"/>
                    <a:pt x="138" y="311"/>
                  </a:cubicBezTo>
                  <a:cubicBezTo>
                    <a:pt x="138" y="273"/>
                    <a:pt x="138" y="261"/>
                    <a:pt x="162" y="248"/>
                  </a:cubicBezTo>
                  <a:cubicBezTo>
                    <a:pt x="175" y="236"/>
                    <a:pt x="175" y="211"/>
                    <a:pt x="187" y="199"/>
                  </a:cubicBezTo>
                  <a:cubicBezTo>
                    <a:pt x="200" y="186"/>
                    <a:pt x="200" y="174"/>
                    <a:pt x="212" y="174"/>
                  </a:cubicBezTo>
                  <a:cubicBezTo>
                    <a:pt x="237" y="149"/>
                    <a:pt x="237" y="149"/>
                    <a:pt x="249" y="149"/>
                  </a:cubicBezTo>
                  <a:lnTo>
                    <a:pt x="262" y="149"/>
                  </a:lnTo>
                  <a:lnTo>
                    <a:pt x="274" y="174"/>
                  </a:lnTo>
                  <a:cubicBezTo>
                    <a:pt x="299" y="174"/>
                    <a:pt x="299" y="186"/>
                    <a:pt x="299" y="186"/>
                  </a:cubicBezTo>
                  <a:lnTo>
                    <a:pt x="311" y="199"/>
                  </a:lnTo>
                  <a:lnTo>
                    <a:pt x="324" y="199"/>
                  </a:lnTo>
                  <a:lnTo>
                    <a:pt x="386" y="174"/>
                  </a:lnTo>
                  <a:lnTo>
                    <a:pt x="398" y="149"/>
                  </a:lnTo>
                  <a:lnTo>
                    <a:pt x="398" y="124"/>
                  </a:lnTo>
                  <a:cubicBezTo>
                    <a:pt x="398" y="87"/>
                    <a:pt x="386" y="75"/>
                    <a:pt x="386" y="62"/>
                  </a:cubicBezTo>
                  <a:cubicBezTo>
                    <a:pt x="386" y="50"/>
                    <a:pt x="373" y="25"/>
                    <a:pt x="361" y="13"/>
                  </a:cubicBezTo>
                  <a:cubicBezTo>
                    <a:pt x="336" y="13"/>
                    <a:pt x="311"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936;p121">
              <a:extLst>
                <a:ext uri="{FF2B5EF4-FFF2-40B4-BE49-F238E27FC236}">
                  <a16:creationId xmlns:a16="http://schemas.microsoft.com/office/drawing/2014/main" id="{63F544A2-3965-DAD0-D0A2-D73C854BB369}"/>
                </a:ext>
              </a:extLst>
            </p:cNvPr>
            <p:cNvSpPr/>
            <p:nvPr/>
          </p:nvSpPr>
          <p:spPr>
            <a:xfrm>
              <a:off x="930825" y="2549775"/>
              <a:ext cx="8700" cy="23000"/>
            </a:xfrm>
            <a:custGeom>
              <a:avLst/>
              <a:gdLst/>
              <a:ahLst/>
              <a:cxnLst/>
              <a:rect l="l" t="t" r="r" b="b"/>
              <a:pathLst>
                <a:path w="348" h="920" extrusionOk="0">
                  <a:moveTo>
                    <a:pt x="87" y="1"/>
                  </a:moveTo>
                  <a:lnTo>
                    <a:pt x="25" y="51"/>
                  </a:lnTo>
                  <a:cubicBezTo>
                    <a:pt x="0" y="51"/>
                    <a:pt x="0" y="63"/>
                    <a:pt x="0" y="63"/>
                  </a:cubicBezTo>
                  <a:lnTo>
                    <a:pt x="0" y="100"/>
                  </a:lnTo>
                  <a:lnTo>
                    <a:pt x="0" y="907"/>
                  </a:lnTo>
                  <a:lnTo>
                    <a:pt x="0" y="920"/>
                  </a:lnTo>
                  <a:lnTo>
                    <a:pt x="25" y="920"/>
                  </a:lnTo>
                  <a:lnTo>
                    <a:pt x="87" y="883"/>
                  </a:lnTo>
                  <a:lnTo>
                    <a:pt x="99" y="870"/>
                  </a:lnTo>
                  <a:lnTo>
                    <a:pt x="99" y="845"/>
                  </a:lnTo>
                  <a:lnTo>
                    <a:pt x="99" y="622"/>
                  </a:lnTo>
                  <a:lnTo>
                    <a:pt x="224" y="771"/>
                  </a:lnTo>
                  <a:lnTo>
                    <a:pt x="249" y="771"/>
                  </a:lnTo>
                  <a:lnTo>
                    <a:pt x="335" y="734"/>
                  </a:lnTo>
                  <a:lnTo>
                    <a:pt x="348" y="709"/>
                  </a:lnTo>
                  <a:lnTo>
                    <a:pt x="348" y="684"/>
                  </a:lnTo>
                  <a:lnTo>
                    <a:pt x="348" y="671"/>
                  </a:lnTo>
                  <a:lnTo>
                    <a:pt x="348" y="647"/>
                  </a:lnTo>
                  <a:lnTo>
                    <a:pt x="149" y="460"/>
                  </a:lnTo>
                  <a:lnTo>
                    <a:pt x="335" y="125"/>
                  </a:lnTo>
                  <a:cubicBezTo>
                    <a:pt x="348" y="125"/>
                    <a:pt x="348" y="113"/>
                    <a:pt x="348" y="113"/>
                  </a:cubicBezTo>
                  <a:lnTo>
                    <a:pt x="348" y="100"/>
                  </a:lnTo>
                  <a:lnTo>
                    <a:pt x="348" y="75"/>
                  </a:lnTo>
                  <a:lnTo>
                    <a:pt x="335" y="75"/>
                  </a:lnTo>
                  <a:lnTo>
                    <a:pt x="249" y="125"/>
                  </a:lnTo>
                  <a:lnTo>
                    <a:pt x="236" y="137"/>
                  </a:lnTo>
                  <a:lnTo>
                    <a:pt x="236" y="162"/>
                  </a:lnTo>
                  <a:lnTo>
                    <a:pt x="99" y="411"/>
                  </a:lnTo>
                  <a:lnTo>
                    <a:pt x="99" y="13"/>
                  </a:lnTo>
                  <a:lnTo>
                    <a:pt x="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937;p121">
              <a:extLst>
                <a:ext uri="{FF2B5EF4-FFF2-40B4-BE49-F238E27FC236}">
                  <a16:creationId xmlns:a16="http://schemas.microsoft.com/office/drawing/2014/main" id="{076BC564-A626-81AB-AC00-F1F5940B7F06}"/>
                </a:ext>
              </a:extLst>
            </p:cNvPr>
            <p:cNvSpPr/>
            <p:nvPr/>
          </p:nvSpPr>
          <p:spPr>
            <a:xfrm>
              <a:off x="1254350" y="2347850"/>
              <a:ext cx="27975" cy="16900"/>
            </a:xfrm>
            <a:custGeom>
              <a:avLst/>
              <a:gdLst/>
              <a:ahLst/>
              <a:cxnLst/>
              <a:rect l="l" t="t" r="r" b="b"/>
              <a:pathLst>
                <a:path w="1119" h="676" extrusionOk="0">
                  <a:moveTo>
                    <a:pt x="1053" y="0"/>
                  </a:moveTo>
                  <a:cubicBezTo>
                    <a:pt x="1046" y="0"/>
                    <a:pt x="1038" y="2"/>
                    <a:pt x="1031" y="5"/>
                  </a:cubicBezTo>
                  <a:lnTo>
                    <a:pt x="25" y="601"/>
                  </a:lnTo>
                  <a:cubicBezTo>
                    <a:pt x="13" y="614"/>
                    <a:pt x="0" y="639"/>
                    <a:pt x="13" y="663"/>
                  </a:cubicBezTo>
                  <a:cubicBezTo>
                    <a:pt x="13" y="663"/>
                    <a:pt x="25" y="676"/>
                    <a:pt x="38" y="676"/>
                  </a:cubicBezTo>
                  <a:lnTo>
                    <a:pt x="75" y="676"/>
                  </a:lnTo>
                  <a:lnTo>
                    <a:pt x="1081" y="80"/>
                  </a:lnTo>
                  <a:cubicBezTo>
                    <a:pt x="1093" y="67"/>
                    <a:pt x="1118" y="30"/>
                    <a:pt x="1093" y="18"/>
                  </a:cubicBezTo>
                  <a:cubicBezTo>
                    <a:pt x="1084" y="9"/>
                    <a:pt x="1069"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938;p121">
              <a:extLst>
                <a:ext uri="{FF2B5EF4-FFF2-40B4-BE49-F238E27FC236}">
                  <a16:creationId xmlns:a16="http://schemas.microsoft.com/office/drawing/2014/main" id="{C86BE09B-DC50-8CDF-6D67-6F200428E691}"/>
                </a:ext>
              </a:extLst>
            </p:cNvPr>
            <p:cNvSpPr/>
            <p:nvPr/>
          </p:nvSpPr>
          <p:spPr>
            <a:xfrm>
              <a:off x="1254350" y="2359500"/>
              <a:ext cx="27975" cy="16750"/>
            </a:xfrm>
            <a:custGeom>
              <a:avLst/>
              <a:gdLst/>
              <a:ahLst/>
              <a:cxnLst/>
              <a:rect l="l" t="t" r="r" b="b"/>
              <a:pathLst>
                <a:path w="1119" h="670" extrusionOk="0">
                  <a:moveTo>
                    <a:pt x="1054" y="0"/>
                  </a:moveTo>
                  <a:cubicBezTo>
                    <a:pt x="1047" y="0"/>
                    <a:pt x="1039" y="3"/>
                    <a:pt x="1031" y="11"/>
                  </a:cubicBezTo>
                  <a:lnTo>
                    <a:pt x="25" y="595"/>
                  </a:lnTo>
                  <a:cubicBezTo>
                    <a:pt x="13" y="595"/>
                    <a:pt x="0" y="632"/>
                    <a:pt x="13" y="645"/>
                  </a:cubicBezTo>
                  <a:cubicBezTo>
                    <a:pt x="13" y="657"/>
                    <a:pt x="25" y="657"/>
                    <a:pt x="38" y="657"/>
                  </a:cubicBezTo>
                  <a:lnTo>
                    <a:pt x="75" y="669"/>
                  </a:lnTo>
                  <a:lnTo>
                    <a:pt x="1081" y="86"/>
                  </a:lnTo>
                  <a:cubicBezTo>
                    <a:pt x="1093" y="73"/>
                    <a:pt x="1118" y="36"/>
                    <a:pt x="1093" y="24"/>
                  </a:cubicBezTo>
                  <a:cubicBezTo>
                    <a:pt x="1085" y="15"/>
                    <a:pt x="1070"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939;p121">
              <a:extLst>
                <a:ext uri="{FF2B5EF4-FFF2-40B4-BE49-F238E27FC236}">
                  <a16:creationId xmlns:a16="http://schemas.microsoft.com/office/drawing/2014/main" id="{7F1A6BE0-ED72-A680-C18D-8099C622FDF0}"/>
                </a:ext>
              </a:extLst>
            </p:cNvPr>
            <p:cNvSpPr/>
            <p:nvPr/>
          </p:nvSpPr>
          <p:spPr>
            <a:xfrm>
              <a:off x="1254350" y="2370375"/>
              <a:ext cx="27975" cy="16750"/>
            </a:xfrm>
            <a:custGeom>
              <a:avLst/>
              <a:gdLst/>
              <a:ahLst/>
              <a:cxnLst/>
              <a:rect l="l" t="t" r="r" b="b"/>
              <a:pathLst>
                <a:path w="1119" h="670" extrusionOk="0">
                  <a:moveTo>
                    <a:pt x="1054" y="0"/>
                  </a:moveTo>
                  <a:cubicBezTo>
                    <a:pt x="1047" y="0"/>
                    <a:pt x="1039" y="3"/>
                    <a:pt x="1031" y="11"/>
                  </a:cubicBezTo>
                  <a:lnTo>
                    <a:pt x="25" y="595"/>
                  </a:lnTo>
                  <a:cubicBezTo>
                    <a:pt x="13" y="607"/>
                    <a:pt x="0" y="644"/>
                    <a:pt x="13" y="657"/>
                  </a:cubicBezTo>
                  <a:cubicBezTo>
                    <a:pt x="13" y="669"/>
                    <a:pt x="25" y="669"/>
                    <a:pt x="38" y="669"/>
                  </a:cubicBezTo>
                  <a:cubicBezTo>
                    <a:pt x="38" y="669"/>
                    <a:pt x="62" y="657"/>
                    <a:pt x="75" y="657"/>
                  </a:cubicBezTo>
                  <a:lnTo>
                    <a:pt x="1081" y="85"/>
                  </a:lnTo>
                  <a:cubicBezTo>
                    <a:pt x="1093" y="60"/>
                    <a:pt x="1118" y="36"/>
                    <a:pt x="1093" y="23"/>
                  </a:cubicBezTo>
                  <a:cubicBezTo>
                    <a:pt x="1085" y="15"/>
                    <a:pt x="1070"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940;p121">
              <a:extLst>
                <a:ext uri="{FF2B5EF4-FFF2-40B4-BE49-F238E27FC236}">
                  <a16:creationId xmlns:a16="http://schemas.microsoft.com/office/drawing/2014/main" id="{E59D15DF-B9E8-3BDB-0BCE-2680A090A74D}"/>
                </a:ext>
              </a:extLst>
            </p:cNvPr>
            <p:cNvSpPr/>
            <p:nvPr/>
          </p:nvSpPr>
          <p:spPr>
            <a:xfrm>
              <a:off x="1251850" y="2359575"/>
              <a:ext cx="6250" cy="8850"/>
            </a:xfrm>
            <a:custGeom>
              <a:avLst/>
              <a:gdLst/>
              <a:ahLst/>
              <a:cxnLst/>
              <a:rect l="l" t="t" r="r" b="b"/>
              <a:pathLst>
                <a:path w="250" h="354" extrusionOk="0">
                  <a:moveTo>
                    <a:pt x="181" y="1"/>
                  </a:moveTo>
                  <a:cubicBezTo>
                    <a:pt x="165" y="1"/>
                    <a:pt x="146" y="7"/>
                    <a:pt x="125" y="21"/>
                  </a:cubicBezTo>
                  <a:cubicBezTo>
                    <a:pt x="51" y="70"/>
                    <a:pt x="1" y="145"/>
                    <a:pt x="1" y="257"/>
                  </a:cubicBezTo>
                  <a:cubicBezTo>
                    <a:pt x="1" y="317"/>
                    <a:pt x="25" y="353"/>
                    <a:pt x="64" y="353"/>
                  </a:cubicBezTo>
                  <a:cubicBezTo>
                    <a:pt x="82" y="353"/>
                    <a:pt x="102" y="346"/>
                    <a:pt x="125" y="331"/>
                  </a:cubicBezTo>
                  <a:cubicBezTo>
                    <a:pt x="200" y="269"/>
                    <a:pt x="249" y="182"/>
                    <a:pt x="249" y="95"/>
                  </a:cubicBezTo>
                  <a:cubicBezTo>
                    <a:pt x="249" y="41"/>
                    <a:pt x="224" y="1"/>
                    <a:pt x="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941;p121">
              <a:extLst>
                <a:ext uri="{FF2B5EF4-FFF2-40B4-BE49-F238E27FC236}">
                  <a16:creationId xmlns:a16="http://schemas.microsoft.com/office/drawing/2014/main" id="{A5196BCB-C4E9-A442-6F3F-84C9B45C005B}"/>
                </a:ext>
              </a:extLst>
            </p:cNvPr>
            <p:cNvSpPr/>
            <p:nvPr/>
          </p:nvSpPr>
          <p:spPr>
            <a:xfrm>
              <a:off x="1271725" y="2359575"/>
              <a:ext cx="6250" cy="8400"/>
            </a:xfrm>
            <a:custGeom>
              <a:avLst/>
              <a:gdLst/>
              <a:ahLst/>
              <a:cxnLst/>
              <a:rect l="l" t="t" r="r" b="b"/>
              <a:pathLst>
                <a:path w="250" h="336" extrusionOk="0">
                  <a:moveTo>
                    <a:pt x="181" y="1"/>
                  </a:moveTo>
                  <a:cubicBezTo>
                    <a:pt x="165" y="1"/>
                    <a:pt x="146" y="7"/>
                    <a:pt x="125" y="21"/>
                  </a:cubicBezTo>
                  <a:cubicBezTo>
                    <a:pt x="51" y="70"/>
                    <a:pt x="1" y="145"/>
                    <a:pt x="1" y="232"/>
                  </a:cubicBezTo>
                  <a:cubicBezTo>
                    <a:pt x="1" y="302"/>
                    <a:pt x="26" y="335"/>
                    <a:pt x="67" y="335"/>
                  </a:cubicBezTo>
                  <a:cubicBezTo>
                    <a:pt x="84" y="335"/>
                    <a:pt x="103" y="329"/>
                    <a:pt x="125" y="319"/>
                  </a:cubicBezTo>
                  <a:cubicBezTo>
                    <a:pt x="200" y="269"/>
                    <a:pt x="249" y="182"/>
                    <a:pt x="249" y="95"/>
                  </a:cubicBezTo>
                  <a:cubicBezTo>
                    <a:pt x="249" y="41"/>
                    <a:pt x="223" y="1"/>
                    <a:pt x="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942;p121">
              <a:extLst>
                <a:ext uri="{FF2B5EF4-FFF2-40B4-BE49-F238E27FC236}">
                  <a16:creationId xmlns:a16="http://schemas.microsoft.com/office/drawing/2014/main" id="{2315101D-668A-B028-9A21-5509C4183173}"/>
                </a:ext>
              </a:extLst>
            </p:cNvPr>
            <p:cNvSpPr/>
            <p:nvPr/>
          </p:nvSpPr>
          <p:spPr>
            <a:xfrm>
              <a:off x="1263050" y="2375400"/>
              <a:ext cx="6225" cy="8475"/>
            </a:xfrm>
            <a:custGeom>
              <a:avLst/>
              <a:gdLst/>
              <a:ahLst/>
              <a:cxnLst/>
              <a:rect l="l" t="t" r="r" b="b"/>
              <a:pathLst>
                <a:path w="249" h="339" extrusionOk="0">
                  <a:moveTo>
                    <a:pt x="180" y="1"/>
                  </a:moveTo>
                  <a:cubicBezTo>
                    <a:pt x="164" y="1"/>
                    <a:pt x="145" y="7"/>
                    <a:pt x="124" y="21"/>
                  </a:cubicBezTo>
                  <a:cubicBezTo>
                    <a:pt x="50" y="83"/>
                    <a:pt x="0" y="158"/>
                    <a:pt x="0" y="244"/>
                  </a:cubicBezTo>
                  <a:cubicBezTo>
                    <a:pt x="0" y="298"/>
                    <a:pt x="26" y="339"/>
                    <a:pt x="68" y="339"/>
                  </a:cubicBezTo>
                  <a:cubicBezTo>
                    <a:pt x="85" y="339"/>
                    <a:pt x="103" y="333"/>
                    <a:pt x="124" y="319"/>
                  </a:cubicBezTo>
                  <a:cubicBezTo>
                    <a:pt x="199" y="269"/>
                    <a:pt x="248" y="195"/>
                    <a:pt x="248" y="95"/>
                  </a:cubicBezTo>
                  <a:cubicBezTo>
                    <a:pt x="248" y="42"/>
                    <a:pt x="223" y="1"/>
                    <a:pt x="1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943;p121">
              <a:extLst>
                <a:ext uri="{FF2B5EF4-FFF2-40B4-BE49-F238E27FC236}">
                  <a16:creationId xmlns:a16="http://schemas.microsoft.com/office/drawing/2014/main" id="{DF0412C4-7D73-706F-5836-F5602F955439}"/>
                </a:ext>
              </a:extLst>
            </p:cNvPr>
            <p:cNvSpPr/>
            <p:nvPr/>
          </p:nvSpPr>
          <p:spPr>
            <a:xfrm>
              <a:off x="933300" y="2481175"/>
              <a:ext cx="9350" cy="20075"/>
            </a:xfrm>
            <a:custGeom>
              <a:avLst/>
              <a:gdLst/>
              <a:ahLst/>
              <a:cxnLst/>
              <a:rect l="l" t="t" r="r" b="b"/>
              <a:pathLst>
                <a:path w="374" h="803" extrusionOk="0">
                  <a:moveTo>
                    <a:pt x="212" y="199"/>
                  </a:moveTo>
                  <a:lnTo>
                    <a:pt x="212" y="522"/>
                  </a:lnTo>
                  <a:lnTo>
                    <a:pt x="75" y="596"/>
                  </a:lnTo>
                  <a:lnTo>
                    <a:pt x="75" y="596"/>
                  </a:lnTo>
                  <a:lnTo>
                    <a:pt x="212" y="199"/>
                  </a:lnTo>
                  <a:close/>
                  <a:moveTo>
                    <a:pt x="286" y="0"/>
                  </a:moveTo>
                  <a:lnTo>
                    <a:pt x="261" y="13"/>
                  </a:lnTo>
                  <a:lnTo>
                    <a:pt x="249" y="25"/>
                  </a:lnTo>
                  <a:cubicBezTo>
                    <a:pt x="236" y="25"/>
                    <a:pt x="236" y="25"/>
                    <a:pt x="236" y="50"/>
                  </a:cubicBezTo>
                  <a:lnTo>
                    <a:pt x="13" y="634"/>
                  </a:lnTo>
                  <a:lnTo>
                    <a:pt x="0" y="671"/>
                  </a:lnTo>
                  <a:lnTo>
                    <a:pt x="0" y="696"/>
                  </a:lnTo>
                  <a:lnTo>
                    <a:pt x="0" y="745"/>
                  </a:lnTo>
                  <a:cubicBezTo>
                    <a:pt x="0" y="758"/>
                    <a:pt x="0" y="758"/>
                    <a:pt x="13" y="758"/>
                  </a:cubicBezTo>
                  <a:lnTo>
                    <a:pt x="212" y="634"/>
                  </a:lnTo>
                  <a:lnTo>
                    <a:pt x="212" y="758"/>
                  </a:lnTo>
                  <a:lnTo>
                    <a:pt x="212" y="795"/>
                  </a:lnTo>
                  <a:cubicBezTo>
                    <a:pt x="212" y="800"/>
                    <a:pt x="212" y="802"/>
                    <a:pt x="214" y="802"/>
                  </a:cubicBezTo>
                  <a:cubicBezTo>
                    <a:pt x="218" y="802"/>
                    <a:pt x="230" y="794"/>
                    <a:pt x="261" y="770"/>
                  </a:cubicBezTo>
                  <a:lnTo>
                    <a:pt x="286" y="758"/>
                  </a:lnTo>
                  <a:cubicBezTo>
                    <a:pt x="286" y="758"/>
                    <a:pt x="311" y="758"/>
                    <a:pt x="311" y="745"/>
                  </a:cubicBezTo>
                  <a:lnTo>
                    <a:pt x="311" y="708"/>
                  </a:lnTo>
                  <a:lnTo>
                    <a:pt x="311" y="584"/>
                  </a:lnTo>
                  <a:lnTo>
                    <a:pt x="348" y="559"/>
                  </a:lnTo>
                  <a:cubicBezTo>
                    <a:pt x="348" y="559"/>
                    <a:pt x="373" y="559"/>
                    <a:pt x="373" y="547"/>
                  </a:cubicBezTo>
                  <a:lnTo>
                    <a:pt x="373" y="509"/>
                  </a:lnTo>
                  <a:lnTo>
                    <a:pt x="373" y="484"/>
                  </a:lnTo>
                  <a:lnTo>
                    <a:pt x="373" y="447"/>
                  </a:lnTo>
                  <a:lnTo>
                    <a:pt x="348" y="447"/>
                  </a:lnTo>
                  <a:lnTo>
                    <a:pt x="311" y="484"/>
                  </a:lnTo>
                  <a:lnTo>
                    <a:pt x="311" y="25"/>
                  </a:lnTo>
                  <a:lnTo>
                    <a:pt x="3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944;p121">
              <a:extLst>
                <a:ext uri="{FF2B5EF4-FFF2-40B4-BE49-F238E27FC236}">
                  <a16:creationId xmlns:a16="http://schemas.microsoft.com/office/drawing/2014/main" id="{2671E4F1-AC94-444D-E183-9DC3E5A5AB9A}"/>
                </a:ext>
              </a:extLst>
            </p:cNvPr>
            <p:cNvSpPr/>
            <p:nvPr/>
          </p:nvSpPr>
          <p:spPr>
            <a:xfrm>
              <a:off x="942625" y="2475275"/>
              <a:ext cx="9950" cy="21525"/>
            </a:xfrm>
            <a:custGeom>
              <a:avLst/>
              <a:gdLst/>
              <a:ahLst/>
              <a:cxnLst/>
              <a:rect l="l" t="t" r="r" b="b"/>
              <a:pathLst>
                <a:path w="398" h="861" extrusionOk="0">
                  <a:moveTo>
                    <a:pt x="323" y="0"/>
                  </a:moveTo>
                  <a:cubicBezTo>
                    <a:pt x="298" y="0"/>
                    <a:pt x="273" y="13"/>
                    <a:pt x="248" y="37"/>
                  </a:cubicBezTo>
                  <a:cubicBezTo>
                    <a:pt x="174" y="75"/>
                    <a:pt x="112" y="162"/>
                    <a:pt x="75" y="236"/>
                  </a:cubicBezTo>
                  <a:cubicBezTo>
                    <a:pt x="25" y="323"/>
                    <a:pt x="12" y="447"/>
                    <a:pt x="12" y="559"/>
                  </a:cubicBezTo>
                  <a:cubicBezTo>
                    <a:pt x="0" y="658"/>
                    <a:pt x="25" y="745"/>
                    <a:pt x="75" y="820"/>
                  </a:cubicBezTo>
                  <a:cubicBezTo>
                    <a:pt x="104" y="849"/>
                    <a:pt x="133" y="861"/>
                    <a:pt x="167" y="861"/>
                  </a:cubicBezTo>
                  <a:cubicBezTo>
                    <a:pt x="191" y="861"/>
                    <a:pt x="218" y="855"/>
                    <a:pt x="248" y="845"/>
                  </a:cubicBezTo>
                  <a:cubicBezTo>
                    <a:pt x="311" y="807"/>
                    <a:pt x="373" y="745"/>
                    <a:pt x="397" y="683"/>
                  </a:cubicBezTo>
                  <a:lnTo>
                    <a:pt x="397" y="671"/>
                  </a:lnTo>
                  <a:lnTo>
                    <a:pt x="397" y="634"/>
                  </a:lnTo>
                  <a:lnTo>
                    <a:pt x="397" y="348"/>
                  </a:lnTo>
                  <a:lnTo>
                    <a:pt x="397" y="311"/>
                  </a:lnTo>
                  <a:lnTo>
                    <a:pt x="385" y="311"/>
                  </a:lnTo>
                  <a:lnTo>
                    <a:pt x="248" y="385"/>
                  </a:lnTo>
                  <a:cubicBezTo>
                    <a:pt x="248" y="385"/>
                    <a:pt x="236" y="385"/>
                    <a:pt x="236" y="410"/>
                  </a:cubicBezTo>
                  <a:lnTo>
                    <a:pt x="236" y="435"/>
                  </a:lnTo>
                  <a:lnTo>
                    <a:pt x="236" y="472"/>
                  </a:lnTo>
                  <a:lnTo>
                    <a:pt x="236" y="497"/>
                  </a:lnTo>
                  <a:lnTo>
                    <a:pt x="248" y="497"/>
                  </a:lnTo>
                  <a:lnTo>
                    <a:pt x="323" y="447"/>
                  </a:lnTo>
                  <a:lnTo>
                    <a:pt x="323" y="671"/>
                  </a:lnTo>
                  <a:cubicBezTo>
                    <a:pt x="323" y="683"/>
                    <a:pt x="311" y="696"/>
                    <a:pt x="298" y="720"/>
                  </a:cubicBezTo>
                  <a:cubicBezTo>
                    <a:pt x="273" y="733"/>
                    <a:pt x="261" y="733"/>
                    <a:pt x="248" y="745"/>
                  </a:cubicBezTo>
                  <a:cubicBezTo>
                    <a:pt x="228" y="750"/>
                    <a:pt x="212" y="753"/>
                    <a:pt x="197" y="753"/>
                  </a:cubicBezTo>
                  <a:cubicBezTo>
                    <a:pt x="176" y="753"/>
                    <a:pt x="159" y="747"/>
                    <a:pt x="137" y="733"/>
                  </a:cubicBezTo>
                  <a:cubicBezTo>
                    <a:pt x="87" y="671"/>
                    <a:pt x="87" y="596"/>
                    <a:pt x="87" y="522"/>
                  </a:cubicBezTo>
                  <a:cubicBezTo>
                    <a:pt x="87" y="435"/>
                    <a:pt x="112" y="360"/>
                    <a:pt x="137" y="286"/>
                  </a:cubicBezTo>
                  <a:cubicBezTo>
                    <a:pt x="149" y="211"/>
                    <a:pt x="199" y="174"/>
                    <a:pt x="248" y="137"/>
                  </a:cubicBezTo>
                  <a:cubicBezTo>
                    <a:pt x="266" y="128"/>
                    <a:pt x="296" y="119"/>
                    <a:pt x="325" y="119"/>
                  </a:cubicBezTo>
                  <a:cubicBezTo>
                    <a:pt x="337" y="119"/>
                    <a:pt x="349" y="121"/>
                    <a:pt x="360" y="124"/>
                  </a:cubicBezTo>
                  <a:lnTo>
                    <a:pt x="373" y="124"/>
                  </a:lnTo>
                  <a:lnTo>
                    <a:pt x="373" y="112"/>
                  </a:lnTo>
                  <a:lnTo>
                    <a:pt x="385" y="50"/>
                  </a:lnTo>
                  <a:lnTo>
                    <a:pt x="385" y="37"/>
                  </a:lnTo>
                  <a:lnTo>
                    <a:pt x="385" y="13"/>
                  </a:lnTo>
                  <a:cubicBezTo>
                    <a:pt x="373" y="0"/>
                    <a:pt x="335" y="0"/>
                    <a:pt x="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945;p121">
              <a:extLst>
                <a:ext uri="{FF2B5EF4-FFF2-40B4-BE49-F238E27FC236}">
                  <a16:creationId xmlns:a16="http://schemas.microsoft.com/office/drawing/2014/main" id="{4D0EACBD-5577-0DF3-08AA-13DD06BC5F64}"/>
                </a:ext>
              </a:extLst>
            </p:cNvPr>
            <p:cNvSpPr/>
            <p:nvPr/>
          </p:nvSpPr>
          <p:spPr>
            <a:xfrm>
              <a:off x="980800" y="2466875"/>
              <a:ext cx="6550" cy="9500"/>
            </a:xfrm>
            <a:custGeom>
              <a:avLst/>
              <a:gdLst/>
              <a:ahLst/>
              <a:cxnLst/>
              <a:rect l="l" t="t" r="r" b="b"/>
              <a:pathLst>
                <a:path w="262" h="380" extrusionOk="0">
                  <a:moveTo>
                    <a:pt x="179" y="1"/>
                  </a:moveTo>
                  <a:cubicBezTo>
                    <a:pt x="165" y="1"/>
                    <a:pt x="151" y="5"/>
                    <a:pt x="137" y="13"/>
                  </a:cubicBezTo>
                  <a:cubicBezTo>
                    <a:pt x="50" y="75"/>
                    <a:pt x="1" y="162"/>
                    <a:pt x="1" y="262"/>
                  </a:cubicBezTo>
                  <a:cubicBezTo>
                    <a:pt x="1" y="333"/>
                    <a:pt x="51" y="380"/>
                    <a:pt x="104" y="380"/>
                  </a:cubicBezTo>
                  <a:cubicBezTo>
                    <a:pt x="115" y="380"/>
                    <a:pt x="126" y="378"/>
                    <a:pt x="137" y="373"/>
                  </a:cubicBezTo>
                  <a:cubicBezTo>
                    <a:pt x="212" y="311"/>
                    <a:pt x="261" y="212"/>
                    <a:pt x="261" y="125"/>
                  </a:cubicBezTo>
                  <a:cubicBezTo>
                    <a:pt x="261" y="48"/>
                    <a:pt x="224" y="1"/>
                    <a:pt x="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946;p121">
              <a:extLst>
                <a:ext uri="{FF2B5EF4-FFF2-40B4-BE49-F238E27FC236}">
                  <a16:creationId xmlns:a16="http://schemas.microsoft.com/office/drawing/2014/main" id="{095E99B5-E57A-4140-54A0-8CC1D9FC956E}"/>
                </a:ext>
              </a:extLst>
            </p:cNvPr>
            <p:cNvSpPr/>
            <p:nvPr/>
          </p:nvSpPr>
          <p:spPr>
            <a:xfrm>
              <a:off x="976775" y="2458450"/>
              <a:ext cx="13375" cy="13500"/>
            </a:xfrm>
            <a:custGeom>
              <a:avLst/>
              <a:gdLst/>
              <a:ahLst/>
              <a:cxnLst/>
              <a:rect l="l" t="t" r="r" b="b"/>
              <a:pathLst>
                <a:path w="535" h="540" extrusionOk="0">
                  <a:moveTo>
                    <a:pt x="350" y="1"/>
                  </a:moveTo>
                  <a:cubicBezTo>
                    <a:pt x="341" y="1"/>
                    <a:pt x="332" y="1"/>
                    <a:pt x="323" y="3"/>
                  </a:cubicBezTo>
                  <a:cubicBezTo>
                    <a:pt x="323" y="40"/>
                    <a:pt x="311" y="40"/>
                    <a:pt x="298" y="52"/>
                  </a:cubicBezTo>
                  <a:cubicBezTo>
                    <a:pt x="149" y="152"/>
                    <a:pt x="62" y="301"/>
                    <a:pt x="13" y="462"/>
                  </a:cubicBezTo>
                  <a:cubicBezTo>
                    <a:pt x="0" y="487"/>
                    <a:pt x="13" y="537"/>
                    <a:pt x="25" y="537"/>
                  </a:cubicBezTo>
                  <a:cubicBezTo>
                    <a:pt x="27" y="539"/>
                    <a:pt x="30" y="540"/>
                    <a:pt x="34" y="540"/>
                  </a:cubicBezTo>
                  <a:cubicBezTo>
                    <a:pt x="53" y="540"/>
                    <a:pt x="87" y="516"/>
                    <a:pt x="87" y="474"/>
                  </a:cubicBezTo>
                  <a:cubicBezTo>
                    <a:pt x="124" y="363"/>
                    <a:pt x="187" y="251"/>
                    <a:pt x="273" y="176"/>
                  </a:cubicBezTo>
                  <a:cubicBezTo>
                    <a:pt x="297" y="157"/>
                    <a:pt x="323" y="149"/>
                    <a:pt x="347" y="149"/>
                  </a:cubicBezTo>
                  <a:cubicBezTo>
                    <a:pt x="387" y="149"/>
                    <a:pt x="424" y="171"/>
                    <a:pt x="447" y="201"/>
                  </a:cubicBezTo>
                  <a:cubicBezTo>
                    <a:pt x="460" y="226"/>
                    <a:pt x="460" y="238"/>
                    <a:pt x="460" y="238"/>
                  </a:cubicBezTo>
                  <a:cubicBezTo>
                    <a:pt x="464" y="248"/>
                    <a:pt x="473" y="252"/>
                    <a:pt x="482" y="252"/>
                  </a:cubicBezTo>
                  <a:cubicBezTo>
                    <a:pt x="497" y="252"/>
                    <a:pt x="514" y="241"/>
                    <a:pt x="522" y="226"/>
                  </a:cubicBezTo>
                  <a:cubicBezTo>
                    <a:pt x="534" y="189"/>
                    <a:pt x="534" y="164"/>
                    <a:pt x="534" y="127"/>
                  </a:cubicBezTo>
                  <a:cubicBezTo>
                    <a:pt x="512" y="49"/>
                    <a:pt x="43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947;p121">
              <a:extLst>
                <a:ext uri="{FF2B5EF4-FFF2-40B4-BE49-F238E27FC236}">
                  <a16:creationId xmlns:a16="http://schemas.microsoft.com/office/drawing/2014/main" id="{921F1BBE-DD32-8F80-D298-3AA8B5D63BC7}"/>
                </a:ext>
              </a:extLst>
            </p:cNvPr>
            <p:cNvSpPr/>
            <p:nvPr/>
          </p:nvSpPr>
          <p:spPr>
            <a:xfrm>
              <a:off x="973350" y="2451700"/>
              <a:ext cx="21150" cy="18375"/>
            </a:xfrm>
            <a:custGeom>
              <a:avLst/>
              <a:gdLst/>
              <a:ahLst/>
              <a:cxnLst/>
              <a:rect l="l" t="t" r="r" b="b"/>
              <a:pathLst>
                <a:path w="846" h="735" extrusionOk="0">
                  <a:moveTo>
                    <a:pt x="584" y="0"/>
                  </a:moveTo>
                  <a:cubicBezTo>
                    <a:pt x="546" y="0"/>
                    <a:pt x="508" y="8"/>
                    <a:pt x="473" y="24"/>
                  </a:cubicBezTo>
                  <a:cubicBezTo>
                    <a:pt x="460" y="24"/>
                    <a:pt x="448" y="24"/>
                    <a:pt x="435" y="49"/>
                  </a:cubicBezTo>
                  <a:cubicBezTo>
                    <a:pt x="224" y="186"/>
                    <a:pt x="75" y="397"/>
                    <a:pt x="13" y="633"/>
                  </a:cubicBezTo>
                  <a:cubicBezTo>
                    <a:pt x="1" y="670"/>
                    <a:pt x="1" y="707"/>
                    <a:pt x="25" y="732"/>
                  </a:cubicBezTo>
                  <a:cubicBezTo>
                    <a:pt x="27" y="734"/>
                    <a:pt x="29" y="734"/>
                    <a:pt x="32" y="734"/>
                  </a:cubicBezTo>
                  <a:cubicBezTo>
                    <a:pt x="47" y="734"/>
                    <a:pt x="77" y="702"/>
                    <a:pt x="88" y="670"/>
                  </a:cubicBezTo>
                  <a:cubicBezTo>
                    <a:pt x="150" y="459"/>
                    <a:pt x="261" y="297"/>
                    <a:pt x="435" y="186"/>
                  </a:cubicBezTo>
                  <a:cubicBezTo>
                    <a:pt x="474" y="156"/>
                    <a:pt x="521" y="142"/>
                    <a:pt x="568" y="142"/>
                  </a:cubicBezTo>
                  <a:cubicBezTo>
                    <a:pt x="639" y="142"/>
                    <a:pt x="708" y="175"/>
                    <a:pt x="746" y="235"/>
                  </a:cubicBezTo>
                  <a:cubicBezTo>
                    <a:pt x="758" y="248"/>
                    <a:pt x="758" y="260"/>
                    <a:pt x="771" y="273"/>
                  </a:cubicBezTo>
                  <a:cubicBezTo>
                    <a:pt x="776" y="288"/>
                    <a:pt x="785" y="295"/>
                    <a:pt x="796" y="295"/>
                  </a:cubicBezTo>
                  <a:cubicBezTo>
                    <a:pt x="810" y="295"/>
                    <a:pt x="825" y="282"/>
                    <a:pt x="833" y="260"/>
                  </a:cubicBezTo>
                  <a:cubicBezTo>
                    <a:pt x="845" y="235"/>
                    <a:pt x="845" y="198"/>
                    <a:pt x="845" y="173"/>
                  </a:cubicBezTo>
                  <a:cubicBezTo>
                    <a:pt x="799" y="63"/>
                    <a:pt x="692" y="0"/>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948;p121">
              <a:extLst>
                <a:ext uri="{FF2B5EF4-FFF2-40B4-BE49-F238E27FC236}">
                  <a16:creationId xmlns:a16="http://schemas.microsoft.com/office/drawing/2014/main" id="{383DB3EF-3FCF-D40F-F861-2724B3B9FB4C}"/>
                </a:ext>
              </a:extLst>
            </p:cNvPr>
            <p:cNvSpPr/>
            <p:nvPr/>
          </p:nvSpPr>
          <p:spPr>
            <a:xfrm>
              <a:off x="1060600" y="2408825"/>
              <a:ext cx="6850" cy="21750"/>
            </a:xfrm>
            <a:custGeom>
              <a:avLst/>
              <a:gdLst/>
              <a:ahLst/>
              <a:cxnLst/>
              <a:rect l="l" t="t" r="r" b="b"/>
              <a:pathLst>
                <a:path w="274" h="870" extrusionOk="0">
                  <a:moveTo>
                    <a:pt x="261" y="0"/>
                  </a:moveTo>
                  <a:lnTo>
                    <a:pt x="199" y="38"/>
                  </a:lnTo>
                  <a:lnTo>
                    <a:pt x="187" y="50"/>
                  </a:lnTo>
                  <a:lnTo>
                    <a:pt x="174" y="62"/>
                  </a:lnTo>
                  <a:lnTo>
                    <a:pt x="1" y="361"/>
                  </a:lnTo>
                  <a:lnTo>
                    <a:pt x="1" y="398"/>
                  </a:lnTo>
                  <a:lnTo>
                    <a:pt x="1" y="410"/>
                  </a:lnTo>
                  <a:lnTo>
                    <a:pt x="50" y="485"/>
                  </a:lnTo>
                  <a:lnTo>
                    <a:pt x="63" y="485"/>
                  </a:lnTo>
                  <a:lnTo>
                    <a:pt x="75" y="472"/>
                  </a:lnTo>
                  <a:lnTo>
                    <a:pt x="187" y="274"/>
                  </a:lnTo>
                  <a:lnTo>
                    <a:pt x="187" y="857"/>
                  </a:lnTo>
                  <a:lnTo>
                    <a:pt x="187" y="870"/>
                  </a:lnTo>
                  <a:lnTo>
                    <a:pt x="199" y="870"/>
                  </a:lnTo>
                  <a:lnTo>
                    <a:pt x="261" y="845"/>
                  </a:lnTo>
                  <a:lnTo>
                    <a:pt x="274" y="832"/>
                  </a:lnTo>
                  <a:lnTo>
                    <a:pt x="274" y="795"/>
                  </a:lnTo>
                  <a:lnTo>
                    <a:pt x="274" y="25"/>
                  </a:lnTo>
                  <a:lnTo>
                    <a:pt x="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949;p121">
              <a:extLst>
                <a:ext uri="{FF2B5EF4-FFF2-40B4-BE49-F238E27FC236}">
                  <a16:creationId xmlns:a16="http://schemas.microsoft.com/office/drawing/2014/main" id="{A66F21EE-563E-40FD-944D-286C719687E4}"/>
                </a:ext>
              </a:extLst>
            </p:cNvPr>
            <p:cNvSpPr/>
            <p:nvPr/>
          </p:nvSpPr>
          <p:spPr>
            <a:xfrm>
              <a:off x="1070225" y="2403550"/>
              <a:ext cx="7475" cy="21750"/>
            </a:xfrm>
            <a:custGeom>
              <a:avLst/>
              <a:gdLst/>
              <a:ahLst/>
              <a:cxnLst/>
              <a:rect l="l" t="t" r="r" b="b"/>
              <a:pathLst>
                <a:path w="299" h="870" extrusionOk="0">
                  <a:moveTo>
                    <a:pt x="286" y="0"/>
                  </a:moveTo>
                  <a:lnTo>
                    <a:pt x="224" y="25"/>
                  </a:lnTo>
                  <a:lnTo>
                    <a:pt x="199" y="50"/>
                  </a:lnTo>
                  <a:lnTo>
                    <a:pt x="187" y="62"/>
                  </a:lnTo>
                  <a:lnTo>
                    <a:pt x="13" y="360"/>
                  </a:lnTo>
                  <a:cubicBezTo>
                    <a:pt x="1" y="373"/>
                    <a:pt x="1" y="373"/>
                    <a:pt x="1" y="385"/>
                  </a:cubicBezTo>
                  <a:lnTo>
                    <a:pt x="1" y="398"/>
                  </a:lnTo>
                  <a:lnTo>
                    <a:pt x="63" y="485"/>
                  </a:lnTo>
                  <a:lnTo>
                    <a:pt x="75" y="485"/>
                  </a:lnTo>
                  <a:lnTo>
                    <a:pt x="100" y="460"/>
                  </a:lnTo>
                  <a:lnTo>
                    <a:pt x="199" y="261"/>
                  </a:lnTo>
                  <a:lnTo>
                    <a:pt x="199" y="857"/>
                  </a:lnTo>
                  <a:lnTo>
                    <a:pt x="199" y="870"/>
                  </a:lnTo>
                  <a:lnTo>
                    <a:pt x="224" y="870"/>
                  </a:lnTo>
                  <a:lnTo>
                    <a:pt x="286" y="832"/>
                  </a:lnTo>
                  <a:lnTo>
                    <a:pt x="299" y="820"/>
                  </a:lnTo>
                  <a:lnTo>
                    <a:pt x="299" y="795"/>
                  </a:lnTo>
                  <a:lnTo>
                    <a:pt x="299" y="13"/>
                  </a:lnTo>
                  <a:lnTo>
                    <a:pt x="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950;p121">
              <a:extLst>
                <a:ext uri="{FF2B5EF4-FFF2-40B4-BE49-F238E27FC236}">
                  <a16:creationId xmlns:a16="http://schemas.microsoft.com/office/drawing/2014/main" id="{E7457B27-7A2F-2608-55C3-308BBF8929F1}"/>
                </a:ext>
              </a:extLst>
            </p:cNvPr>
            <p:cNvSpPr/>
            <p:nvPr/>
          </p:nvSpPr>
          <p:spPr>
            <a:xfrm>
              <a:off x="1080775" y="2405400"/>
              <a:ext cx="2825" cy="15875"/>
            </a:xfrm>
            <a:custGeom>
              <a:avLst/>
              <a:gdLst/>
              <a:ahLst/>
              <a:cxnLst/>
              <a:rect l="l" t="t" r="r" b="b"/>
              <a:pathLst>
                <a:path w="113" h="635" extrusionOk="0">
                  <a:moveTo>
                    <a:pt x="88" y="1"/>
                  </a:moveTo>
                  <a:lnTo>
                    <a:pt x="13" y="50"/>
                  </a:lnTo>
                  <a:lnTo>
                    <a:pt x="1" y="63"/>
                  </a:lnTo>
                  <a:lnTo>
                    <a:pt x="1" y="100"/>
                  </a:lnTo>
                  <a:lnTo>
                    <a:pt x="1" y="224"/>
                  </a:lnTo>
                  <a:lnTo>
                    <a:pt x="1" y="237"/>
                  </a:lnTo>
                  <a:lnTo>
                    <a:pt x="13" y="237"/>
                  </a:lnTo>
                  <a:lnTo>
                    <a:pt x="88" y="187"/>
                  </a:lnTo>
                  <a:lnTo>
                    <a:pt x="113" y="175"/>
                  </a:lnTo>
                  <a:lnTo>
                    <a:pt x="113" y="137"/>
                  </a:lnTo>
                  <a:lnTo>
                    <a:pt x="113" y="13"/>
                  </a:lnTo>
                  <a:lnTo>
                    <a:pt x="113" y="1"/>
                  </a:lnTo>
                  <a:close/>
                  <a:moveTo>
                    <a:pt x="88" y="411"/>
                  </a:moveTo>
                  <a:lnTo>
                    <a:pt x="13" y="448"/>
                  </a:lnTo>
                  <a:lnTo>
                    <a:pt x="1" y="473"/>
                  </a:lnTo>
                  <a:lnTo>
                    <a:pt x="1" y="498"/>
                  </a:lnTo>
                  <a:lnTo>
                    <a:pt x="1" y="622"/>
                  </a:lnTo>
                  <a:lnTo>
                    <a:pt x="1" y="634"/>
                  </a:lnTo>
                  <a:lnTo>
                    <a:pt x="13" y="634"/>
                  </a:lnTo>
                  <a:lnTo>
                    <a:pt x="88" y="597"/>
                  </a:lnTo>
                  <a:lnTo>
                    <a:pt x="113" y="572"/>
                  </a:lnTo>
                  <a:lnTo>
                    <a:pt x="113" y="547"/>
                  </a:lnTo>
                  <a:lnTo>
                    <a:pt x="113" y="423"/>
                  </a:lnTo>
                  <a:lnTo>
                    <a:pt x="113" y="41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951;p121">
              <a:extLst>
                <a:ext uri="{FF2B5EF4-FFF2-40B4-BE49-F238E27FC236}">
                  <a16:creationId xmlns:a16="http://schemas.microsoft.com/office/drawing/2014/main" id="{5D4EAD43-850D-EF78-27D7-488203CF156E}"/>
                </a:ext>
              </a:extLst>
            </p:cNvPr>
            <p:cNvSpPr/>
            <p:nvPr/>
          </p:nvSpPr>
          <p:spPr>
            <a:xfrm>
              <a:off x="1087000" y="2393000"/>
              <a:ext cx="10875" cy="21425"/>
            </a:xfrm>
            <a:custGeom>
              <a:avLst/>
              <a:gdLst/>
              <a:ahLst/>
              <a:cxnLst/>
              <a:rect l="l" t="t" r="r" b="b"/>
              <a:pathLst>
                <a:path w="435" h="857" extrusionOk="0">
                  <a:moveTo>
                    <a:pt x="236" y="298"/>
                  </a:moveTo>
                  <a:lnTo>
                    <a:pt x="236" y="546"/>
                  </a:lnTo>
                  <a:lnTo>
                    <a:pt x="87" y="621"/>
                  </a:lnTo>
                  <a:lnTo>
                    <a:pt x="236" y="298"/>
                  </a:lnTo>
                  <a:close/>
                  <a:moveTo>
                    <a:pt x="335" y="0"/>
                  </a:moveTo>
                  <a:lnTo>
                    <a:pt x="273" y="37"/>
                  </a:lnTo>
                  <a:cubicBezTo>
                    <a:pt x="261" y="50"/>
                    <a:pt x="249" y="62"/>
                    <a:pt x="249" y="75"/>
                  </a:cubicBezTo>
                  <a:lnTo>
                    <a:pt x="13" y="671"/>
                  </a:lnTo>
                  <a:cubicBezTo>
                    <a:pt x="13" y="683"/>
                    <a:pt x="0" y="683"/>
                    <a:pt x="0" y="695"/>
                  </a:cubicBezTo>
                  <a:lnTo>
                    <a:pt x="0" y="733"/>
                  </a:lnTo>
                  <a:lnTo>
                    <a:pt x="0" y="807"/>
                  </a:lnTo>
                  <a:lnTo>
                    <a:pt x="0" y="820"/>
                  </a:lnTo>
                  <a:lnTo>
                    <a:pt x="13" y="820"/>
                  </a:lnTo>
                  <a:lnTo>
                    <a:pt x="249" y="683"/>
                  </a:lnTo>
                  <a:lnTo>
                    <a:pt x="249" y="845"/>
                  </a:lnTo>
                  <a:lnTo>
                    <a:pt x="249" y="857"/>
                  </a:lnTo>
                  <a:lnTo>
                    <a:pt x="261" y="857"/>
                  </a:lnTo>
                  <a:lnTo>
                    <a:pt x="335" y="832"/>
                  </a:lnTo>
                  <a:lnTo>
                    <a:pt x="360" y="820"/>
                  </a:lnTo>
                  <a:lnTo>
                    <a:pt x="360" y="795"/>
                  </a:lnTo>
                  <a:lnTo>
                    <a:pt x="360" y="646"/>
                  </a:lnTo>
                  <a:lnTo>
                    <a:pt x="422" y="621"/>
                  </a:lnTo>
                  <a:lnTo>
                    <a:pt x="435" y="609"/>
                  </a:lnTo>
                  <a:lnTo>
                    <a:pt x="435" y="571"/>
                  </a:lnTo>
                  <a:lnTo>
                    <a:pt x="435" y="484"/>
                  </a:lnTo>
                  <a:lnTo>
                    <a:pt x="435" y="472"/>
                  </a:lnTo>
                  <a:lnTo>
                    <a:pt x="422" y="472"/>
                  </a:lnTo>
                  <a:lnTo>
                    <a:pt x="360" y="497"/>
                  </a:lnTo>
                  <a:lnTo>
                    <a:pt x="360" y="12"/>
                  </a:lnTo>
                  <a:lnTo>
                    <a:pt x="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952;p121">
              <a:extLst>
                <a:ext uri="{FF2B5EF4-FFF2-40B4-BE49-F238E27FC236}">
                  <a16:creationId xmlns:a16="http://schemas.microsoft.com/office/drawing/2014/main" id="{3823B78F-DBA6-EBE2-9D57-4F1E150467D9}"/>
                </a:ext>
              </a:extLst>
            </p:cNvPr>
            <p:cNvSpPr/>
            <p:nvPr/>
          </p:nvSpPr>
          <p:spPr>
            <a:xfrm>
              <a:off x="1100025" y="2383975"/>
              <a:ext cx="10275" cy="24250"/>
            </a:xfrm>
            <a:custGeom>
              <a:avLst/>
              <a:gdLst/>
              <a:ahLst/>
              <a:cxnLst/>
              <a:rect l="l" t="t" r="r" b="b"/>
              <a:pathLst>
                <a:path w="411" h="970" extrusionOk="0">
                  <a:moveTo>
                    <a:pt x="361" y="1"/>
                  </a:moveTo>
                  <a:lnTo>
                    <a:pt x="63" y="175"/>
                  </a:lnTo>
                  <a:lnTo>
                    <a:pt x="50" y="187"/>
                  </a:lnTo>
                  <a:lnTo>
                    <a:pt x="50" y="224"/>
                  </a:lnTo>
                  <a:lnTo>
                    <a:pt x="50" y="634"/>
                  </a:lnTo>
                  <a:lnTo>
                    <a:pt x="50" y="659"/>
                  </a:lnTo>
                  <a:lnTo>
                    <a:pt x="63" y="659"/>
                  </a:lnTo>
                  <a:lnTo>
                    <a:pt x="125" y="609"/>
                  </a:lnTo>
                  <a:lnTo>
                    <a:pt x="150" y="597"/>
                  </a:lnTo>
                  <a:lnTo>
                    <a:pt x="162" y="572"/>
                  </a:lnTo>
                  <a:cubicBezTo>
                    <a:pt x="162" y="560"/>
                    <a:pt x="162" y="547"/>
                    <a:pt x="175" y="547"/>
                  </a:cubicBezTo>
                  <a:cubicBezTo>
                    <a:pt x="175" y="535"/>
                    <a:pt x="187" y="522"/>
                    <a:pt x="200" y="522"/>
                  </a:cubicBezTo>
                  <a:cubicBezTo>
                    <a:pt x="218" y="510"/>
                    <a:pt x="237" y="504"/>
                    <a:pt x="252" y="504"/>
                  </a:cubicBezTo>
                  <a:cubicBezTo>
                    <a:pt x="268" y="504"/>
                    <a:pt x="280" y="510"/>
                    <a:pt x="286" y="522"/>
                  </a:cubicBezTo>
                  <a:cubicBezTo>
                    <a:pt x="311" y="547"/>
                    <a:pt x="311" y="560"/>
                    <a:pt x="311" y="597"/>
                  </a:cubicBezTo>
                  <a:cubicBezTo>
                    <a:pt x="311" y="647"/>
                    <a:pt x="299" y="684"/>
                    <a:pt x="286" y="721"/>
                  </a:cubicBezTo>
                  <a:cubicBezTo>
                    <a:pt x="274" y="746"/>
                    <a:pt x="237" y="783"/>
                    <a:pt x="200" y="796"/>
                  </a:cubicBezTo>
                  <a:cubicBezTo>
                    <a:pt x="187" y="796"/>
                    <a:pt x="187" y="808"/>
                    <a:pt x="175" y="808"/>
                  </a:cubicBezTo>
                  <a:lnTo>
                    <a:pt x="150" y="808"/>
                  </a:lnTo>
                  <a:lnTo>
                    <a:pt x="125" y="796"/>
                  </a:lnTo>
                  <a:cubicBezTo>
                    <a:pt x="113" y="796"/>
                    <a:pt x="113" y="783"/>
                    <a:pt x="113" y="771"/>
                  </a:cubicBezTo>
                  <a:cubicBezTo>
                    <a:pt x="100" y="771"/>
                    <a:pt x="100" y="746"/>
                    <a:pt x="100" y="746"/>
                  </a:cubicBezTo>
                  <a:lnTo>
                    <a:pt x="88" y="746"/>
                  </a:lnTo>
                  <a:lnTo>
                    <a:pt x="26" y="783"/>
                  </a:lnTo>
                  <a:lnTo>
                    <a:pt x="1" y="796"/>
                  </a:lnTo>
                  <a:lnTo>
                    <a:pt x="1" y="833"/>
                  </a:lnTo>
                  <a:cubicBezTo>
                    <a:pt x="1" y="858"/>
                    <a:pt x="1" y="870"/>
                    <a:pt x="26" y="907"/>
                  </a:cubicBezTo>
                  <a:cubicBezTo>
                    <a:pt x="26" y="920"/>
                    <a:pt x="38" y="932"/>
                    <a:pt x="50" y="957"/>
                  </a:cubicBezTo>
                  <a:cubicBezTo>
                    <a:pt x="63" y="970"/>
                    <a:pt x="100" y="970"/>
                    <a:pt x="113" y="970"/>
                  </a:cubicBezTo>
                  <a:cubicBezTo>
                    <a:pt x="150" y="970"/>
                    <a:pt x="175" y="957"/>
                    <a:pt x="212" y="932"/>
                  </a:cubicBezTo>
                  <a:cubicBezTo>
                    <a:pt x="237" y="920"/>
                    <a:pt x="249" y="907"/>
                    <a:pt x="286" y="870"/>
                  </a:cubicBezTo>
                  <a:cubicBezTo>
                    <a:pt x="311" y="845"/>
                    <a:pt x="336" y="808"/>
                    <a:pt x="349" y="783"/>
                  </a:cubicBezTo>
                  <a:cubicBezTo>
                    <a:pt x="361" y="746"/>
                    <a:pt x="373" y="721"/>
                    <a:pt x="398" y="671"/>
                  </a:cubicBezTo>
                  <a:cubicBezTo>
                    <a:pt x="411" y="622"/>
                    <a:pt x="411" y="585"/>
                    <a:pt x="411" y="535"/>
                  </a:cubicBezTo>
                  <a:cubicBezTo>
                    <a:pt x="411" y="498"/>
                    <a:pt x="411" y="460"/>
                    <a:pt x="398" y="423"/>
                  </a:cubicBezTo>
                  <a:cubicBezTo>
                    <a:pt x="373" y="398"/>
                    <a:pt x="361" y="373"/>
                    <a:pt x="349" y="361"/>
                  </a:cubicBezTo>
                  <a:cubicBezTo>
                    <a:pt x="336" y="349"/>
                    <a:pt x="299" y="349"/>
                    <a:pt x="286" y="349"/>
                  </a:cubicBezTo>
                  <a:cubicBezTo>
                    <a:pt x="249" y="349"/>
                    <a:pt x="237" y="361"/>
                    <a:pt x="212" y="373"/>
                  </a:cubicBezTo>
                  <a:lnTo>
                    <a:pt x="175" y="398"/>
                  </a:lnTo>
                  <a:cubicBezTo>
                    <a:pt x="162" y="398"/>
                    <a:pt x="150" y="411"/>
                    <a:pt x="125" y="423"/>
                  </a:cubicBezTo>
                  <a:lnTo>
                    <a:pt x="150" y="274"/>
                  </a:lnTo>
                  <a:lnTo>
                    <a:pt x="361" y="137"/>
                  </a:lnTo>
                  <a:cubicBezTo>
                    <a:pt x="373" y="137"/>
                    <a:pt x="373" y="137"/>
                    <a:pt x="373" y="125"/>
                  </a:cubicBezTo>
                  <a:lnTo>
                    <a:pt x="373" y="100"/>
                  </a:lnTo>
                  <a:lnTo>
                    <a:pt x="373" y="26"/>
                  </a:lnTo>
                  <a:lnTo>
                    <a:pt x="3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953;p121">
              <a:extLst>
                <a:ext uri="{FF2B5EF4-FFF2-40B4-BE49-F238E27FC236}">
                  <a16:creationId xmlns:a16="http://schemas.microsoft.com/office/drawing/2014/main" id="{A848A26E-8FED-77E5-D214-42A24728E77C}"/>
                </a:ext>
              </a:extLst>
            </p:cNvPr>
            <p:cNvSpPr/>
            <p:nvPr/>
          </p:nvSpPr>
          <p:spPr>
            <a:xfrm>
              <a:off x="882700" y="2526175"/>
              <a:ext cx="5600" cy="9650"/>
            </a:xfrm>
            <a:custGeom>
              <a:avLst/>
              <a:gdLst/>
              <a:ahLst/>
              <a:cxnLst/>
              <a:rect l="l" t="t" r="r" b="b"/>
              <a:pathLst>
                <a:path w="224" h="386" extrusionOk="0">
                  <a:moveTo>
                    <a:pt x="224" y="1"/>
                  </a:moveTo>
                  <a:lnTo>
                    <a:pt x="0" y="138"/>
                  </a:lnTo>
                  <a:lnTo>
                    <a:pt x="0" y="386"/>
                  </a:lnTo>
                  <a:lnTo>
                    <a:pt x="224" y="262"/>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954;p121">
              <a:extLst>
                <a:ext uri="{FF2B5EF4-FFF2-40B4-BE49-F238E27FC236}">
                  <a16:creationId xmlns:a16="http://schemas.microsoft.com/office/drawing/2014/main" id="{86DC9BBB-22D8-7341-0355-BF0C5ED3BFE1}"/>
                </a:ext>
              </a:extLst>
            </p:cNvPr>
            <p:cNvSpPr/>
            <p:nvPr/>
          </p:nvSpPr>
          <p:spPr>
            <a:xfrm>
              <a:off x="891075" y="2515325"/>
              <a:ext cx="5300" cy="15550"/>
            </a:xfrm>
            <a:custGeom>
              <a:avLst/>
              <a:gdLst/>
              <a:ahLst/>
              <a:cxnLst/>
              <a:rect l="l" t="t" r="r" b="b"/>
              <a:pathLst>
                <a:path w="212" h="622" extrusionOk="0">
                  <a:moveTo>
                    <a:pt x="212" y="0"/>
                  </a:moveTo>
                  <a:lnTo>
                    <a:pt x="0" y="124"/>
                  </a:lnTo>
                  <a:lnTo>
                    <a:pt x="0" y="621"/>
                  </a:lnTo>
                  <a:lnTo>
                    <a:pt x="212" y="509"/>
                  </a:lnTo>
                  <a:lnTo>
                    <a:pt x="2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955;p121">
              <a:extLst>
                <a:ext uri="{FF2B5EF4-FFF2-40B4-BE49-F238E27FC236}">
                  <a16:creationId xmlns:a16="http://schemas.microsoft.com/office/drawing/2014/main" id="{BBBE0417-129A-D13E-365D-DD1FF4AD4275}"/>
                </a:ext>
              </a:extLst>
            </p:cNvPr>
            <p:cNvSpPr/>
            <p:nvPr/>
          </p:nvSpPr>
          <p:spPr>
            <a:xfrm>
              <a:off x="899150" y="2504775"/>
              <a:ext cx="5300" cy="21425"/>
            </a:xfrm>
            <a:custGeom>
              <a:avLst/>
              <a:gdLst/>
              <a:ahLst/>
              <a:cxnLst/>
              <a:rect l="l" t="t" r="r" b="b"/>
              <a:pathLst>
                <a:path w="212" h="857" extrusionOk="0">
                  <a:moveTo>
                    <a:pt x="211" y="0"/>
                  </a:moveTo>
                  <a:lnTo>
                    <a:pt x="0" y="112"/>
                  </a:lnTo>
                  <a:lnTo>
                    <a:pt x="0" y="857"/>
                  </a:lnTo>
                  <a:lnTo>
                    <a:pt x="211" y="733"/>
                  </a:lnTo>
                  <a:lnTo>
                    <a:pt x="2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956;p121">
              <a:extLst>
                <a:ext uri="{FF2B5EF4-FFF2-40B4-BE49-F238E27FC236}">
                  <a16:creationId xmlns:a16="http://schemas.microsoft.com/office/drawing/2014/main" id="{44422EAB-309B-8481-8B87-19D57E92083F}"/>
                </a:ext>
              </a:extLst>
            </p:cNvPr>
            <p:cNvSpPr/>
            <p:nvPr/>
          </p:nvSpPr>
          <p:spPr>
            <a:xfrm>
              <a:off x="907225" y="2493900"/>
              <a:ext cx="4975" cy="27975"/>
            </a:xfrm>
            <a:custGeom>
              <a:avLst/>
              <a:gdLst/>
              <a:ahLst/>
              <a:cxnLst/>
              <a:rect l="l" t="t" r="r" b="b"/>
              <a:pathLst>
                <a:path w="199" h="1119" extrusionOk="0">
                  <a:moveTo>
                    <a:pt x="199" y="0"/>
                  </a:moveTo>
                  <a:lnTo>
                    <a:pt x="0" y="125"/>
                  </a:lnTo>
                  <a:lnTo>
                    <a:pt x="0" y="1118"/>
                  </a:lnTo>
                  <a:lnTo>
                    <a:pt x="199" y="981"/>
                  </a:lnTo>
                  <a:lnTo>
                    <a:pt x="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957;p121">
              <a:extLst>
                <a:ext uri="{FF2B5EF4-FFF2-40B4-BE49-F238E27FC236}">
                  <a16:creationId xmlns:a16="http://schemas.microsoft.com/office/drawing/2014/main" id="{7F3D0145-991C-8635-C611-4E16725FC3F0}"/>
                </a:ext>
              </a:extLst>
            </p:cNvPr>
            <p:cNvSpPr/>
            <p:nvPr/>
          </p:nvSpPr>
          <p:spPr>
            <a:xfrm>
              <a:off x="1260250" y="2282650"/>
              <a:ext cx="25475" cy="33900"/>
            </a:xfrm>
            <a:custGeom>
              <a:avLst/>
              <a:gdLst/>
              <a:ahLst/>
              <a:cxnLst/>
              <a:rect l="l" t="t" r="r" b="b"/>
              <a:pathLst>
                <a:path w="1019" h="1356" extrusionOk="0">
                  <a:moveTo>
                    <a:pt x="969" y="80"/>
                  </a:moveTo>
                  <a:cubicBezTo>
                    <a:pt x="969" y="80"/>
                    <a:pt x="981" y="80"/>
                    <a:pt x="981" y="92"/>
                  </a:cubicBezTo>
                  <a:cubicBezTo>
                    <a:pt x="1006" y="117"/>
                    <a:pt x="1006" y="142"/>
                    <a:pt x="1006" y="154"/>
                  </a:cubicBezTo>
                  <a:lnTo>
                    <a:pt x="1006" y="614"/>
                  </a:lnTo>
                  <a:cubicBezTo>
                    <a:pt x="1006" y="676"/>
                    <a:pt x="981" y="750"/>
                    <a:pt x="919" y="800"/>
                  </a:cubicBezTo>
                  <a:lnTo>
                    <a:pt x="112" y="1259"/>
                  </a:lnTo>
                  <a:cubicBezTo>
                    <a:pt x="87" y="1259"/>
                    <a:pt x="75" y="1259"/>
                    <a:pt x="75" y="1247"/>
                  </a:cubicBezTo>
                  <a:cubicBezTo>
                    <a:pt x="50" y="1235"/>
                    <a:pt x="50" y="1197"/>
                    <a:pt x="50" y="1185"/>
                  </a:cubicBezTo>
                  <a:lnTo>
                    <a:pt x="50" y="738"/>
                  </a:lnTo>
                  <a:cubicBezTo>
                    <a:pt x="50" y="676"/>
                    <a:pt x="75" y="589"/>
                    <a:pt x="137" y="552"/>
                  </a:cubicBezTo>
                  <a:lnTo>
                    <a:pt x="932" y="80"/>
                  </a:lnTo>
                  <a:close/>
                  <a:moveTo>
                    <a:pt x="927" y="0"/>
                  </a:moveTo>
                  <a:cubicBezTo>
                    <a:pt x="920" y="0"/>
                    <a:pt x="913" y="2"/>
                    <a:pt x="907" y="5"/>
                  </a:cubicBezTo>
                  <a:lnTo>
                    <a:pt x="100" y="477"/>
                  </a:lnTo>
                  <a:cubicBezTo>
                    <a:pt x="38" y="539"/>
                    <a:pt x="0" y="626"/>
                    <a:pt x="0" y="725"/>
                  </a:cubicBezTo>
                  <a:lnTo>
                    <a:pt x="0" y="1173"/>
                  </a:lnTo>
                  <a:cubicBezTo>
                    <a:pt x="0" y="1222"/>
                    <a:pt x="25" y="1259"/>
                    <a:pt x="38" y="1309"/>
                  </a:cubicBezTo>
                  <a:lnTo>
                    <a:pt x="62" y="1346"/>
                  </a:lnTo>
                  <a:cubicBezTo>
                    <a:pt x="75" y="1353"/>
                    <a:pt x="84" y="1356"/>
                    <a:pt x="92" y="1356"/>
                  </a:cubicBezTo>
                  <a:cubicBezTo>
                    <a:pt x="100" y="1356"/>
                    <a:pt x="106" y="1353"/>
                    <a:pt x="112" y="1346"/>
                  </a:cubicBezTo>
                  <a:lnTo>
                    <a:pt x="919" y="874"/>
                  </a:lnTo>
                  <a:cubicBezTo>
                    <a:pt x="981" y="812"/>
                    <a:pt x="1019" y="725"/>
                    <a:pt x="1019" y="626"/>
                  </a:cubicBezTo>
                  <a:lnTo>
                    <a:pt x="1019" y="179"/>
                  </a:lnTo>
                  <a:cubicBezTo>
                    <a:pt x="1019" y="129"/>
                    <a:pt x="1019" y="80"/>
                    <a:pt x="981" y="42"/>
                  </a:cubicBezTo>
                  <a:cubicBezTo>
                    <a:pt x="972" y="14"/>
                    <a:pt x="949" y="0"/>
                    <a:pt x="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958;p121">
              <a:extLst>
                <a:ext uri="{FF2B5EF4-FFF2-40B4-BE49-F238E27FC236}">
                  <a16:creationId xmlns:a16="http://schemas.microsoft.com/office/drawing/2014/main" id="{5505C4E9-2F3A-31B1-63EE-DA2A8D8DD619}"/>
                </a:ext>
              </a:extLst>
            </p:cNvPr>
            <p:cNvSpPr/>
            <p:nvPr/>
          </p:nvSpPr>
          <p:spPr>
            <a:xfrm>
              <a:off x="1263650" y="2296125"/>
              <a:ext cx="3450" cy="14925"/>
            </a:xfrm>
            <a:custGeom>
              <a:avLst/>
              <a:gdLst/>
              <a:ahLst/>
              <a:cxnLst/>
              <a:rect l="l" t="t" r="r" b="b"/>
              <a:pathLst>
                <a:path w="138" h="597" extrusionOk="0">
                  <a:moveTo>
                    <a:pt x="138" y="0"/>
                  </a:moveTo>
                  <a:lnTo>
                    <a:pt x="38" y="62"/>
                  </a:lnTo>
                  <a:cubicBezTo>
                    <a:pt x="13" y="87"/>
                    <a:pt x="1" y="149"/>
                    <a:pt x="1" y="199"/>
                  </a:cubicBezTo>
                  <a:lnTo>
                    <a:pt x="1" y="596"/>
                  </a:lnTo>
                  <a:lnTo>
                    <a:pt x="13" y="596"/>
                  </a:lnTo>
                  <a:lnTo>
                    <a:pt x="138" y="522"/>
                  </a:lnTo>
                  <a:lnTo>
                    <a:pt x="1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959;p121">
              <a:extLst>
                <a:ext uri="{FF2B5EF4-FFF2-40B4-BE49-F238E27FC236}">
                  <a16:creationId xmlns:a16="http://schemas.microsoft.com/office/drawing/2014/main" id="{364D8EAB-990D-3814-7BBC-DA19F862EA04}"/>
                </a:ext>
              </a:extLst>
            </p:cNvPr>
            <p:cNvSpPr/>
            <p:nvPr/>
          </p:nvSpPr>
          <p:spPr>
            <a:xfrm>
              <a:off x="1268625" y="2293000"/>
              <a:ext cx="3750" cy="15550"/>
            </a:xfrm>
            <a:custGeom>
              <a:avLst/>
              <a:gdLst/>
              <a:ahLst/>
              <a:cxnLst/>
              <a:rect l="l" t="t" r="r" b="b"/>
              <a:pathLst>
                <a:path w="150" h="622" extrusionOk="0">
                  <a:moveTo>
                    <a:pt x="150" y="1"/>
                  </a:moveTo>
                  <a:lnTo>
                    <a:pt x="1" y="88"/>
                  </a:lnTo>
                  <a:lnTo>
                    <a:pt x="1" y="622"/>
                  </a:lnTo>
                  <a:lnTo>
                    <a:pt x="150" y="535"/>
                  </a:lnTo>
                  <a:lnTo>
                    <a:pt x="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960;p121">
              <a:extLst>
                <a:ext uri="{FF2B5EF4-FFF2-40B4-BE49-F238E27FC236}">
                  <a16:creationId xmlns:a16="http://schemas.microsoft.com/office/drawing/2014/main" id="{7E07F262-1EAE-9273-7C7A-ADEE040118DC}"/>
                </a:ext>
              </a:extLst>
            </p:cNvPr>
            <p:cNvSpPr/>
            <p:nvPr/>
          </p:nvSpPr>
          <p:spPr>
            <a:xfrm>
              <a:off x="1273900" y="2290225"/>
              <a:ext cx="3750" cy="15550"/>
            </a:xfrm>
            <a:custGeom>
              <a:avLst/>
              <a:gdLst/>
              <a:ahLst/>
              <a:cxnLst/>
              <a:rect l="l" t="t" r="r" b="b"/>
              <a:pathLst>
                <a:path w="150" h="622" extrusionOk="0">
                  <a:moveTo>
                    <a:pt x="150" y="0"/>
                  </a:moveTo>
                  <a:lnTo>
                    <a:pt x="1" y="75"/>
                  </a:lnTo>
                  <a:lnTo>
                    <a:pt x="1" y="621"/>
                  </a:lnTo>
                  <a:lnTo>
                    <a:pt x="150" y="522"/>
                  </a:lnTo>
                  <a:lnTo>
                    <a:pt x="1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961;p121">
              <a:extLst>
                <a:ext uri="{FF2B5EF4-FFF2-40B4-BE49-F238E27FC236}">
                  <a16:creationId xmlns:a16="http://schemas.microsoft.com/office/drawing/2014/main" id="{550B6743-09A3-09CB-2080-943847F65EAE}"/>
                </a:ext>
              </a:extLst>
            </p:cNvPr>
            <p:cNvSpPr/>
            <p:nvPr/>
          </p:nvSpPr>
          <p:spPr>
            <a:xfrm>
              <a:off x="1279500" y="2287500"/>
              <a:ext cx="3425" cy="15150"/>
            </a:xfrm>
            <a:custGeom>
              <a:avLst/>
              <a:gdLst/>
              <a:ahLst/>
              <a:cxnLst/>
              <a:rect l="l" t="t" r="r" b="b"/>
              <a:pathLst>
                <a:path w="137" h="606" extrusionOk="0">
                  <a:moveTo>
                    <a:pt x="121" y="0"/>
                  </a:moveTo>
                  <a:cubicBezTo>
                    <a:pt x="118" y="0"/>
                    <a:pt x="118" y="4"/>
                    <a:pt x="125" y="10"/>
                  </a:cubicBezTo>
                  <a:lnTo>
                    <a:pt x="0" y="72"/>
                  </a:lnTo>
                  <a:lnTo>
                    <a:pt x="0" y="606"/>
                  </a:lnTo>
                  <a:lnTo>
                    <a:pt x="38" y="569"/>
                  </a:lnTo>
                  <a:cubicBezTo>
                    <a:pt x="112" y="544"/>
                    <a:pt x="137" y="482"/>
                    <a:pt x="137" y="407"/>
                  </a:cubicBezTo>
                  <a:lnTo>
                    <a:pt x="137" y="10"/>
                  </a:lnTo>
                  <a:cubicBezTo>
                    <a:pt x="131" y="4"/>
                    <a:pt x="125" y="0"/>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962;p121">
              <a:extLst>
                <a:ext uri="{FF2B5EF4-FFF2-40B4-BE49-F238E27FC236}">
                  <a16:creationId xmlns:a16="http://schemas.microsoft.com/office/drawing/2014/main" id="{BBC2993C-4087-8446-43E1-C04CFFDB3EC8}"/>
                </a:ext>
              </a:extLst>
            </p:cNvPr>
            <p:cNvSpPr/>
            <p:nvPr/>
          </p:nvSpPr>
          <p:spPr>
            <a:xfrm>
              <a:off x="1285400" y="2286675"/>
              <a:ext cx="2200" cy="11325"/>
            </a:xfrm>
            <a:custGeom>
              <a:avLst/>
              <a:gdLst/>
              <a:ahLst/>
              <a:cxnLst/>
              <a:rect l="l" t="t" r="r" b="b"/>
              <a:pathLst>
                <a:path w="88" h="453" extrusionOk="0">
                  <a:moveTo>
                    <a:pt x="49" y="0"/>
                  </a:moveTo>
                  <a:cubicBezTo>
                    <a:pt x="45" y="0"/>
                    <a:pt x="41" y="2"/>
                    <a:pt x="38" y="6"/>
                  </a:cubicBezTo>
                  <a:lnTo>
                    <a:pt x="0" y="18"/>
                  </a:lnTo>
                  <a:lnTo>
                    <a:pt x="0" y="453"/>
                  </a:lnTo>
                  <a:lnTo>
                    <a:pt x="38" y="415"/>
                  </a:lnTo>
                  <a:cubicBezTo>
                    <a:pt x="87" y="353"/>
                    <a:pt x="87" y="279"/>
                    <a:pt x="87" y="217"/>
                  </a:cubicBezTo>
                  <a:lnTo>
                    <a:pt x="87" y="142"/>
                  </a:lnTo>
                  <a:cubicBezTo>
                    <a:pt x="87" y="58"/>
                    <a:pt x="69" y="0"/>
                    <a:pt x="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963;p121">
              <a:extLst>
                <a:ext uri="{FF2B5EF4-FFF2-40B4-BE49-F238E27FC236}">
                  <a16:creationId xmlns:a16="http://schemas.microsoft.com/office/drawing/2014/main" id="{4D70E33D-E569-8C21-0820-FC35E6461C8E}"/>
                </a:ext>
              </a:extLst>
            </p:cNvPr>
            <p:cNvSpPr/>
            <p:nvPr/>
          </p:nvSpPr>
          <p:spPr>
            <a:xfrm>
              <a:off x="1229825" y="2303250"/>
              <a:ext cx="19900" cy="25800"/>
            </a:xfrm>
            <a:custGeom>
              <a:avLst/>
              <a:gdLst/>
              <a:ahLst/>
              <a:cxnLst/>
              <a:rect l="l" t="t" r="r" b="b"/>
              <a:pathLst>
                <a:path w="796" h="1032" extrusionOk="0">
                  <a:moveTo>
                    <a:pt x="795" y="1"/>
                  </a:moveTo>
                  <a:lnTo>
                    <a:pt x="0" y="709"/>
                  </a:lnTo>
                  <a:lnTo>
                    <a:pt x="435" y="597"/>
                  </a:lnTo>
                  <a:lnTo>
                    <a:pt x="547" y="1032"/>
                  </a:lnTo>
                  <a:lnTo>
                    <a:pt x="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964;p121">
              <a:extLst>
                <a:ext uri="{FF2B5EF4-FFF2-40B4-BE49-F238E27FC236}">
                  <a16:creationId xmlns:a16="http://schemas.microsoft.com/office/drawing/2014/main" id="{D8DF6624-68A8-9E6A-130B-8F2001AEC63F}"/>
                </a:ext>
              </a:extLst>
            </p:cNvPr>
            <p:cNvSpPr/>
            <p:nvPr/>
          </p:nvSpPr>
          <p:spPr>
            <a:xfrm>
              <a:off x="1488775" y="3491500"/>
              <a:ext cx="171725" cy="31200"/>
            </a:xfrm>
            <a:custGeom>
              <a:avLst/>
              <a:gdLst/>
              <a:ahLst/>
              <a:cxnLst/>
              <a:rect l="l" t="t" r="r" b="b"/>
              <a:pathLst>
                <a:path w="6869" h="1248" extrusionOk="0">
                  <a:moveTo>
                    <a:pt x="62" y="0"/>
                  </a:moveTo>
                  <a:cubicBezTo>
                    <a:pt x="0" y="12"/>
                    <a:pt x="0" y="323"/>
                    <a:pt x="37" y="435"/>
                  </a:cubicBezTo>
                  <a:cubicBezTo>
                    <a:pt x="87" y="534"/>
                    <a:pt x="447" y="931"/>
                    <a:pt x="1143" y="1068"/>
                  </a:cubicBezTo>
                  <a:cubicBezTo>
                    <a:pt x="1365" y="1112"/>
                    <a:pt x="1615" y="1128"/>
                    <a:pt x="1867" y="1128"/>
                  </a:cubicBezTo>
                  <a:cubicBezTo>
                    <a:pt x="2402" y="1128"/>
                    <a:pt x="2942" y="1056"/>
                    <a:pt x="3229" y="1031"/>
                  </a:cubicBezTo>
                  <a:cubicBezTo>
                    <a:pt x="3256" y="1029"/>
                    <a:pt x="3287" y="1028"/>
                    <a:pt x="3322" y="1028"/>
                  </a:cubicBezTo>
                  <a:cubicBezTo>
                    <a:pt x="3808" y="1028"/>
                    <a:pt x="4971" y="1182"/>
                    <a:pt x="5365" y="1217"/>
                  </a:cubicBezTo>
                  <a:cubicBezTo>
                    <a:pt x="5501" y="1238"/>
                    <a:pt x="5631" y="1247"/>
                    <a:pt x="5752" y="1247"/>
                  </a:cubicBezTo>
                  <a:cubicBezTo>
                    <a:pt x="6218" y="1247"/>
                    <a:pt x="6572" y="1109"/>
                    <a:pt x="6769" y="931"/>
                  </a:cubicBezTo>
                  <a:cubicBezTo>
                    <a:pt x="6843" y="832"/>
                    <a:pt x="6868" y="708"/>
                    <a:pt x="6856" y="584"/>
                  </a:cubicBezTo>
                  <a:cubicBezTo>
                    <a:pt x="6843" y="311"/>
                    <a:pt x="6831" y="261"/>
                    <a:pt x="6781" y="261"/>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965;p121">
              <a:extLst>
                <a:ext uri="{FF2B5EF4-FFF2-40B4-BE49-F238E27FC236}">
                  <a16:creationId xmlns:a16="http://schemas.microsoft.com/office/drawing/2014/main" id="{894AD973-FC91-FB45-A99A-7E36EF65FDB8}"/>
                </a:ext>
              </a:extLst>
            </p:cNvPr>
            <p:cNvSpPr/>
            <p:nvPr/>
          </p:nvSpPr>
          <p:spPr>
            <a:xfrm>
              <a:off x="1489075" y="3444250"/>
              <a:ext cx="169550" cy="70850"/>
            </a:xfrm>
            <a:custGeom>
              <a:avLst/>
              <a:gdLst/>
              <a:ahLst/>
              <a:cxnLst/>
              <a:rect l="l" t="t" r="r" b="b"/>
              <a:pathLst>
                <a:path w="6782" h="2834" extrusionOk="0">
                  <a:moveTo>
                    <a:pt x="6188" y="0"/>
                  </a:moveTo>
                  <a:cubicBezTo>
                    <a:pt x="5769" y="0"/>
                    <a:pt x="4434" y="40"/>
                    <a:pt x="4434" y="40"/>
                  </a:cubicBezTo>
                  <a:cubicBezTo>
                    <a:pt x="4323" y="40"/>
                    <a:pt x="4298" y="164"/>
                    <a:pt x="4248" y="288"/>
                  </a:cubicBezTo>
                  <a:cubicBezTo>
                    <a:pt x="4161" y="549"/>
                    <a:pt x="3925" y="586"/>
                    <a:pt x="3664" y="661"/>
                  </a:cubicBezTo>
                  <a:cubicBezTo>
                    <a:pt x="3354" y="723"/>
                    <a:pt x="3043" y="772"/>
                    <a:pt x="2733" y="785"/>
                  </a:cubicBezTo>
                  <a:cubicBezTo>
                    <a:pt x="2693" y="786"/>
                    <a:pt x="2653" y="787"/>
                    <a:pt x="2614" y="787"/>
                  </a:cubicBezTo>
                  <a:cubicBezTo>
                    <a:pt x="2302" y="787"/>
                    <a:pt x="2017" y="747"/>
                    <a:pt x="1652" y="747"/>
                  </a:cubicBezTo>
                  <a:cubicBezTo>
                    <a:pt x="1627" y="747"/>
                    <a:pt x="1601" y="746"/>
                    <a:pt x="1575" y="746"/>
                  </a:cubicBezTo>
                  <a:cubicBezTo>
                    <a:pt x="1239" y="746"/>
                    <a:pt x="896" y="822"/>
                    <a:pt x="584" y="983"/>
                  </a:cubicBezTo>
                  <a:cubicBezTo>
                    <a:pt x="212" y="1157"/>
                    <a:pt x="1" y="1542"/>
                    <a:pt x="38" y="1952"/>
                  </a:cubicBezTo>
                  <a:cubicBezTo>
                    <a:pt x="125" y="2238"/>
                    <a:pt x="398" y="2399"/>
                    <a:pt x="696" y="2523"/>
                  </a:cubicBezTo>
                  <a:cubicBezTo>
                    <a:pt x="1031" y="2648"/>
                    <a:pt x="1404" y="2722"/>
                    <a:pt x="1764" y="2735"/>
                  </a:cubicBezTo>
                  <a:cubicBezTo>
                    <a:pt x="1837" y="2741"/>
                    <a:pt x="1914" y="2744"/>
                    <a:pt x="1995" y="2744"/>
                  </a:cubicBezTo>
                  <a:cubicBezTo>
                    <a:pt x="2383" y="2744"/>
                    <a:pt x="2845" y="2681"/>
                    <a:pt x="3205" y="2660"/>
                  </a:cubicBezTo>
                  <a:cubicBezTo>
                    <a:pt x="3291" y="2658"/>
                    <a:pt x="3378" y="2657"/>
                    <a:pt x="3465" y="2657"/>
                  </a:cubicBezTo>
                  <a:cubicBezTo>
                    <a:pt x="3928" y="2657"/>
                    <a:pt x="4397" y="2686"/>
                    <a:pt x="4857" y="2759"/>
                  </a:cubicBezTo>
                  <a:cubicBezTo>
                    <a:pt x="5130" y="2803"/>
                    <a:pt x="5363" y="2834"/>
                    <a:pt x="5588" y="2834"/>
                  </a:cubicBezTo>
                  <a:cubicBezTo>
                    <a:pt x="5813" y="2834"/>
                    <a:pt x="6030" y="2803"/>
                    <a:pt x="6272" y="2722"/>
                  </a:cubicBezTo>
                  <a:cubicBezTo>
                    <a:pt x="6471" y="2672"/>
                    <a:pt x="6657" y="2536"/>
                    <a:pt x="6769" y="2350"/>
                  </a:cubicBezTo>
                  <a:cubicBezTo>
                    <a:pt x="6782" y="2051"/>
                    <a:pt x="6769" y="1778"/>
                    <a:pt x="6707" y="1493"/>
                  </a:cubicBezTo>
                  <a:cubicBezTo>
                    <a:pt x="6707" y="1455"/>
                    <a:pt x="6695" y="1406"/>
                    <a:pt x="6670" y="1344"/>
                  </a:cubicBezTo>
                  <a:cubicBezTo>
                    <a:pt x="6657" y="1281"/>
                    <a:pt x="6645" y="1219"/>
                    <a:pt x="6608" y="1157"/>
                  </a:cubicBezTo>
                  <a:cubicBezTo>
                    <a:pt x="6583" y="1058"/>
                    <a:pt x="6583" y="959"/>
                    <a:pt x="6558" y="847"/>
                  </a:cubicBezTo>
                  <a:cubicBezTo>
                    <a:pt x="6533" y="710"/>
                    <a:pt x="6496" y="27"/>
                    <a:pt x="6297" y="2"/>
                  </a:cubicBezTo>
                  <a:cubicBezTo>
                    <a:pt x="6278" y="1"/>
                    <a:pt x="6240" y="0"/>
                    <a:pt x="6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966;p121">
              <a:extLst>
                <a:ext uri="{FF2B5EF4-FFF2-40B4-BE49-F238E27FC236}">
                  <a16:creationId xmlns:a16="http://schemas.microsoft.com/office/drawing/2014/main" id="{2BDEDF68-EE16-9E9C-B108-FC946AE7CC4F}"/>
                </a:ext>
              </a:extLst>
            </p:cNvPr>
            <p:cNvSpPr/>
            <p:nvPr/>
          </p:nvSpPr>
          <p:spPr>
            <a:xfrm>
              <a:off x="1489075" y="3444250"/>
              <a:ext cx="169550" cy="70850"/>
            </a:xfrm>
            <a:custGeom>
              <a:avLst/>
              <a:gdLst/>
              <a:ahLst/>
              <a:cxnLst/>
              <a:rect l="l" t="t" r="r" b="b"/>
              <a:pathLst>
                <a:path w="6782" h="2834" extrusionOk="0">
                  <a:moveTo>
                    <a:pt x="6188" y="0"/>
                  </a:moveTo>
                  <a:cubicBezTo>
                    <a:pt x="5769" y="0"/>
                    <a:pt x="4434" y="40"/>
                    <a:pt x="4434" y="40"/>
                  </a:cubicBezTo>
                  <a:cubicBezTo>
                    <a:pt x="4323" y="40"/>
                    <a:pt x="4298" y="164"/>
                    <a:pt x="4248" y="288"/>
                  </a:cubicBezTo>
                  <a:cubicBezTo>
                    <a:pt x="4161" y="549"/>
                    <a:pt x="3925" y="586"/>
                    <a:pt x="3664" y="661"/>
                  </a:cubicBezTo>
                  <a:cubicBezTo>
                    <a:pt x="3354" y="723"/>
                    <a:pt x="3043" y="772"/>
                    <a:pt x="2733" y="785"/>
                  </a:cubicBezTo>
                  <a:cubicBezTo>
                    <a:pt x="2693" y="786"/>
                    <a:pt x="2653" y="787"/>
                    <a:pt x="2614" y="787"/>
                  </a:cubicBezTo>
                  <a:cubicBezTo>
                    <a:pt x="2302" y="787"/>
                    <a:pt x="2017" y="747"/>
                    <a:pt x="1652" y="747"/>
                  </a:cubicBezTo>
                  <a:cubicBezTo>
                    <a:pt x="1627" y="747"/>
                    <a:pt x="1601" y="746"/>
                    <a:pt x="1575" y="746"/>
                  </a:cubicBezTo>
                  <a:cubicBezTo>
                    <a:pt x="1239" y="746"/>
                    <a:pt x="896" y="822"/>
                    <a:pt x="584" y="983"/>
                  </a:cubicBezTo>
                  <a:cubicBezTo>
                    <a:pt x="212" y="1157"/>
                    <a:pt x="1" y="1542"/>
                    <a:pt x="38" y="1952"/>
                  </a:cubicBezTo>
                  <a:cubicBezTo>
                    <a:pt x="125" y="2238"/>
                    <a:pt x="398" y="2399"/>
                    <a:pt x="696" y="2523"/>
                  </a:cubicBezTo>
                  <a:cubicBezTo>
                    <a:pt x="1031" y="2648"/>
                    <a:pt x="1404" y="2722"/>
                    <a:pt x="1764" y="2735"/>
                  </a:cubicBezTo>
                  <a:cubicBezTo>
                    <a:pt x="1837" y="2741"/>
                    <a:pt x="1914" y="2744"/>
                    <a:pt x="1995" y="2744"/>
                  </a:cubicBezTo>
                  <a:cubicBezTo>
                    <a:pt x="2383" y="2744"/>
                    <a:pt x="2845" y="2681"/>
                    <a:pt x="3205" y="2660"/>
                  </a:cubicBezTo>
                  <a:cubicBezTo>
                    <a:pt x="3291" y="2658"/>
                    <a:pt x="3378" y="2657"/>
                    <a:pt x="3465" y="2657"/>
                  </a:cubicBezTo>
                  <a:cubicBezTo>
                    <a:pt x="3928" y="2657"/>
                    <a:pt x="4397" y="2686"/>
                    <a:pt x="4857" y="2759"/>
                  </a:cubicBezTo>
                  <a:cubicBezTo>
                    <a:pt x="5130" y="2803"/>
                    <a:pt x="5363" y="2834"/>
                    <a:pt x="5588" y="2834"/>
                  </a:cubicBezTo>
                  <a:cubicBezTo>
                    <a:pt x="5813" y="2834"/>
                    <a:pt x="6030" y="2803"/>
                    <a:pt x="6272" y="2722"/>
                  </a:cubicBezTo>
                  <a:cubicBezTo>
                    <a:pt x="6471" y="2672"/>
                    <a:pt x="6657" y="2536"/>
                    <a:pt x="6769" y="2350"/>
                  </a:cubicBezTo>
                  <a:cubicBezTo>
                    <a:pt x="6782" y="2051"/>
                    <a:pt x="6769" y="1778"/>
                    <a:pt x="6707" y="1493"/>
                  </a:cubicBezTo>
                  <a:cubicBezTo>
                    <a:pt x="6707" y="1455"/>
                    <a:pt x="6695" y="1406"/>
                    <a:pt x="6670" y="1344"/>
                  </a:cubicBezTo>
                  <a:cubicBezTo>
                    <a:pt x="6657" y="1281"/>
                    <a:pt x="6645" y="1219"/>
                    <a:pt x="6608" y="1157"/>
                  </a:cubicBezTo>
                  <a:cubicBezTo>
                    <a:pt x="6583" y="1058"/>
                    <a:pt x="6583" y="959"/>
                    <a:pt x="6558" y="847"/>
                  </a:cubicBezTo>
                  <a:cubicBezTo>
                    <a:pt x="6533" y="710"/>
                    <a:pt x="6496" y="27"/>
                    <a:pt x="6297" y="2"/>
                  </a:cubicBezTo>
                  <a:cubicBezTo>
                    <a:pt x="6278" y="1"/>
                    <a:pt x="6240" y="0"/>
                    <a:pt x="61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967;p121">
              <a:extLst>
                <a:ext uri="{FF2B5EF4-FFF2-40B4-BE49-F238E27FC236}">
                  <a16:creationId xmlns:a16="http://schemas.microsoft.com/office/drawing/2014/main" id="{2B0B7B85-2FF4-BCE6-3BB9-7FBCBE2BCAB5}"/>
                </a:ext>
              </a:extLst>
            </p:cNvPr>
            <p:cNvSpPr/>
            <p:nvPr/>
          </p:nvSpPr>
          <p:spPr>
            <a:xfrm>
              <a:off x="1552725" y="3461475"/>
              <a:ext cx="20200" cy="23600"/>
            </a:xfrm>
            <a:custGeom>
              <a:avLst/>
              <a:gdLst/>
              <a:ahLst/>
              <a:cxnLst/>
              <a:rect l="l" t="t" r="r" b="b"/>
              <a:pathLst>
                <a:path w="808" h="944" extrusionOk="0">
                  <a:moveTo>
                    <a:pt x="621" y="0"/>
                  </a:moveTo>
                  <a:cubicBezTo>
                    <a:pt x="520" y="0"/>
                    <a:pt x="424" y="20"/>
                    <a:pt x="323" y="58"/>
                  </a:cubicBezTo>
                  <a:cubicBezTo>
                    <a:pt x="150" y="282"/>
                    <a:pt x="50" y="530"/>
                    <a:pt x="1" y="791"/>
                  </a:cubicBezTo>
                  <a:cubicBezTo>
                    <a:pt x="6" y="896"/>
                    <a:pt x="92" y="944"/>
                    <a:pt x="180" y="944"/>
                  </a:cubicBezTo>
                  <a:cubicBezTo>
                    <a:pt x="278" y="944"/>
                    <a:pt x="380" y="884"/>
                    <a:pt x="373" y="779"/>
                  </a:cubicBezTo>
                  <a:cubicBezTo>
                    <a:pt x="423" y="481"/>
                    <a:pt x="572" y="207"/>
                    <a:pt x="808" y="21"/>
                  </a:cubicBezTo>
                  <a:cubicBezTo>
                    <a:pt x="743" y="7"/>
                    <a:pt x="681" y="0"/>
                    <a:pt x="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968;p121">
              <a:extLst>
                <a:ext uri="{FF2B5EF4-FFF2-40B4-BE49-F238E27FC236}">
                  <a16:creationId xmlns:a16="http://schemas.microsoft.com/office/drawing/2014/main" id="{EBF56CF3-6E81-76C8-56EE-01DC040796F5}"/>
                </a:ext>
              </a:extLst>
            </p:cNvPr>
            <p:cNvSpPr/>
            <p:nvPr/>
          </p:nvSpPr>
          <p:spPr>
            <a:xfrm>
              <a:off x="1535000" y="3462525"/>
              <a:ext cx="17750" cy="21500"/>
            </a:xfrm>
            <a:custGeom>
              <a:avLst/>
              <a:gdLst/>
              <a:ahLst/>
              <a:cxnLst/>
              <a:rect l="l" t="t" r="r" b="b"/>
              <a:pathLst>
                <a:path w="710" h="860" extrusionOk="0">
                  <a:moveTo>
                    <a:pt x="554" y="0"/>
                  </a:moveTo>
                  <a:cubicBezTo>
                    <a:pt x="498" y="0"/>
                    <a:pt x="438" y="13"/>
                    <a:pt x="399" y="41"/>
                  </a:cubicBezTo>
                  <a:cubicBezTo>
                    <a:pt x="51" y="252"/>
                    <a:pt x="14" y="737"/>
                    <a:pt x="14" y="737"/>
                  </a:cubicBezTo>
                  <a:cubicBezTo>
                    <a:pt x="1" y="816"/>
                    <a:pt x="89" y="860"/>
                    <a:pt x="174" y="860"/>
                  </a:cubicBezTo>
                  <a:cubicBezTo>
                    <a:pt x="250" y="860"/>
                    <a:pt x="325" y="825"/>
                    <a:pt x="325" y="749"/>
                  </a:cubicBezTo>
                  <a:cubicBezTo>
                    <a:pt x="362" y="488"/>
                    <a:pt x="511" y="240"/>
                    <a:pt x="710" y="54"/>
                  </a:cubicBezTo>
                  <a:cubicBezTo>
                    <a:pt x="689" y="20"/>
                    <a:pt x="624"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969;p121">
              <a:extLst>
                <a:ext uri="{FF2B5EF4-FFF2-40B4-BE49-F238E27FC236}">
                  <a16:creationId xmlns:a16="http://schemas.microsoft.com/office/drawing/2014/main" id="{2C751FD4-B41E-3DDF-AD6E-D44EFB14A189}"/>
                </a:ext>
              </a:extLst>
            </p:cNvPr>
            <p:cNvSpPr/>
            <p:nvPr/>
          </p:nvSpPr>
          <p:spPr>
            <a:xfrm>
              <a:off x="1672575" y="3354875"/>
              <a:ext cx="99700" cy="100425"/>
            </a:xfrm>
            <a:custGeom>
              <a:avLst/>
              <a:gdLst/>
              <a:ahLst/>
              <a:cxnLst/>
              <a:rect l="l" t="t" r="r" b="b"/>
              <a:pathLst>
                <a:path w="3988" h="4017" extrusionOk="0">
                  <a:moveTo>
                    <a:pt x="63" y="0"/>
                  </a:moveTo>
                  <a:lnTo>
                    <a:pt x="63" y="0"/>
                  </a:lnTo>
                  <a:cubicBezTo>
                    <a:pt x="1" y="572"/>
                    <a:pt x="1" y="746"/>
                    <a:pt x="137" y="1118"/>
                  </a:cubicBezTo>
                  <a:cubicBezTo>
                    <a:pt x="348" y="1652"/>
                    <a:pt x="721" y="1901"/>
                    <a:pt x="944" y="2124"/>
                  </a:cubicBezTo>
                  <a:cubicBezTo>
                    <a:pt x="1230" y="2373"/>
                    <a:pt x="1466" y="2646"/>
                    <a:pt x="1665" y="2956"/>
                  </a:cubicBezTo>
                  <a:cubicBezTo>
                    <a:pt x="1863" y="3304"/>
                    <a:pt x="2112" y="3615"/>
                    <a:pt x="2410" y="3863"/>
                  </a:cubicBezTo>
                  <a:cubicBezTo>
                    <a:pt x="2542" y="3967"/>
                    <a:pt x="2801" y="4017"/>
                    <a:pt x="3056" y="4017"/>
                  </a:cubicBezTo>
                  <a:cubicBezTo>
                    <a:pt x="3258" y="4017"/>
                    <a:pt x="3458" y="3985"/>
                    <a:pt x="3590" y="3925"/>
                  </a:cubicBezTo>
                  <a:cubicBezTo>
                    <a:pt x="3888" y="3776"/>
                    <a:pt x="3987" y="3677"/>
                    <a:pt x="3975" y="3155"/>
                  </a:cubicBezTo>
                  <a:cubicBezTo>
                    <a:pt x="3962" y="2646"/>
                    <a:pt x="2435" y="2522"/>
                    <a:pt x="2435" y="2522"/>
                  </a:cubicBezTo>
                  <a:lnTo>
                    <a:pt x="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970;p121">
              <a:extLst>
                <a:ext uri="{FF2B5EF4-FFF2-40B4-BE49-F238E27FC236}">
                  <a16:creationId xmlns:a16="http://schemas.microsoft.com/office/drawing/2014/main" id="{48C26934-C6A6-E5E6-987D-3E2B9D07D455}"/>
                </a:ext>
              </a:extLst>
            </p:cNvPr>
            <p:cNvSpPr/>
            <p:nvPr/>
          </p:nvSpPr>
          <p:spPr>
            <a:xfrm>
              <a:off x="1672275" y="3341500"/>
              <a:ext cx="104350" cy="106125"/>
            </a:xfrm>
            <a:custGeom>
              <a:avLst/>
              <a:gdLst/>
              <a:ahLst/>
              <a:cxnLst/>
              <a:rect l="l" t="t" r="r" b="b"/>
              <a:pathLst>
                <a:path w="4174" h="4245" extrusionOk="0">
                  <a:moveTo>
                    <a:pt x="746" y="1"/>
                  </a:moveTo>
                  <a:cubicBezTo>
                    <a:pt x="658" y="1"/>
                    <a:pt x="574" y="16"/>
                    <a:pt x="497" y="51"/>
                  </a:cubicBezTo>
                  <a:cubicBezTo>
                    <a:pt x="87" y="225"/>
                    <a:pt x="0" y="473"/>
                    <a:pt x="137" y="1057"/>
                  </a:cubicBezTo>
                  <a:cubicBezTo>
                    <a:pt x="335" y="1976"/>
                    <a:pt x="795" y="2113"/>
                    <a:pt x="1230" y="2560"/>
                  </a:cubicBezTo>
                  <a:cubicBezTo>
                    <a:pt x="1739" y="3081"/>
                    <a:pt x="1975" y="3454"/>
                    <a:pt x="2323" y="3889"/>
                  </a:cubicBezTo>
                  <a:cubicBezTo>
                    <a:pt x="2523" y="4115"/>
                    <a:pt x="2888" y="4245"/>
                    <a:pt x="3226" y="4245"/>
                  </a:cubicBezTo>
                  <a:cubicBezTo>
                    <a:pt x="3389" y="4245"/>
                    <a:pt x="3547" y="4214"/>
                    <a:pt x="3676" y="4150"/>
                  </a:cubicBezTo>
                  <a:cubicBezTo>
                    <a:pt x="4173" y="3901"/>
                    <a:pt x="3999" y="3367"/>
                    <a:pt x="3987" y="2995"/>
                  </a:cubicBezTo>
                  <a:cubicBezTo>
                    <a:pt x="3962" y="2523"/>
                    <a:pt x="3912" y="2274"/>
                    <a:pt x="3788" y="2225"/>
                  </a:cubicBezTo>
                  <a:cubicBezTo>
                    <a:pt x="3651" y="2175"/>
                    <a:pt x="2683" y="759"/>
                    <a:pt x="2347" y="660"/>
                  </a:cubicBezTo>
                  <a:cubicBezTo>
                    <a:pt x="1974" y="564"/>
                    <a:pt x="1280" y="1"/>
                    <a:pt x="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971;p121">
              <a:extLst>
                <a:ext uri="{FF2B5EF4-FFF2-40B4-BE49-F238E27FC236}">
                  <a16:creationId xmlns:a16="http://schemas.microsoft.com/office/drawing/2014/main" id="{CF0C99F0-ADDB-A164-D2A6-60A98E8D4A50}"/>
                </a:ext>
              </a:extLst>
            </p:cNvPr>
            <p:cNvSpPr/>
            <p:nvPr/>
          </p:nvSpPr>
          <p:spPr>
            <a:xfrm>
              <a:off x="1672275" y="3341500"/>
              <a:ext cx="104350" cy="106125"/>
            </a:xfrm>
            <a:custGeom>
              <a:avLst/>
              <a:gdLst/>
              <a:ahLst/>
              <a:cxnLst/>
              <a:rect l="l" t="t" r="r" b="b"/>
              <a:pathLst>
                <a:path w="4174" h="4245" extrusionOk="0">
                  <a:moveTo>
                    <a:pt x="746" y="1"/>
                  </a:moveTo>
                  <a:cubicBezTo>
                    <a:pt x="658" y="1"/>
                    <a:pt x="574" y="16"/>
                    <a:pt x="497" y="51"/>
                  </a:cubicBezTo>
                  <a:cubicBezTo>
                    <a:pt x="87" y="225"/>
                    <a:pt x="0" y="473"/>
                    <a:pt x="137" y="1057"/>
                  </a:cubicBezTo>
                  <a:cubicBezTo>
                    <a:pt x="335" y="1976"/>
                    <a:pt x="795" y="2113"/>
                    <a:pt x="1230" y="2560"/>
                  </a:cubicBezTo>
                  <a:cubicBezTo>
                    <a:pt x="1739" y="3081"/>
                    <a:pt x="1975" y="3454"/>
                    <a:pt x="2323" y="3889"/>
                  </a:cubicBezTo>
                  <a:cubicBezTo>
                    <a:pt x="2523" y="4115"/>
                    <a:pt x="2888" y="4245"/>
                    <a:pt x="3226" y="4245"/>
                  </a:cubicBezTo>
                  <a:cubicBezTo>
                    <a:pt x="3389" y="4245"/>
                    <a:pt x="3547" y="4214"/>
                    <a:pt x="3676" y="4150"/>
                  </a:cubicBezTo>
                  <a:cubicBezTo>
                    <a:pt x="4173" y="3901"/>
                    <a:pt x="3999" y="3367"/>
                    <a:pt x="3987" y="2995"/>
                  </a:cubicBezTo>
                  <a:cubicBezTo>
                    <a:pt x="3962" y="2523"/>
                    <a:pt x="3912" y="2274"/>
                    <a:pt x="3788" y="2225"/>
                  </a:cubicBezTo>
                  <a:cubicBezTo>
                    <a:pt x="3651" y="2175"/>
                    <a:pt x="2683" y="759"/>
                    <a:pt x="2347" y="660"/>
                  </a:cubicBezTo>
                  <a:cubicBezTo>
                    <a:pt x="1974" y="564"/>
                    <a:pt x="1280" y="1"/>
                    <a:pt x="7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972;p121">
              <a:extLst>
                <a:ext uri="{FF2B5EF4-FFF2-40B4-BE49-F238E27FC236}">
                  <a16:creationId xmlns:a16="http://schemas.microsoft.com/office/drawing/2014/main" id="{2E274D43-91D3-4E5C-294A-ED875E6E505A}"/>
                </a:ext>
              </a:extLst>
            </p:cNvPr>
            <p:cNvSpPr/>
            <p:nvPr/>
          </p:nvSpPr>
          <p:spPr>
            <a:xfrm>
              <a:off x="1697625" y="3357350"/>
              <a:ext cx="37700" cy="25200"/>
            </a:xfrm>
            <a:custGeom>
              <a:avLst/>
              <a:gdLst/>
              <a:ahLst/>
              <a:cxnLst/>
              <a:rect l="l" t="t" r="r" b="b"/>
              <a:pathLst>
                <a:path w="1508" h="1008" extrusionOk="0">
                  <a:moveTo>
                    <a:pt x="1222" y="1"/>
                  </a:moveTo>
                  <a:cubicBezTo>
                    <a:pt x="725" y="38"/>
                    <a:pt x="265" y="349"/>
                    <a:pt x="54" y="796"/>
                  </a:cubicBezTo>
                  <a:cubicBezTo>
                    <a:pt x="1" y="911"/>
                    <a:pt x="107" y="1008"/>
                    <a:pt x="221" y="1008"/>
                  </a:cubicBezTo>
                  <a:cubicBezTo>
                    <a:pt x="267" y="1008"/>
                    <a:pt x="313" y="992"/>
                    <a:pt x="352" y="957"/>
                  </a:cubicBezTo>
                  <a:cubicBezTo>
                    <a:pt x="638" y="349"/>
                    <a:pt x="1259" y="187"/>
                    <a:pt x="1507" y="162"/>
                  </a:cubicBezTo>
                  <a:cubicBezTo>
                    <a:pt x="1458" y="113"/>
                    <a:pt x="1396" y="63"/>
                    <a:pt x="1296" y="38"/>
                  </a:cubicBezTo>
                  <a:cubicBezTo>
                    <a:pt x="1284" y="38"/>
                    <a:pt x="1246" y="26"/>
                    <a:pt x="1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973;p121">
              <a:extLst>
                <a:ext uri="{FF2B5EF4-FFF2-40B4-BE49-F238E27FC236}">
                  <a16:creationId xmlns:a16="http://schemas.microsoft.com/office/drawing/2014/main" id="{D101B079-B1D8-FDA2-E7D8-F8C747741F5B}"/>
                </a:ext>
              </a:extLst>
            </p:cNvPr>
            <p:cNvSpPr/>
            <p:nvPr/>
          </p:nvSpPr>
          <p:spPr>
            <a:xfrm>
              <a:off x="1711200" y="3364800"/>
              <a:ext cx="32500" cy="24900"/>
            </a:xfrm>
            <a:custGeom>
              <a:avLst/>
              <a:gdLst/>
              <a:ahLst/>
              <a:cxnLst/>
              <a:rect l="l" t="t" r="r" b="b"/>
              <a:pathLst>
                <a:path w="1300" h="996" extrusionOk="0">
                  <a:moveTo>
                    <a:pt x="1126" y="1"/>
                  </a:moveTo>
                  <a:cubicBezTo>
                    <a:pt x="666" y="63"/>
                    <a:pt x="244" y="361"/>
                    <a:pt x="45" y="796"/>
                  </a:cubicBezTo>
                  <a:cubicBezTo>
                    <a:pt x="1" y="902"/>
                    <a:pt x="96" y="996"/>
                    <a:pt x="203" y="996"/>
                  </a:cubicBezTo>
                  <a:cubicBezTo>
                    <a:pt x="246" y="996"/>
                    <a:pt x="292" y="980"/>
                    <a:pt x="331" y="945"/>
                  </a:cubicBezTo>
                  <a:cubicBezTo>
                    <a:pt x="517" y="560"/>
                    <a:pt x="877" y="287"/>
                    <a:pt x="1300" y="187"/>
                  </a:cubicBezTo>
                  <a:cubicBezTo>
                    <a:pt x="1238" y="125"/>
                    <a:pt x="1175" y="63"/>
                    <a:pt x="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974;p121">
              <a:extLst>
                <a:ext uri="{FF2B5EF4-FFF2-40B4-BE49-F238E27FC236}">
                  <a16:creationId xmlns:a16="http://schemas.microsoft.com/office/drawing/2014/main" id="{85E43A0E-94F2-6BED-C76B-8DAEED693849}"/>
                </a:ext>
              </a:extLst>
            </p:cNvPr>
            <p:cNvSpPr/>
            <p:nvPr/>
          </p:nvSpPr>
          <p:spPr>
            <a:xfrm>
              <a:off x="1723800" y="3372575"/>
              <a:ext cx="44425" cy="36050"/>
            </a:xfrm>
            <a:custGeom>
              <a:avLst/>
              <a:gdLst/>
              <a:ahLst/>
              <a:cxnLst/>
              <a:rect l="l" t="t" r="r" b="b"/>
              <a:pathLst>
                <a:path w="1777" h="1442" extrusionOk="0">
                  <a:moveTo>
                    <a:pt x="1777" y="0"/>
                  </a:moveTo>
                  <a:lnTo>
                    <a:pt x="1" y="112"/>
                  </a:lnTo>
                  <a:cubicBezTo>
                    <a:pt x="1" y="112"/>
                    <a:pt x="63" y="1068"/>
                    <a:pt x="100" y="1131"/>
                  </a:cubicBezTo>
                  <a:cubicBezTo>
                    <a:pt x="130" y="1353"/>
                    <a:pt x="497" y="1441"/>
                    <a:pt x="873" y="1441"/>
                  </a:cubicBezTo>
                  <a:cubicBezTo>
                    <a:pt x="1276" y="1441"/>
                    <a:pt x="1689" y="1340"/>
                    <a:pt x="1715" y="1193"/>
                  </a:cubicBezTo>
                  <a:lnTo>
                    <a:pt x="17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975;p121">
              <a:extLst>
                <a:ext uri="{FF2B5EF4-FFF2-40B4-BE49-F238E27FC236}">
                  <a16:creationId xmlns:a16="http://schemas.microsoft.com/office/drawing/2014/main" id="{1A84962E-A304-CAFF-E545-77D385F07270}"/>
                </a:ext>
              </a:extLst>
            </p:cNvPr>
            <p:cNvSpPr/>
            <p:nvPr/>
          </p:nvSpPr>
          <p:spPr>
            <a:xfrm>
              <a:off x="1701450" y="3164225"/>
              <a:ext cx="90075" cy="236625"/>
            </a:xfrm>
            <a:custGeom>
              <a:avLst/>
              <a:gdLst/>
              <a:ahLst/>
              <a:cxnLst/>
              <a:rect l="l" t="t" r="r" b="b"/>
              <a:pathLst>
                <a:path w="3603" h="9465" extrusionOk="0">
                  <a:moveTo>
                    <a:pt x="3441" y="1"/>
                  </a:moveTo>
                  <a:lnTo>
                    <a:pt x="1" y="361"/>
                  </a:lnTo>
                  <a:cubicBezTo>
                    <a:pt x="1" y="361"/>
                    <a:pt x="224" y="2224"/>
                    <a:pt x="410" y="4273"/>
                  </a:cubicBezTo>
                  <a:cubicBezTo>
                    <a:pt x="597" y="6322"/>
                    <a:pt x="1007" y="9465"/>
                    <a:pt x="1007" y="9465"/>
                  </a:cubicBezTo>
                  <a:lnTo>
                    <a:pt x="2634" y="8906"/>
                  </a:lnTo>
                  <a:cubicBezTo>
                    <a:pt x="2758" y="7068"/>
                    <a:pt x="3602" y="2758"/>
                    <a:pt x="3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976;p121">
              <a:extLst>
                <a:ext uri="{FF2B5EF4-FFF2-40B4-BE49-F238E27FC236}">
                  <a16:creationId xmlns:a16="http://schemas.microsoft.com/office/drawing/2014/main" id="{37175EF7-79CC-AC1B-8B85-940AA6CE1091}"/>
                </a:ext>
              </a:extLst>
            </p:cNvPr>
            <p:cNvSpPr/>
            <p:nvPr/>
          </p:nvSpPr>
          <p:spPr>
            <a:xfrm>
              <a:off x="1599000" y="3427850"/>
              <a:ext cx="50625" cy="32175"/>
            </a:xfrm>
            <a:custGeom>
              <a:avLst/>
              <a:gdLst/>
              <a:ahLst/>
              <a:cxnLst/>
              <a:rect l="l" t="t" r="r" b="b"/>
              <a:pathLst>
                <a:path w="2025" h="1287" extrusionOk="0">
                  <a:moveTo>
                    <a:pt x="37" y="0"/>
                  </a:moveTo>
                  <a:lnTo>
                    <a:pt x="25" y="646"/>
                  </a:lnTo>
                  <a:cubicBezTo>
                    <a:pt x="0" y="1081"/>
                    <a:pt x="373" y="1254"/>
                    <a:pt x="907" y="1279"/>
                  </a:cubicBezTo>
                  <a:cubicBezTo>
                    <a:pt x="965" y="1284"/>
                    <a:pt x="1021" y="1286"/>
                    <a:pt x="1075" y="1286"/>
                  </a:cubicBezTo>
                  <a:cubicBezTo>
                    <a:pt x="1732" y="1286"/>
                    <a:pt x="1988" y="950"/>
                    <a:pt x="2000" y="720"/>
                  </a:cubicBezTo>
                  <a:cubicBezTo>
                    <a:pt x="2012" y="472"/>
                    <a:pt x="2024" y="25"/>
                    <a:pt x="2024" y="25"/>
                  </a:cubicBezTo>
                  <a:lnTo>
                    <a:pt x="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977;p121">
              <a:extLst>
                <a:ext uri="{FF2B5EF4-FFF2-40B4-BE49-F238E27FC236}">
                  <a16:creationId xmlns:a16="http://schemas.microsoft.com/office/drawing/2014/main" id="{4AF227C1-8538-9FDC-D718-3E054AA2D86E}"/>
                </a:ext>
              </a:extLst>
            </p:cNvPr>
            <p:cNvSpPr/>
            <p:nvPr/>
          </p:nvSpPr>
          <p:spPr>
            <a:xfrm>
              <a:off x="1575075" y="3177575"/>
              <a:ext cx="93800" cy="266425"/>
            </a:xfrm>
            <a:custGeom>
              <a:avLst/>
              <a:gdLst/>
              <a:ahLst/>
              <a:cxnLst/>
              <a:rect l="l" t="t" r="r" b="b"/>
              <a:pathLst>
                <a:path w="3752" h="10657" extrusionOk="0">
                  <a:moveTo>
                    <a:pt x="3329" y="1"/>
                  </a:moveTo>
                  <a:lnTo>
                    <a:pt x="1" y="311"/>
                  </a:lnTo>
                  <a:lnTo>
                    <a:pt x="994" y="10471"/>
                  </a:lnTo>
                  <a:lnTo>
                    <a:pt x="2957" y="10657"/>
                  </a:lnTo>
                  <a:cubicBezTo>
                    <a:pt x="3230" y="8247"/>
                    <a:pt x="3640" y="4522"/>
                    <a:pt x="3702" y="3205"/>
                  </a:cubicBezTo>
                  <a:cubicBezTo>
                    <a:pt x="3751" y="2150"/>
                    <a:pt x="3590" y="759"/>
                    <a:pt x="33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978;p121">
              <a:extLst>
                <a:ext uri="{FF2B5EF4-FFF2-40B4-BE49-F238E27FC236}">
                  <a16:creationId xmlns:a16="http://schemas.microsoft.com/office/drawing/2014/main" id="{8AA9B87E-0779-1321-A06A-1142350DB548}"/>
                </a:ext>
              </a:extLst>
            </p:cNvPr>
            <p:cNvSpPr/>
            <p:nvPr/>
          </p:nvSpPr>
          <p:spPr>
            <a:xfrm>
              <a:off x="1569800" y="2787775"/>
              <a:ext cx="223900" cy="477275"/>
            </a:xfrm>
            <a:custGeom>
              <a:avLst/>
              <a:gdLst/>
              <a:ahLst/>
              <a:cxnLst/>
              <a:rect l="l" t="t" r="r" b="b"/>
              <a:pathLst>
                <a:path w="8956" h="19091" extrusionOk="0">
                  <a:moveTo>
                    <a:pt x="5708" y="0"/>
                  </a:moveTo>
                  <a:cubicBezTo>
                    <a:pt x="3507" y="0"/>
                    <a:pt x="354" y="361"/>
                    <a:pt x="249" y="2416"/>
                  </a:cubicBezTo>
                  <a:cubicBezTo>
                    <a:pt x="25" y="6378"/>
                    <a:pt x="1" y="14438"/>
                    <a:pt x="137" y="15829"/>
                  </a:cubicBezTo>
                  <a:cubicBezTo>
                    <a:pt x="249" y="16922"/>
                    <a:pt x="311" y="17729"/>
                    <a:pt x="510" y="18847"/>
                  </a:cubicBezTo>
                  <a:cubicBezTo>
                    <a:pt x="481" y="18861"/>
                    <a:pt x="1133" y="19090"/>
                    <a:pt x="2004" y="19090"/>
                  </a:cubicBezTo>
                  <a:cubicBezTo>
                    <a:pt x="2615" y="19090"/>
                    <a:pt x="3334" y="18978"/>
                    <a:pt x="4000" y="18598"/>
                  </a:cubicBezTo>
                  <a:cubicBezTo>
                    <a:pt x="4062" y="17555"/>
                    <a:pt x="3938" y="16512"/>
                    <a:pt x="3627" y="15518"/>
                  </a:cubicBezTo>
                  <a:cubicBezTo>
                    <a:pt x="3627" y="15518"/>
                    <a:pt x="4397" y="9147"/>
                    <a:pt x="4521" y="8104"/>
                  </a:cubicBezTo>
                  <a:cubicBezTo>
                    <a:pt x="4521" y="8104"/>
                    <a:pt x="4670" y="9930"/>
                    <a:pt x="4807" y="11333"/>
                  </a:cubicBezTo>
                  <a:cubicBezTo>
                    <a:pt x="4944" y="12724"/>
                    <a:pt x="5043" y="13929"/>
                    <a:pt x="5403" y="16798"/>
                  </a:cubicBezTo>
                  <a:cubicBezTo>
                    <a:pt x="5967" y="17015"/>
                    <a:pt x="6489" y="17092"/>
                    <a:pt x="6944" y="17092"/>
                  </a:cubicBezTo>
                  <a:cubicBezTo>
                    <a:pt x="8051" y="17092"/>
                    <a:pt x="8769" y="16636"/>
                    <a:pt x="8769" y="16636"/>
                  </a:cubicBezTo>
                  <a:cubicBezTo>
                    <a:pt x="8794" y="16288"/>
                    <a:pt x="8819" y="15990"/>
                    <a:pt x="8819" y="15767"/>
                  </a:cubicBezTo>
                  <a:cubicBezTo>
                    <a:pt x="8819" y="13817"/>
                    <a:pt x="8434" y="12848"/>
                    <a:pt x="8434" y="12848"/>
                  </a:cubicBezTo>
                  <a:cubicBezTo>
                    <a:pt x="8434" y="12848"/>
                    <a:pt x="8583" y="10464"/>
                    <a:pt x="8744" y="7309"/>
                  </a:cubicBezTo>
                  <a:cubicBezTo>
                    <a:pt x="8955" y="2739"/>
                    <a:pt x="8744" y="2143"/>
                    <a:pt x="7813" y="106"/>
                  </a:cubicBezTo>
                  <a:cubicBezTo>
                    <a:pt x="7813" y="106"/>
                    <a:pt x="6900" y="0"/>
                    <a:pt x="5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979;p121">
              <a:extLst>
                <a:ext uri="{FF2B5EF4-FFF2-40B4-BE49-F238E27FC236}">
                  <a16:creationId xmlns:a16="http://schemas.microsoft.com/office/drawing/2014/main" id="{E2451D65-A217-DE1E-78EB-2ACD169B705B}"/>
                </a:ext>
              </a:extLst>
            </p:cNvPr>
            <p:cNvSpPr/>
            <p:nvPr/>
          </p:nvSpPr>
          <p:spPr>
            <a:xfrm>
              <a:off x="1569800" y="2787775"/>
              <a:ext cx="223900" cy="477275"/>
            </a:xfrm>
            <a:custGeom>
              <a:avLst/>
              <a:gdLst/>
              <a:ahLst/>
              <a:cxnLst/>
              <a:rect l="l" t="t" r="r" b="b"/>
              <a:pathLst>
                <a:path w="8956" h="19091" extrusionOk="0">
                  <a:moveTo>
                    <a:pt x="5708" y="0"/>
                  </a:moveTo>
                  <a:cubicBezTo>
                    <a:pt x="3507" y="0"/>
                    <a:pt x="354" y="361"/>
                    <a:pt x="249" y="2416"/>
                  </a:cubicBezTo>
                  <a:cubicBezTo>
                    <a:pt x="25" y="6378"/>
                    <a:pt x="1" y="14438"/>
                    <a:pt x="137" y="15829"/>
                  </a:cubicBezTo>
                  <a:cubicBezTo>
                    <a:pt x="249" y="16922"/>
                    <a:pt x="311" y="17729"/>
                    <a:pt x="510" y="18847"/>
                  </a:cubicBezTo>
                  <a:cubicBezTo>
                    <a:pt x="481" y="18861"/>
                    <a:pt x="1133" y="19090"/>
                    <a:pt x="2004" y="19090"/>
                  </a:cubicBezTo>
                  <a:cubicBezTo>
                    <a:pt x="2615" y="19090"/>
                    <a:pt x="3334" y="18978"/>
                    <a:pt x="4000" y="18598"/>
                  </a:cubicBezTo>
                  <a:cubicBezTo>
                    <a:pt x="4062" y="17555"/>
                    <a:pt x="3938" y="16512"/>
                    <a:pt x="3627" y="15518"/>
                  </a:cubicBezTo>
                  <a:cubicBezTo>
                    <a:pt x="3627" y="15518"/>
                    <a:pt x="4397" y="9147"/>
                    <a:pt x="4521" y="8104"/>
                  </a:cubicBezTo>
                  <a:cubicBezTo>
                    <a:pt x="4521" y="8104"/>
                    <a:pt x="4670" y="9930"/>
                    <a:pt x="4807" y="11333"/>
                  </a:cubicBezTo>
                  <a:cubicBezTo>
                    <a:pt x="4944" y="12724"/>
                    <a:pt x="5043" y="13929"/>
                    <a:pt x="5403" y="16798"/>
                  </a:cubicBezTo>
                  <a:cubicBezTo>
                    <a:pt x="5967" y="17015"/>
                    <a:pt x="6489" y="17092"/>
                    <a:pt x="6944" y="17092"/>
                  </a:cubicBezTo>
                  <a:cubicBezTo>
                    <a:pt x="8051" y="17092"/>
                    <a:pt x="8769" y="16636"/>
                    <a:pt x="8769" y="16636"/>
                  </a:cubicBezTo>
                  <a:cubicBezTo>
                    <a:pt x="8794" y="16288"/>
                    <a:pt x="8819" y="15990"/>
                    <a:pt x="8819" y="15767"/>
                  </a:cubicBezTo>
                  <a:cubicBezTo>
                    <a:pt x="8819" y="13817"/>
                    <a:pt x="8434" y="12848"/>
                    <a:pt x="8434" y="12848"/>
                  </a:cubicBezTo>
                  <a:cubicBezTo>
                    <a:pt x="8434" y="12848"/>
                    <a:pt x="8583" y="10464"/>
                    <a:pt x="8744" y="7309"/>
                  </a:cubicBezTo>
                  <a:cubicBezTo>
                    <a:pt x="8955" y="2739"/>
                    <a:pt x="8744" y="2143"/>
                    <a:pt x="7813" y="106"/>
                  </a:cubicBezTo>
                  <a:cubicBezTo>
                    <a:pt x="7813" y="106"/>
                    <a:pt x="6900" y="0"/>
                    <a:pt x="5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980;p121">
              <a:extLst>
                <a:ext uri="{FF2B5EF4-FFF2-40B4-BE49-F238E27FC236}">
                  <a16:creationId xmlns:a16="http://schemas.microsoft.com/office/drawing/2014/main" id="{DAA94CF2-584B-949A-83DF-582FB1D0A5D4}"/>
                </a:ext>
              </a:extLst>
            </p:cNvPr>
            <p:cNvSpPr/>
            <p:nvPr/>
          </p:nvSpPr>
          <p:spPr>
            <a:xfrm>
              <a:off x="1566700" y="2786550"/>
              <a:ext cx="228225" cy="480500"/>
            </a:xfrm>
            <a:custGeom>
              <a:avLst/>
              <a:gdLst/>
              <a:ahLst/>
              <a:cxnLst/>
              <a:rect l="l" t="t" r="r" b="b"/>
              <a:pathLst>
                <a:path w="9129" h="19220" extrusionOk="0">
                  <a:moveTo>
                    <a:pt x="5861" y="152"/>
                  </a:moveTo>
                  <a:cubicBezTo>
                    <a:pt x="6881" y="152"/>
                    <a:pt x="7693" y="227"/>
                    <a:pt x="7887" y="242"/>
                  </a:cubicBezTo>
                  <a:cubicBezTo>
                    <a:pt x="8806" y="2229"/>
                    <a:pt x="9005" y="2900"/>
                    <a:pt x="8781" y="7371"/>
                  </a:cubicBezTo>
                  <a:cubicBezTo>
                    <a:pt x="8632" y="10488"/>
                    <a:pt x="8471" y="12885"/>
                    <a:pt x="8471" y="12910"/>
                  </a:cubicBezTo>
                  <a:lnTo>
                    <a:pt x="8471" y="12935"/>
                  </a:lnTo>
                  <a:lnTo>
                    <a:pt x="8471" y="12947"/>
                  </a:lnTo>
                  <a:cubicBezTo>
                    <a:pt x="8471" y="12959"/>
                    <a:pt x="8843" y="13903"/>
                    <a:pt x="8843" y="15828"/>
                  </a:cubicBezTo>
                  <a:cubicBezTo>
                    <a:pt x="8843" y="16015"/>
                    <a:pt x="8843" y="16300"/>
                    <a:pt x="8818" y="16660"/>
                  </a:cubicBezTo>
                  <a:cubicBezTo>
                    <a:pt x="8268" y="16936"/>
                    <a:pt x="7661" y="17077"/>
                    <a:pt x="7051" y="17077"/>
                  </a:cubicBezTo>
                  <a:cubicBezTo>
                    <a:pt x="6560" y="17077"/>
                    <a:pt x="6067" y="16985"/>
                    <a:pt x="5602" y="16797"/>
                  </a:cubicBezTo>
                  <a:cubicBezTo>
                    <a:pt x="5279" y="14189"/>
                    <a:pt x="5167" y="12997"/>
                    <a:pt x="5043" y="11717"/>
                  </a:cubicBezTo>
                  <a:lnTo>
                    <a:pt x="5018" y="11382"/>
                  </a:lnTo>
                  <a:cubicBezTo>
                    <a:pt x="4869" y="9991"/>
                    <a:pt x="4720" y="8165"/>
                    <a:pt x="4720" y="8153"/>
                  </a:cubicBezTo>
                  <a:lnTo>
                    <a:pt x="4658" y="7383"/>
                  </a:lnTo>
                  <a:lnTo>
                    <a:pt x="4558" y="8153"/>
                  </a:lnTo>
                  <a:cubicBezTo>
                    <a:pt x="4434" y="9171"/>
                    <a:pt x="3677" y="15505"/>
                    <a:pt x="3677" y="15567"/>
                  </a:cubicBezTo>
                  <a:lnTo>
                    <a:pt x="3677" y="15592"/>
                  </a:lnTo>
                  <a:lnTo>
                    <a:pt x="3677" y="15605"/>
                  </a:lnTo>
                  <a:cubicBezTo>
                    <a:pt x="3975" y="16586"/>
                    <a:pt x="4111" y="17592"/>
                    <a:pt x="4049" y="18598"/>
                  </a:cubicBezTo>
                  <a:cubicBezTo>
                    <a:pt x="3410" y="18957"/>
                    <a:pt x="2718" y="19062"/>
                    <a:pt x="2124" y="19062"/>
                  </a:cubicBezTo>
                  <a:cubicBezTo>
                    <a:pt x="1403" y="19062"/>
                    <a:pt x="828" y="18906"/>
                    <a:pt x="671" y="18859"/>
                  </a:cubicBezTo>
                  <a:cubicBezTo>
                    <a:pt x="497" y="17890"/>
                    <a:pt x="423" y="17145"/>
                    <a:pt x="373" y="16188"/>
                  </a:cubicBezTo>
                  <a:lnTo>
                    <a:pt x="336" y="15890"/>
                  </a:lnTo>
                  <a:cubicBezTo>
                    <a:pt x="199" y="14462"/>
                    <a:pt x="249" y="6365"/>
                    <a:pt x="448" y="2502"/>
                  </a:cubicBezTo>
                  <a:cubicBezTo>
                    <a:pt x="485" y="2005"/>
                    <a:pt x="708" y="1533"/>
                    <a:pt x="1106" y="1223"/>
                  </a:cubicBezTo>
                  <a:cubicBezTo>
                    <a:pt x="2152" y="336"/>
                    <a:pt x="4262" y="152"/>
                    <a:pt x="5861" y="152"/>
                  </a:cubicBezTo>
                  <a:close/>
                  <a:moveTo>
                    <a:pt x="5770" y="0"/>
                  </a:moveTo>
                  <a:cubicBezTo>
                    <a:pt x="4158" y="0"/>
                    <a:pt x="2044" y="196"/>
                    <a:pt x="957" y="1124"/>
                  </a:cubicBezTo>
                  <a:cubicBezTo>
                    <a:pt x="522" y="1459"/>
                    <a:pt x="274" y="1956"/>
                    <a:pt x="249" y="2502"/>
                  </a:cubicBezTo>
                  <a:cubicBezTo>
                    <a:pt x="50" y="6365"/>
                    <a:pt x="0" y="14499"/>
                    <a:pt x="137" y="15928"/>
                  </a:cubicBezTo>
                  <a:lnTo>
                    <a:pt x="174" y="16226"/>
                  </a:lnTo>
                  <a:cubicBezTo>
                    <a:pt x="261" y="17182"/>
                    <a:pt x="336" y="17927"/>
                    <a:pt x="510" y="18946"/>
                  </a:cubicBezTo>
                  <a:lnTo>
                    <a:pt x="510" y="18983"/>
                  </a:lnTo>
                  <a:lnTo>
                    <a:pt x="559" y="19008"/>
                  </a:lnTo>
                  <a:cubicBezTo>
                    <a:pt x="1056" y="19144"/>
                    <a:pt x="1578" y="19219"/>
                    <a:pt x="2112" y="19219"/>
                  </a:cubicBezTo>
                  <a:cubicBezTo>
                    <a:pt x="2134" y="19219"/>
                    <a:pt x="2156" y="19219"/>
                    <a:pt x="2178" y="19219"/>
                  </a:cubicBezTo>
                  <a:cubicBezTo>
                    <a:pt x="2865" y="19219"/>
                    <a:pt x="3559" y="19033"/>
                    <a:pt x="4161" y="18672"/>
                  </a:cubicBezTo>
                  <a:lnTo>
                    <a:pt x="4186" y="18660"/>
                  </a:lnTo>
                  <a:lnTo>
                    <a:pt x="4186" y="18610"/>
                  </a:lnTo>
                  <a:cubicBezTo>
                    <a:pt x="4248" y="17579"/>
                    <a:pt x="4124" y="16536"/>
                    <a:pt x="3813" y="15543"/>
                  </a:cubicBezTo>
                  <a:cubicBezTo>
                    <a:pt x="3851" y="15232"/>
                    <a:pt x="4372" y="10823"/>
                    <a:pt x="4608" y="8898"/>
                  </a:cubicBezTo>
                  <a:cubicBezTo>
                    <a:pt x="4670" y="9569"/>
                    <a:pt x="4770" y="10562"/>
                    <a:pt x="4844" y="11382"/>
                  </a:cubicBezTo>
                  <a:lnTo>
                    <a:pt x="4869" y="11717"/>
                  </a:lnTo>
                  <a:cubicBezTo>
                    <a:pt x="4993" y="12997"/>
                    <a:pt x="5105" y="14201"/>
                    <a:pt x="5428" y="16847"/>
                  </a:cubicBezTo>
                  <a:lnTo>
                    <a:pt x="5428" y="16896"/>
                  </a:lnTo>
                  <a:lnTo>
                    <a:pt x="5477" y="16909"/>
                  </a:lnTo>
                  <a:cubicBezTo>
                    <a:pt x="6058" y="17129"/>
                    <a:pt x="6594" y="17207"/>
                    <a:pt x="7061" y="17207"/>
                  </a:cubicBezTo>
                  <a:cubicBezTo>
                    <a:pt x="8173" y="17207"/>
                    <a:pt x="8897" y="16765"/>
                    <a:pt x="8905" y="16747"/>
                  </a:cubicBezTo>
                  <a:lnTo>
                    <a:pt x="8943" y="16735"/>
                  </a:lnTo>
                  <a:lnTo>
                    <a:pt x="8943" y="16685"/>
                  </a:lnTo>
                  <a:cubicBezTo>
                    <a:pt x="8967" y="16313"/>
                    <a:pt x="8992" y="16027"/>
                    <a:pt x="8992" y="15816"/>
                  </a:cubicBezTo>
                  <a:cubicBezTo>
                    <a:pt x="8992" y="13990"/>
                    <a:pt x="8644" y="13046"/>
                    <a:pt x="8595" y="12897"/>
                  </a:cubicBezTo>
                  <a:cubicBezTo>
                    <a:pt x="8595" y="12686"/>
                    <a:pt x="8744" y="10351"/>
                    <a:pt x="8893" y="7371"/>
                  </a:cubicBezTo>
                  <a:cubicBezTo>
                    <a:pt x="9129" y="2838"/>
                    <a:pt x="8905" y="2192"/>
                    <a:pt x="7961" y="142"/>
                  </a:cubicBezTo>
                  <a:lnTo>
                    <a:pt x="7949" y="105"/>
                  </a:lnTo>
                  <a:lnTo>
                    <a:pt x="7899" y="105"/>
                  </a:lnTo>
                  <a:cubicBezTo>
                    <a:pt x="7817" y="100"/>
                    <a:pt x="6921" y="0"/>
                    <a:pt x="5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981;p121">
              <a:extLst>
                <a:ext uri="{FF2B5EF4-FFF2-40B4-BE49-F238E27FC236}">
                  <a16:creationId xmlns:a16="http://schemas.microsoft.com/office/drawing/2014/main" id="{AEAFDFCA-2BD2-AFA8-7A09-C16DE2EC737B}"/>
                </a:ext>
              </a:extLst>
            </p:cNvPr>
            <p:cNvSpPr/>
            <p:nvPr/>
          </p:nvSpPr>
          <p:spPr>
            <a:xfrm>
              <a:off x="1697725" y="3187825"/>
              <a:ext cx="95975" cy="57975"/>
            </a:xfrm>
            <a:custGeom>
              <a:avLst/>
              <a:gdLst/>
              <a:ahLst/>
              <a:cxnLst/>
              <a:rect l="l" t="t" r="r" b="b"/>
              <a:pathLst>
                <a:path w="3839" h="2319" extrusionOk="0">
                  <a:moveTo>
                    <a:pt x="3689" y="1"/>
                  </a:moveTo>
                  <a:lnTo>
                    <a:pt x="3664" y="262"/>
                  </a:lnTo>
                  <a:cubicBezTo>
                    <a:pt x="3664" y="262"/>
                    <a:pt x="3292" y="709"/>
                    <a:pt x="1926" y="734"/>
                  </a:cubicBezTo>
                  <a:cubicBezTo>
                    <a:pt x="1902" y="734"/>
                    <a:pt x="1880" y="734"/>
                    <a:pt x="1857" y="734"/>
                  </a:cubicBezTo>
                  <a:cubicBezTo>
                    <a:pt x="549" y="734"/>
                    <a:pt x="236" y="386"/>
                    <a:pt x="236" y="386"/>
                  </a:cubicBezTo>
                  <a:lnTo>
                    <a:pt x="187" y="125"/>
                  </a:lnTo>
                  <a:cubicBezTo>
                    <a:pt x="38" y="125"/>
                    <a:pt x="1" y="262"/>
                    <a:pt x="63" y="746"/>
                  </a:cubicBezTo>
                  <a:cubicBezTo>
                    <a:pt x="112" y="1131"/>
                    <a:pt x="212" y="1851"/>
                    <a:pt x="274" y="1975"/>
                  </a:cubicBezTo>
                  <a:cubicBezTo>
                    <a:pt x="363" y="2132"/>
                    <a:pt x="1014" y="2318"/>
                    <a:pt x="1759" y="2318"/>
                  </a:cubicBezTo>
                  <a:cubicBezTo>
                    <a:pt x="1842" y="2318"/>
                    <a:pt x="1927" y="2316"/>
                    <a:pt x="2012" y="2311"/>
                  </a:cubicBezTo>
                  <a:cubicBezTo>
                    <a:pt x="3130" y="2249"/>
                    <a:pt x="3577" y="2025"/>
                    <a:pt x="3652" y="1864"/>
                  </a:cubicBezTo>
                  <a:cubicBezTo>
                    <a:pt x="3726" y="1715"/>
                    <a:pt x="3813" y="820"/>
                    <a:pt x="3826" y="510"/>
                  </a:cubicBezTo>
                  <a:cubicBezTo>
                    <a:pt x="3838" y="187"/>
                    <a:pt x="3826" y="38"/>
                    <a:pt x="3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982;p121">
              <a:extLst>
                <a:ext uri="{FF2B5EF4-FFF2-40B4-BE49-F238E27FC236}">
                  <a16:creationId xmlns:a16="http://schemas.microsoft.com/office/drawing/2014/main" id="{2080B575-F004-9B7F-5FC9-1C000DC6467F}"/>
                </a:ext>
              </a:extLst>
            </p:cNvPr>
            <p:cNvSpPr/>
            <p:nvPr/>
          </p:nvSpPr>
          <p:spPr>
            <a:xfrm>
              <a:off x="1697725" y="3187825"/>
              <a:ext cx="95975" cy="57975"/>
            </a:xfrm>
            <a:custGeom>
              <a:avLst/>
              <a:gdLst/>
              <a:ahLst/>
              <a:cxnLst/>
              <a:rect l="l" t="t" r="r" b="b"/>
              <a:pathLst>
                <a:path w="3839" h="2319" extrusionOk="0">
                  <a:moveTo>
                    <a:pt x="3689" y="1"/>
                  </a:moveTo>
                  <a:lnTo>
                    <a:pt x="3664" y="262"/>
                  </a:lnTo>
                  <a:cubicBezTo>
                    <a:pt x="3664" y="262"/>
                    <a:pt x="3292" y="709"/>
                    <a:pt x="1926" y="734"/>
                  </a:cubicBezTo>
                  <a:cubicBezTo>
                    <a:pt x="1902" y="734"/>
                    <a:pt x="1880" y="734"/>
                    <a:pt x="1857" y="734"/>
                  </a:cubicBezTo>
                  <a:cubicBezTo>
                    <a:pt x="549" y="734"/>
                    <a:pt x="236" y="386"/>
                    <a:pt x="236" y="386"/>
                  </a:cubicBezTo>
                  <a:lnTo>
                    <a:pt x="187" y="125"/>
                  </a:lnTo>
                  <a:cubicBezTo>
                    <a:pt x="38" y="125"/>
                    <a:pt x="1" y="262"/>
                    <a:pt x="63" y="746"/>
                  </a:cubicBezTo>
                  <a:cubicBezTo>
                    <a:pt x="112" y="1131"/>
                    <a:pt x="212" y="1851"/>
                    <a:pt x="274" y="1975"/>
                  </a:cubicBezTo>
                  <a:cubicBezTo>
                    <a:pt x="363" y="2132"/>
                    <a:pt x="1014" y="2318"/>
                    <a:pt x="1759" y="2318"/>
                  </a:cubicBezTo>
                  <a:cubicBezTo>
                    <a:pt x="1842" y="2318"/>
                    <a:pt x="1927" y="2316"/>
                    <a:pt x="2012" y="2311"/>
                  </a:cubicBezTo>
                  <a:cubicBezTo>
                    <a:pt x="3130" y="2249"/>
                    <a:pt x="3577" y="2025"/>
                    <a:pt x="3652" y="1864"/>
                  </a:cubicBezTo>
                  <a:cubicBezTo>
                    <a:pt x="3726" y="1715"/>
                    <a:pt x="3813" y="820"/>
                    <a:pt x="3826" y="510"/>
                  </a:cubicBezTo>
                  <a:cubicBezTo>
                    <a:pt x="3838" y="187"/>
                    <a:pt x="3826" y="38"/>
                    <a:pt x="36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983;p121">
              <a:extLst>
                <a:ext uri="{FF2B5EF4-FFF2-40B4-BE49-F238E27FC236}">
                  <a16:creationId xmlns:a16="http://schemas.microsoft.com/office/drawing/2014/main" id="{6713F98E-3818-2863-B4F5-EBFDDBF53F99}"/>
                </a:ext>
              </a:extLst>
            </p:cNvPr>
            <p:cNvSpPr/>
            <p:nvPr/>
          </p:nvSpPr>
          <p:spPr>
            <a:xfrm>
              <a:off x="1696175" y="3185650"/>
              <a:ext cx="100000" cy="62125"/>
            </a:xfrm>
            <a:custGeom>
              <a:avLst/>
              <a:gdLst/>
              <a:ahLst/>
              <a:cxnLst/>
              <a:rect l="l" t="t" r="r" b="b"/>
              <a:pathLst>
                <a:path w="4000" h="2485" extrusionOk="0">
                  <a:moveTo>
                    <a:pt x="3838" y="311"/>
                  </a:moveTo>
                  <a:cubicBezTo>
                    <a:pt x="3850" y="398"/>
                    <a:pt x="3850" y="510"/>
                    <a:pt x="3838" y="622"/>
                  </a:cubicBezTo>
                  <a:cubicBezTo>
                    <a:pt x="3813" y="1007"/>
                    <a:pt x="3726" y="1802"/>
                    <a:pt x="3664" y="1938"/>
                  </a:cubicBezTo>
                  <a:cubicBezTo>
                    <a:pt x="3627" y="2025"/>
                    <a:pt x="3254" y="2274"/>
                    <a:pt x="2087" y="2336"/>
                  </a:cubicBezTo>
                  <a:cubicBezTo>
                    <a:pt x="2001" y="2341"/>
                    <a:pt x="1916" y="2343"/>
                    <a:pt x="1833" y="2343"/>
                  </a:cubicBezTo>
                  <a:cubicBezTo>
                    <a:pt x="1095" y="2343"/>
                    <a:pt x="477" y="2159"/>
                    <a:pt x="410" y="2025"/>
                  </a:cubicBezTo>
                  <a:cubicBezTo>
                    <a:pt x="348" y="1938"/>
                    <a:pt x="274" y="1255"/>
                    <a:pt x="224" y="932"/>
                  </a:cubicBezTo>
                  <a:lnTo>
                    <a:pt x="212" y="833"/>
                  </a:lnTo>
                  <a:cubicBezTo>
                    <a:pt x="174" y="659"/>
                    <a:pt x="174" y="510"/>
                    <a:pt x="187" y="336"/>
                  </a:cubicBezTo>
                  <a:lnTo>
                    <a:pt x="187" y="336"/>
                  </a:lnTo>
                  <a:lnTo>
                    <a:pt x="249" y="535"/>
                  </a:lnTo>
                  <a:lnTo>
                    <a:pt x="274" y="560"/>
                  </a:lnTo>
                  <a:cubicBezTo>
                    <a:pt x="286" y="572"/>
                    <a:pt x="601" y="933"/>
                    <a:pt x="1896" y="933"/>
                  </a:cubicBezTo>
                  <a:cubicBezTo>
                    <a:pt x="1938" y="933"/>
                    <a:pt x="1981" y="933"/>
                    <a:pt x="2025" y="932"/>
                  </a:cubicBezTo>
                  <a:cubicBezTo>
                    <a:pt x="3416" y="895"/>
                    <a:pt x="3813" y="448"/>
                    <a:pt x="3826" y="436"/>
                  </a:cubicBezTo>
                  <a:lnTo>
                    <a:pt x="3838" y="411"/>
                  </a:lnTo>
                  <a:lnTo>
                    <a:pt x="3838" y="311"/>
                  </a:lnTo>
                  <a:close/>
                  <a:moveTo>
                    <a:pt x="3689" y="1"/>
                  </a:moveTo>
                  <a:lnTo>
                    <a:pt x="3664" y="324"/>
                  </a:lnTo>
                  <a:cubicBezTo>
                    <a:pt x="3577" y="398"/>
                    <a:pt x="3155" y="721"/>
                    <a:pt x="1988" y="746"/>
                  </a:cubicBezTo>
                  <a:cubicBezTo>
                    <a:pt x="1960" y="746"/>
                    <a:pt x="1934" y="746"/>
                    <a:pt x="1908" y="746"/>
                  </a:cubicBezTo>
                  <a:cubicBezTo>
                    <a:pt x="802" y="746"/>
                    <a:pt x="433" y="496"/>
                    <a:pt x="361" y="436"/>
                  </a:cubicBezTo>
                  <a:lnTo>
                    <a:pt x="323" y="125"/>
                  </a:lnTo>
                  <a:lnTo>
                    <a:pt x="249" y="125"/>
                  </a:lnTo>
                  <a:cubicBezTo>
                    <a:pt x="187" y="125"/>
                    <a:pt x="149" y="137"/>
                    <a:pt x="100" y="187"/>
                  </a:cubicBezTo>
                  <a:cubicBezTo>
                    <a:pt x="13" y="274"/>
                    <a:pt x="0" y="448"/>
                    <a:pt x="50" y="833"/>
                  </a:cubicBezTo>
                  <a:lnTo>
                    <a:pt x="63" y="932"/>
                  </a:lnTo>
                  <a:cubicBezTo>
                    <a:pt x="125" y="1504"/>
                    <a:pt x="187" y="1988"/>
                    <a:pt x="274" y="2087"/>
                  </a:cubicBezTo>
                  <a:cubicBezTo>
                    <a:pt x="398" y="2298"/>
                    <a:pt x="1081" y="2485"/>
                    <a:pt x="1839" y="2485"/>
                  </a:cubicBezTo>
                  <a:lnTo>
                    <a:pt x="2099" y="2485"/>
                  </a:lnTo>
                  <a:cubicBezTo>
                    <a:pt x="3217" y="2423"/>
                    <a:pt x="3714" y="2174"/>
                    <a:pt x="3801" y="1988"/>
                  </a:cubicBezTo>
                  <a:cubicBezTo>
                    <a:pt x="3900" y="1764"/>
                    <a:pt x="3975" y="622"/>
                    <a:pt x="3975" y="597"/>
                  </a:cubicBezTo>
                  <a:cubicBezTo>
                    <a:pt x="4000" y="311"/>
                    <a:pt x="4000" y="38"/>
                    <a:pt x="3764" y="13"/>
                  </a:cubicBezTo>
                  <a:lnTo>
                    <a:pt x="36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984;p121">
              <a:extLst>
                <a:ext uri="{FF2B5EF4-FFF2-40B4-BE49-F238E27FC236}">
                  <a16:creationId xmlns:a16="http://schemas.microsoft.com/office/drawing/2014/main" id="{1828BC2F-1755-FCCB-5F47-2B743BF879CE}"/>
                </a:ext>
              </a:extLst>
            </p:cNvPr>
            <p:cNvSpPr/>
            <p:nvPr/>
          </p:nvSpPr>
          <p:spPr>
            <a:xfrm>
              <a:off x="1697725" y="3187825"/>
              <a:ext cx="95975" cy="57975"/>
            </a:xfrm>
            <a:custGeom>
              <a:avLst/>
              <a:gdLst/>
              <a:ahLst/>
              <a:cxnLst/>
              <a:rect l="l" t="t" r="r" b="b"/>
              <a:pathLst>
                <a:path w="3839" h="2319" extrusionOk="0">
                  <a:moveTo>
                    <a:pt x="3689" y="1"/>
                  </a:moveTo>
                  <a:lnTo>
                    <a:pt x="3664" y="262"/>
                  </a:lnTo>
                  <a:cubicBezTo>
                    <a:pt x="3664" y="262"/>
                    <a:pt x="3292" y="709"/>
                    <a:pt x="1926" y="734"/>
                  </a:cubicBezTo>
                  <a:cubicBezTo>
                    <a:pt x="1902" y="734"/>
                    <a:pt x="1880" y="734"/>
                    <a:pt x="1857" y="734"/>
                  </a:cubicBezTo>
                  <a:cubicBezTo>
                    <a:pt x="549" y="734"/>
                    <a:pt x="236" y="386"/>
                    <a:pt x="236" y="386"/>
                  </a:cubicBezTo>
                  <a:lnTo>
                    <a:pt x="187" y="125"/>
                  </a:lnTo>
                  <a:cubicBezTo>
                    <a:pt x="38" y="125"/>
                    <a:pt x="1" y="262"/>
                    <a:pt x="63" y="746"/>
                  </a:cubicBezTo>
                  <a:cubicBezTo>
                    <a:pt x="112" y="1131"/>
                    <a:pt x="212" y="1851"/>
                    <a:pt x="274" y="1975"/>
                  </a:cubicBezTo>
                  <a:cubicBezTo>
                    <a:pt x="363" y="2132"/>
                    <a:pt x="1014" y="2318"/>
                    <a:pt x="1759" y="2318"/>
                  </a:cubicBezTo>
                  <a:cubicBezTo>
                    <a:pt x="1842" y="2318"/>
                    <a:pt x="1927" y="2316"/>
                    <a:pt x="2012" y="2311"/>
                  </a:cubicBezTo>
                  <a:cubicBezTo>
                    <a:pt x="3130" y="2249"/>
                    <a:pt x="3577" y="2025"/>
                    <a:pt x="3652" y="1864"/>
                  </a:cubicBezTo>
                  <a:cubicBezTo>
                    <a:pt x="3726" y="1715"/>
                    <a:pt x="3813" y="820"/>
                    <a:pt x="3826" y="510"/>
                  </a:cubicBezTo>
                  <a:cubicBezTo>
                    <a:pt x="3838" y="187"/>
                    <a:pt x="3826" y="38"/>
                    <a:pt x="3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985;p121">
              <a:extLst>
                <a:ext uri="{FF2B5EF4-FFF2-40B4-BE49-F238E27FC236}">
                  <a16:creationId xmlns:a16="http://schemas.microsoft.com/office/drawing/2014/main" id="{4DEA228A-E51B-DEC3-4305-20422CB24DF6}"/>
                </a:ext>
              </a:extLst>
            </p:cNvPr>
            <p:cNvSpPr/>
            <p:nvPr/>
          </p:nvSpPr>
          <p:spPr>
            <a:xfrm>
              <a:off x="1585025" y="2855600"/>
              <a:ext cx="14600" cy="400875"/>
            </a:xfrm>
            <a:custGeom>
              <a:avLst/>
              <a:gdLst/>
              <a:ahLst/>
              <a:cxnLst/>
              <a:rect l="l" t="t" r="r" b="b"/>
              <a:pathLst>
                <a:path w="584" h="16035" extrusionOk="0">
                  <a:moveTo>
                    <a:pt x="435" y="1"/>
                  </a:moveTo>
                  <a:cubicBezTo>
                    <a:pt x="100" y="2497"/>
                    <a:pt x="0" y="9080"/>
                    <a:pt x="162" y="11986"/>
                  </a:cubicBezTo>
                  <a:cubicBezTo>
                    <a:pt x="336" y="14942"/>
                    <a:pt x="435" y="16022"/>
                    <a:pt x="435" y="16035"/>
                  </a:cubicBezTo>
                  <a:lnTo>
                    <a:pt x="584" y="16022"/>
                  </a:lnTo>
                  <a:cubicBezTo>
                    <a:pt x="584" y="16010"/>
                    <a:pt x="497" y="14917"/>
                    <a:pt x="323" y="11973"/>
                  </a:cubicBezTo>
                  <a:cubicBezTo>
                    <a:pt x="149" y="9080"/>
                    <a:pt x="261" y="2522"/>
                    <a:pt x="584" y="13"/>
                  </a:cubicBezTo>
                  <a:lnTo>
                    <a:pt x="4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986;p121">
              <a:extLst>
                <a:ext uri="{FF2B5EF4-FFF2-40B4-BE49-F238E27FC236}">
                  <a16:creationId xmlns:a16="http://schemas.microsoft.com/office/drawing/2014/main" id="{94353180-8CBD-FFE5-C586-43F74F080E49}"/>
                </a:ext>
              </a:extLst>
            </p:cNvPr>
            <p:cNvSpPr/>
            <p:nvPr/>
          </p:nvSpPr>
          <p:spPr>
            <a:xfrm>
              <a:off x="1571350" y="3226275"/>
              <a:ext cx="103125" cy="56700"/>
            </a:xfrm>
            <a:custGeom>
              <a:avLst/>
              <a:gdLst/>
              <a:ahLst/>
              <a:cxnLst/>
              <a:rect l="l" t="t" r="r" b="b"/>
              <a:pathLst>
                <a:path w="4125" h="2268" extrusionOk="0">
                  <a:moveTo>
                    <a:pt x="3949" y="1"/>
                  </a:moveTo>
                  <a:cubicBezTo>
                    <a:pt x="3941" y="1"/>
                    <a:pt x="3934" y="1"/>
                    <a:pt x="3925" y="3"/>
                  </a:cubicBezTo>
                  <a:lnTo>
                    <a:pt x="3938" y="313"/>
                  </a:lnTo>
                  <a:cubicBezTo>
                    <a:pt x="3938" y="313"/>
                    <a:pt x="3404" y="773"/>
                    <a:pt x="2286" y="822"/>
                  </a:cubicBezTo>
                  <a:cubicBezTo>
                    <a:pt x="2149" y="828"/>
                    <a:pt x="2020" y="831"/>
                    <a:pt x="1898" y="831"/>
                  </a:cubicBezTo>
                  <a:cubicBezTo>
                    <a:pt x="732" y="831"/>
                    <a:pt x="274" y="587"/>
                    <a:pt x="274" y="587"/>
                  </a:cubicBezTo>
                  <a:lnTo>
                    <a:pt x="237" y="214"/>
                  </a:lnTo>
                  <a:cubicBezTo>
                    <a:pt x="1" y="313"/>
                    <a:pt x="63" y="437"/>
                    <a:pt x="150" y="1009"/>
                  </a:cubicBezTo>
                  <a:cubicBezTo>
                    <a:pt x="249" y="1580"/>
                    <a:pt x="212" y="1791"/>
                    <a:pt x="324" y="1940"/>
                  </a:cubicBezTo>
                  <a:cubicBezTo>
                    <a:pt x="426" y="2088"/>
                    <a:pt x="967" y="2268"/>
                    <a:pt x="1966" y="2268"/>
                  </a:cubicBezTo>
                  <a:cubicBezTo>
                    <a:pt x="2057" y="2268"/>
                    <a:pt x="2151" y="2266"/>
                    <a:pt x="2249" y="2263"/>
                  </a:cubicBezTo>
                  <a:cubicBezTo>
                    <a:pt x="3429" y="2238"/>
                    <a:pt x="4025" y="1804"/>
                    <a:pt x="4062" y="1667"/>
                  </a:cubicBezTo>
                  <a:cubicBezTo>
                    <a:pt x="4112" y="1518"/>
                    <a:pt x="4124" y="1232"/>
                    <a:pt x="4099" y="810"/>
                  </a:cubicBezTo>
                  <a:cubicBezTo>
                    <a:pt x="4063" y="405"/>
                    <a:pt x="4119" y="1"/>
                    <a:pt x="39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987;p121">
              <a:extLst>
                <a:ext uri="{FF2B5EF4-FFF2-40B4-BE49-F238E27FC236}">
                  <a16:creationId xmlns:a16="http://schemas.microsoft.com/office/drawing/2014/main" id="{4AAA7F6C-413F-8DA2-66AC-DFDE396DD69A}"/>
                </a:ext>
              </a:extLst>
            </p:cNvPr>
            <p:cNvSpPr/>
            <p:nvPr/>
          </p:nvSpPr>
          <p:spPr>
            <a:xfrm>
              <a:off x="1571350" y="3226275"/>
              <a:ext cx="103125" cy="56700"/>
            </a:xfrm>
            <a:custGeom>
              <a:avLst/>
              <a:gdLst/>
              <a:ahLst/>
              <a:cxnLst/>
              <a:rect l="l" t="t" r="r" b="b"/>
              <a:pathLst>
                <a:path w="4125" h="2268" extrusionOk="0">
                  <a:moveTo>
                    <a:pt x="3949" y="1"/>
                  </a:moveTo>
                  <a:cubicBezTo>
                    <a:pt x="3941" y="1"/>
                    <a:pt x="3934" y="1"/>
                    <a:pt x="3925" y="3"/>
                  </a:cubicBezTo>
                  <a:lnTo>
                    <a:pt x="3938" y="313"/>
                  </a:lnTo>
                  <a:cubicBezTo>
                    <a:pt x="3938" y="313"/>
                    <a:pt x="3404" y="773"/>
                    <a:pt x="2286" y="822"/>
                  </a:cubicBezTo>
                  <a:cubicBezTo>
                    <a:pt x="2149" y="828"/>
                    <a:pt x="2020" y="831"/>
                    <a:pt x="1898" y="831"/>
                  </a:cubicBezTo>
                  <a:cubicBezTo>
                    <a:pt x="732" y="831"/>
                    <a:pt x="274" y="587"/>
                    <a:pt x="274" y="587"/>
                  </a:cubicBezTo>
                  <a:lnTo>
                    <a:pt x="237" y="214"/>
                  </a:lnTo>
                  <a:cubicBezTo>
                    <a:pt x="1" y="313"/>
                    <a:pt x="63" y="437"/>
                    <a:pt x="150" y="1009"/>
                  </a:cubicBezTo>
                  <a:cubicBezTo>
                    <a:pt x="249" y="1580"/>
                    <a:pt x="212" y="1791"/>
                    <a:pt x="324" y="1940"/>
                  </a:cubicBezTo>
                  <a:cubicBezTo>
                    <a:pt x="426" y="2088"/>
                    <a:pt x="967" y="2268"/>
                    <a:pt x="1966" y="2268"/>
                  </a:cubicBezTo>
                  <a:cubicBezTo>
                    <a:pt x="2057" y="2268"/>
                    <a:pt x="2151" y="2266"/>
                    <a:pt x="2249" y="2263"/>
                  </a:cubicBezTo>
                  <a:cubicBezTo>
                    <a:pt x="3429" y="2238"/>
                    <a:pt x="4025" y="1804"/>
                    <a:pt x="4062" y="1667"/>
                  </a:cubicBezTo>
                  <a:cubicBezTo>
                    <a:pt x="4112" y="1518"/>
                    <a:pt x="4124" y="1232"/>
                    <a:pt x="4099" y="810"/>
                  </a:cubicBezTo>
                  <a:cubicBezTo>
                    <a:pt x="4063" y="405"/>
                    <a:pt x="4119" y="1"/>
                    <a:pt x="39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988;p121">
              <a:extLst>
                <a:ext uri="{FF2B5EF4-FFF2-40B4-BE49-F238E27FC236}">
                  <a16:creationId xmlns:a16="http://schemas.microsoft.com/office/drawing/2014/main" id="{C95E32BD-8DA6-18F7-87F5-62AF69225E04}"/>
                </a:ext>
              </a:extLst>
            </p:cNvPr>
            <p:cNvSpPr/>
            <p:nvPr/>
          </p:nvSpPr>
          <p:spPr>
            <a:xfrm>
              <a:off x="1569800" y="3224775"/>
              <a:ext cx="106825" cy="61200"/>
            </a:xfrm>
            <a:custGeom>
              <a:avLst/>
              <a:gdLst/>
              <a:ahLst/>
              <a:cxnLst/>
              <a:rect l="l" t="t" r="r" b="b"/>
              <a:pathLst>
                <a:path w="4273" h="2448" extrusionOk="0">
                  <a:moveTo>
                    <a:pt x="4062" y="398"/>
                  </a:moveTo>
                  <a:lnTo>
                    <a:pt x="4062" y="572"/>
                  </a:lnTo>
                  <a:cubicBezTo>
                    <a:pt x="4087" y="659"/>
                    <a:pt x="4087" y="771"/>
                    <a:pt x="4087" y="870"/>
                  </a:cubicBezTo>
                  <a:cubicBezTo>
                    <a:pt x="4112" y="1193"/>
                    <a:pt x="4112" y="1578"/>
                    <a:pt x="4062" y="1690"/>
                  </a:cubicBezTo>
                  <a:cubicBezTo>
                    <a:pt x="4025" y="1802"/>
                    <a:pt x="3466" y="2199"/>
                    <a:pt x="2311" y="2249"/>
                  </a:cubicBezTo>
                  <a:cubicBezTo>
                    <a:pt x="2218" y="2251"/>
                    <a:pt x="2129" y="2253"/>
                    <a:pt x="2044" y="2253"/>
                  </a:cubicBezTo>
                  <a:cubicBezTo>
                    <a:pt x="1000" y="2253"/>
                    <a:pt x="517" y="2054"/>
                    <a:pt x="448" y="1951"/>
                  </a:cubicBezTo>
                  <a:cubicBezTo>
                    <a:pt x="386" y="1826"/>
                    <a:pt x="361" y="1690"/>
                    <a:pt x="361" y="1553"/>
                  </a:cubicBezTo>
                  <a:cubicBezTo>
                    <a:pt x="336" y="1417"/>
                    <a:pt x="324" y="1255"/>
                    <a:pt x="299" y="1056"/>
                  </a:cubicBezTo>
                  <a:cubicBezTo>
                    <a:pt x="274" y="982"/>
                    <a:pt x="274" y="907"/>
                    <a:pt x="261" y="858"/>
                  </a:cubicBezTo>
                  <a:cubicBezTo>
                    <a:pt x="199" y="560"/>
                    <a:pt x="199" y="460"/>
                    <a:pt x="237" y="398"/>
                  </a:cubicBezTo>
                  <a:lnTo>
                    <a:pt x="237" y="398"/>
                  </a:lnTo>
                  <a:lnTo>
                    <a:pt x="261" y="684"/>
                  </a:lnTo>
                  <a:lnTo>
                    <a:pt x="299" y="696"/>
                  </a:lnTo>
                  <a:cubicBezTo>
                    <a:pt x="321" y="707"/>
                    <a:pt x="792" y="953"/>
                    <a:pt x="1961" y="953"/>
                  </a:cubicBezTo>
                  <a:cubicBezTo>
                    <a:pt x="2082" y="953"/>
                    <a:pt x="2211" y="950"/>
                    <a:pt x="2348" y="945"/>
                  </a:cubicBezTo>
                  <a:cubicBezTo>
                    <a:pt x="3478" y="895"/>
                    <a:pt x="4037" y="435"/>
                    <a:pt x="4049" y="423"/>
                  </a:cubicBezTo>
                  <a:lnTo>
                    <a:pt x="4062" y="398"/>
                  </a:lnTo>
                  <a:close/>
                  <a:moveTo>
                    <a:pt x="3900" y="1"/>
                  </a:moveTo>
                  <a:lnTo>
                    <a:pt x="3913" y="336"/>
                  </a:lnTo>
                  <a:cubicBezTo>
                    <a:pt x="3789" y="435"/>
                    <a:pt x="3279" y="758"/>
                    <a:pt x="2323" y="808"/>
                  </a:cubicBezTo>
                  <a:cubicBezTo>
                    <a:pt x="2199" y="813"/>
                    <a:pt x="2082" y="815"/>
                    <a:pt x="1972" y="815"/>
                  </a:cubicBezTo>
                  <a:cubicBezTo>
                    <a:pt x="1014" y="815"/>
                    <a:pt x="532" y="640"/>
                    <a:pt x="398" y="584"/>
                  </a:cubicBezTo>
                  <a:lnTo>
                    <a:pt x="336" y="187"/>
                  </a:lnTo>
                  <a:lnTo>
                    <a:pt x="249" y="212"/>
                  </a:lnTo>
                  <a:cubicBezTo>
                    <a:pt x="1" y="324"/>
                    <a:pt x="13" y="473"/>
                    <a:pt x="88" y="895"/>
                  </a:cubicBezTo>
                  <a:cubicBezTo>
                    <a:pt x="112" y="945"/>
                    <a:pt x="112" y="1007"/>
                    <a:pt x="125" y="1081"/>
                  </a:cubicBezTo>
                  <a:cubicBezTo>
                    <a:pt x="150" y="1280"/>
                    <a:pt x="175" y="1441"/>
                    <a:pt x="187" y="1566"/>
                  </a:cubicBezTo>
                  <a:cubicBezTo>
                    <a:pt x="187" y="1739"/>
                    <a:pt x="237" y="1913"/>
                    <a:pt x="311" y="2050"/>
                  </a:cubicBezTo>
                  <a:cubicBezTo>
                    <a:pt x="435" y="2236"/>
                    <a:pt x="1007" y="2410"/>
                    <a:pt x="2000" y="2410"/>
                  </a:cubicBezTo>
                  <a:cubicBezTo>
                    <a:pt x="2050" y="2410"/>
                    <a:pt x="2100" y="2405"/>
                    <a:pt x="2147" y="2405"/>
                  </a:cubicBezTo>
                  <a:cubicBezTo>
                    <a:pt x="2206" y="2405"/>
                    <a:pt x="2262" y="2413"/>
                    <a:pt x="2311" y="2447"/>
                  </a:cubicBezTo>
                  <a:cubicBezTo>
                    <a:pt x="3553" y="2385"/>
                    <a:pt x="4149" y="1951"/>
                    <a:pt x="4211" y="1802"/>
                  </a:cubicBezTo>
                  <a:cubicBezTo>
                    <a:pt x="4273" y="1640"/>
                    <a:pt x="4273" y="1354"/>
                    <a:pt x="4236" y="895"/>
                  </a:cubicBezTo>
                  <a:cubicBezTo>
                    <a:pt x="4223" y="796"/>
                    <a:pt x="4223" y="696"/>
                    <a:pt x="4223" y="609"/>
                  </a:cubicBezTo>
                  <a:cubicBezTo>
                    <a:pt x="4223" y="324"/>
                    <a:pt x="4211" y="137"/>
                    <a:pt x="4112" y="50"/>
                  </a:cubicBezTo>
                  <a:cubicBezTo>
                    <a:pt x="4087" y="13"/>
                    <a:pt x="4025" y="1"/>
                    <a:pt x="39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989;p121">
              <a:extLst>
                <a:ext uri="{FF2B5EF4-FFF2-40B4-BE49-F238E27FC236}">
                  <a16:creationId xmlns:a16="http://schemas.microsoft.com/office/drawing/2014/main" id="{871762D2-4BD0-5B0C-B55F-3ADEEDDF69E6}"/>
                </a:ext>
              </a:extLst>
            </p:cNvPr>
            <p:cNvSpPr/>
            <p:nvPr/>
          </p:nvSpPr>
          <p:spPr>
            <a:xfrm>
              <a:off x="1571350" y="3226275"/>
              <a:ext cx="103125" cy="56700"/>
            </a:xfrm>
            <a:custGeom>
              <a:avLst/>
              <a:gdLst/>
              <a:ahLst/>
              <a:cxnLst/>
              <a:rect l="l" t="t" r="r" b="b"/>
              <a:pathLst>
                <a:path w="4125" h="2268" extrusionOk="0">
                  <a:moveTo>
                    <a:pt x="3949" y="1"/>
                  </a:moveTo>
                  <a:cubicBezTo>
                    <a:pt x="3941" y="1"/>
                    <a:pt x="3934" y="1"/>
                    <a:pt x="3925" y="3"/>
                  </a:cubicBezTo>
                  <a:lnTo>
                    <a:pt x="3938" y="313"/>
                  </a:lnTo>
                  <a:cubicBezTo>
                    <a:pt x="3938" y="313"/>
                    <a:pt x="3404" y="773"/>
                    <a:pt x="2286" y="822"/>
                  </a:cubicBezTo>
                  <a:cubicBezTo>
                    <a:pt x="2149" y="828"/>
                    <a:pt x="2020" y="831"/>
                    <a:pt x="1898" y="831"/>
                  </a:cubicBezTo>
                  <a:cubicBezTo>
                    <a:pt x="732" y="831"/>
                    <a:pt x="274" y="587"/>
                    <a:pt x="274" y="587"/>
                  </a:cubicBezTo>
                  <a:lnTo>
                    <a:pt x="237" y="214"/>
                  </a:lnTo>
                  <a:cubicBezTo>
                    <a:pt x="1" y="313"/>
                    <a:pt x="63" y="437"/>
                    <a:pt x="150" y="1009"/>
                  </a:cubicBezTo>
                  <a:cubicBezTo>
                    <a:pt x="249" y="1580"/>
                    <a:pt x="212" y="1791"/>
                    <a:pt x="324" y="1940"/>
                  </a:cubicBezTo>
                  <a:cubicBezTo>
                    <a:pt x="426" y="2088"/>
                    <a:pt x="967" y="2268"/>
                    <a:pt x="1966" y="2268"/>
                  </a:cubicBezTo>
                  <a:cubicBezTo>
                    <a:pt x="2057" y="2268"/>
                    <a:pt x="2151" y="2266"/>
                    <a:pt x="2249" y="2263"/>
                  </a:cubicBezTo>
                  <a:cubicBezTo>
                    <a:pt x="3429" y="2238"/>
                    <a:pt x="4025" y="1804"/>
                    <a:pt x="4062" y="1667"/>
                  </a:cubicBezTo>
                  <a:cubicBezTo>
                    <a:pt x="4112" y="1518"/>
                    <a:pt x="4124" y="1232"/>
                    <a:pt x="4099" y="810"/>
                  </a:cubicBezTo>
                  <a:cubicBezTo>
                    <a:pt x="4063" y="405"/>
                    <a:pt x="4119" y="1"/>
                    <a:pt x="39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990;p121">
              <a:extLst>
                <a:ext uri="{FF2B5EF4-FFF2-40B4-BE49-F238E27FC236}">
                  <a16:creationId xmlns:a16="http://schemas.microsoft.com/office/drawing/2014/main" id="{DE8E8CE4-9D2B-7E31-A311-9CCA05C9998B}"/>
                </a:ext>
              </a:extLst>
            </p:cNvPr>
            <p:cNvSpPr/>
            <p:nvPr/>
          </p:nvSpPr>
          <p:spPr>
            <a:xfrm>
              <a:off x="1629100" y="2849100"/>
              <a:ext cx="82000" cy="82925"/>
            </a:xfrm>
            <a:custGeom>
              <a:avLst/>
              <a:gdLst/>
              <a:ahLst/>
              <a:cxnLst/>
              <a:rect l="l" t="t" r="r" b="b"/>
              <a:pathLst>
                <a:path w="3280" h="3317" extrusionOk="0">
                  <a:moveTo>
                    <a:pt x="2808" y="149"/>
                  </a:moveTo>
                  <a:cubicBezTo>
                    <a:pt x="2932" y="969"/>
                    <a:pt x="3044" y="2211"/>
                    <a:pt x="2870" y="2447"/>
                  </a:cubicBezTo>
                  <a:cubicBezTo>
                    <a:pt x="2733" y="2670"/>
                    <a:pt x="2075" y="3167"/>
                    <a:pt x="1628" y="3167"/>
                  </a:cubicBezTo>
                  <a:cubicBezTo>
                    <a:pt x="1181" y="3167"/>
                    <a:pt x="411" y="2720"/>
                    <a:pt x="286" y="2559"/>
                  </a:cubicBezTo>
                  <a:cubicBezTo>
                    <a:pt x="162" y="2410"/>
                    <a:pt x="175" y="1925"/>
                    <a:pt x="199" y="1118"/>
                  </a:cubicBezTo>
                  <a:cubicBezTo>
                    <a:pt x="212" y="857"/>
                    <a:pt x="237" y="571"/>
                    <a:pt x="237" y="249"/>
                  </a:cubicBezTo>
                  <a:lnTo>
                    <a:pt x="2808" y="149"/>
                  </a:lnTo>
                  <a:close/>
                  <a:moveTo>
                    <a:pt x="2969" y="0"/>
                  </a:moveTo>
                  <a:lnTo>
                    <a:pt x="75" y="112"/>
                  </a:lnTo>
                  <a:lnTo>
                    <a:pt x="75" y="186"/>
                  </a:lnTo>
                  <a:cubicBezTo>
                    <a:pt x="63" y="522"/>
                    <a:pt x="63" y="832"/>
                    <a:pt x="50" y="1118"/>
                  </a:cubicBezTo>
                  <a:cubicBezTo>
                    <a:pt x="13" y="1975"/>
                    <a:pt x="1" y="2447"/>
                    <a:pt x="137" y="2658"/>
                  </a:cubicBezTo>
                  <a:cubicBezTo>
                    <a:pt x="311" y="2881"/>
                    <a:pt x="1131" y="3316"/>
                    <a:pt x="1628" y="3316"/>
                  </a:cubicBezTo>
                  <a:cubicBezTo>
                    <a:pt x="2125" y="3316"/>
                    <a:pt x="2845" y="2757"/>
                    <a:pt x="3006" y="2534"/>
                  </a:cubicBezTo>
                  <a:cubicBezTo>
                    <a:pt x="3280" y="2161"/>
                    <a:pt x="3006" y="273"/>
                    <a:pt x="2981" y="62"/>
                  </a:cubicBezTo>
                  <a:lnTo>
                    <a:pt x="29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991;p121">
              <a:extLst>
                <a:ext uri="{FF2B5EF4-FFF2-40B4-BE49-F238E27FC236}">
                  <a16:creationId xmlns:a16="http://schemas.microsoft.com/office/drawing/2014/main" id="{84CAF928-5D1D-D58F-136E-4F830A6C9860}"/>
                </a:ext>
              </a:extLst>
            </p:cNvPr>
            <p:cNvSpPr/>
            <p:nvPr/>
          </p:nvSpPr>
          <p:spPr>
            <a:xfrm>
              <a:off x="1745550" y="2845675"/>
              <a:ext cx="44425" cy="72050"/>
            </a:xfrm>
            <a:custGeom>
              <a:avLst/>
              <a:gdLst/>
              <a:ahLst/>
              <a:cxnLst/>
              <a:rect l="l" t="t" r="r" b="b"/>
              <a:pathLst>
                <a:path w="1777" h="2882" extrusionOk="0">
                  <a:moveTo>
                    <a:pt x="162" y="1"/>
                  </a:moveTo>
                  <a:lnTo>
                    <a:pt x="0" y="25"/>
                  </a:lnTo>
                  <a:cubicBezTo>
                    <a:pt x="112" y="646"/>
                    <a:pt x="186" y="1267"/>
                    <a:pt x="199" y="1888"/>
                  </a:cubicBezTo>
                  <a:cubicBezTo>
                    <a:pt x="199" y="2000"/>
                    <a:pt x="224" y="2099"/>
                    <a:pt x="236" y="2211"/>
                  </a:cubicBezTo>
                  <a:cubicBezTo>
                    <a:pt x="286" y="2435"/>
                    <a:pt x="1168" y="2857"/>
                    <a:pt x="1341" y="2882"/>
                  </a:cubicBezTo>
                  <a:lnTo>
                    <a:pt x="1366" y="2882"/>
                  </a:lnTo>
                  <a:cubicBezTo>
                    <a:pt x="1528" y="2857"/>
                    <a:pt x="1664" y="2770"/>
                    <a:pt x="1776" y="2671"/>
                  </a:cubicBezTo>
                  <a:lnTo>
                    <a:pt x="1776" y="2460"/>
                  </a:lnTo>
                  <a:cubicBezTo>
                    <a:pt x="1598" y="2614"/>
                    <a:pt x="1432" y="2734"/>
                    <a:pt x="1363" y="2734"/>
                  </a:cubicBezTo>
                  <a:cubicBezTo>
                    <a:pt x="1360" y="2734"/>
                    <a:pt x="1357" y="2733"/>
                    <a:pt x="1354" y="2733"/>
                  </a:cubicBezTo>
                  <a:cubicBezTo>
                    <a:pt x="1168" y="2696"/>
                    <a:pt x="422" y="2273"/>
                    <a:pt x="373" y="2174"/>
                  </a:cubicBezTo>
                  <a:cubicBezTo>
                    <a:pt x="360" y="2075"/>
                    <a:pt x="360" y="1963"/>
                    <a:pt x="360" y="1876"/>
                  </a:cubicBezTo>
                  <a:cubicBezTo>
                    <a:pt x="348" y="1243"/>
                    <a:pt x="261" y="622"/>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992;p121">
              <a:extLst>
                <a:ext uri="{FF2B5EF4-FFF2-40B4-BE49-F238E27FC236}">
                  <a16:creationId xmlns:a16="http://schemas.microsoft.com/office/drawing/2014/main" id="{8B8F1CCE-3F25-F30E-FFC1-044B32392086}"/>
                </a:ext>
              </a:extLst>
            </p:cNvPr>
            <p:cNvSpPr/>
            <p:nvPr/>
          </p:nvSpPr>
          <p:spPr>
            <a:xfrm>
              <a:off x="1682200" y="2928875"/>
              <a:ext cx="60575" cy="142850"/>
            </a:xfrm>
            <a:custGeom>
              <a:avLst/>
              <a:gdLst/>
              <a:ahLst/>
              <a:cxnLst/>
              <a:rect l="l" t="t" r="r" b="b"/>
              <a:pathLst>
                <a:path w="2423" h="5714" extrusionOk="0">
                  <a:moveTo>
                    <a:pt x="2422" y="1"/>
                  </a:moveTo>
                  <a:cubicBezTo>
                    <a:pt x="1702" y="485"/>
                    <a:pt x="920" y="870"/>
                    <a:pt x="100" y="1168"/>
                  </a:cubicBezTo>
                  <a:lnTo>
                    <a:pt x="1" y="2472"/>
                  </a:lnTo>
                  <a:lnTo>
                    <a:pt x="299" y="5714"/>
                  </a:lnTo>
                  <a:lnTo>
                    <a:pt x="311" y="2708"/>
                  </a:lnTo>
                  <a:lnTo>
                    <a:pt x="547" y="1429"/>
                  </a:lnTo>
                  <a:cubicBezTo>
                    <a:pt x="1342" y="1218"/>
                    <a:pt x="2013" y="709"/>
                    <a:pt x="2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993;p121">
              <a:extLst>
                <a:ext uri="{FF2B5EF4-FFF2-40B4-BE49-F238E27FC236}">
                  <a16:creationId xmlns:a16="http://schemas.microsoft.com/office/drawing/2014/main" id="{28709FCC-7DCB-F35A-B6F4-45F04C0459D8}"/>
                </a:ext>
              </a:extLst>
            </p:cNvPr>
            <p:cNvSpPr/>
            <p:nvPr/>
          </p:nvSpPr>
          <p:spPr>
            <a:xfrm>
              <a:off x="1682200" y="2928875"/>
              <a:ext cx="60575" cy="142850"/>
            </a:xfrm>
            <a:custGeom>
              <a:avLst/>
              <a:gdLst/>
              <a:ahLst/>
              <a:cxnLst/>
              <a:rect l="l" t="t" r="r" b="b"/>
              <a:pathLst>
                <a:path w="2423" h="5714" extrusionOk="0">
                  <a:moveTo>
                    <a:pt x="2422" y="1"/>
                  </a:moveTo>
                  <a:cubicBezTo>
                    <a:pt x="1702" y="485"/>
                    <a:pt x="920" y="870"/>
                    <a:pt x="100" y="1168"/>
                  </a:cubicBezTo>
                  <a:lnTo>
                    <a:pt x="1" y="2472"/>
                  </a:lnTo>
                  <a:lnTo>
                    <a:pt x="299" y="5714"/>
                  </a:lnTo>
                  <a:lnTo>
                    <a:pt x="311" y="2708"/>
                  </a:lnTo>
                  <a:lnTo>
                    <a:pt x="547" y="1429"/>
                  </a:lnTo>
                  <a:cubicBezTo>
                    <a:pt x="1342" y="1218"/>
                    <a:pt x="2013" y="709"/>
                    <a:pt x="2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994;p121">
              <a:extLst>
                <a:ext uri="{FF2B5EF4-FFF2-40B4-BE49-F238E27FC236}">
                  <a16:creationId xmlns:a16="http://schemas.microsoft.com/office/drawing/2014/main" id="{8788BF83-9B90-4BA1-E851-8D9F423DF541}"/>
                </a:ext>
              </a:extLst>
            </p:cNvPr>
            <p:cNvSpPr/>
            <p:nvPr/>
          </p:nvSpPr>
          <p:spPr>
            <a:xfrm>
              <a:off x="1682200" y="2928875"/>
              <a:ext cx="60575" cy="142850"/>
            </a:xfrm>
            <a:custGeom>
              <a:avLst/>
              <a:gdLst/>
              <a:ahLst/>
              <a:cxnLst/>
              <a:rect l="l" t="t" r="r" b="b"/>
              <a:pathLst>
                <a:path w="2423" h="5714" extrusionOk="0">
                  <a:moveTo>
                    <a:pt x="2422" y="1"/>
                  </a:moveTo>
                  <a:cubicBezTo>
                    <a:pt x="1702" y="485"/>
                    <a:pt x="920" y="870"/>
                    <a:pt x="100" y="1168"/>
                  </a:cubicBezTo>
                  <a:lnTo>
                    <a:pt x="1" y="2472"/>
                  </a:lnTo>
                  <a:lnTo>
                    <a:pt x="299" y="5714"/>
                  </a:lnTo>
                  <a:lnTo>
                    <a:pt x="311" y="2708"/>
                  </a:lnTo>
                  <a:lnTo>
                    <a:pt x="547" y="1429"/>
                  </a:lnTo>
                  <a:cubicBezTo>
                    <a:pt x="1342" y="1218"/>
                    <a:pt x="2013" y="709"/>
                    <a:pt x="2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995;p121">
              <a:extLst>
                <a:ext uri="{FF2B5EF4-FFF2-40B4-BE49-F238E27FC236}">
                  <a16:creationId xmlns:a16="http://schemas.microsoft.com/office/drawing/2014/main" id="{2356CDCF-FA50-E788-E74D-1FE486F54476}"/>
                </a:ext>
              </a:extLst>
            </p:cNvPr>
            <p:cNvSpPr/>
            <p:nvPr/>
          </p:nvSpPr>
          <p:spPr>
            <a:xfrm>
              <a:off x="1730950" y="2563600"/>
              <a:ext cx="114900" cy="288950"/>
            </a:xfrm>
            <a:custGeom>
              <a:avLst/>
              <a:gdLst/>
              <a:ahLst/>
              <a:cxnLst/>
              <a:rect l="l" t="t" r="r" b="b"/>
              <a:pathLst>
                <a:path w="4596" h="11558" extrusionOk="0">
                  <a:moveTo>
                    <a:pt x="375" y="1"/>
                  </a:moveTo>
                  <a:cubicBezTo>
                    <a:pt x="255" y="1"/>
                    <a:pt x="131" y="7"/>
                    <a:pt x="0" y="19"/>
                  </a:cubicBezTo>
                  <a:lnTo>
                    <a:pt x="1218" y="4925"/>
                  </a:lnTo>
                  <a:lnTo>
                    <a:pt x="2174" y="7458"/>
                  </a:lnTo>
                  <a:lnTo>
                    <a:pt x="646" y="9781"/>
                  </a:lnTo>
                  <a:cubicBezTo>
                    <a:pt x="646" y="9781"/>
                    <a:pt x="1625" y="11436"/>
                    <a:pt x="1653" y="11551"/>
                  </a:cubicBezTo>
                  <a:lnTo>
                    <a:pt x="1653" y="11551"/>
                  </a:lnTo>
                  <a:cubicBezTo>
                    <a:pt x="1740" y="11407"/>
                    <a:pt x="3778" y="9079"/>
                    <a:pt x="4409" y="8042"/>
                  </a:cubicBezTo>
                  <a:cubicBezTo>
                    <a:pt x="4546" y="7843"/>
                    <a:pt x="4596" y="7645"/>
                    <a:pt x="4496" y="7247"/>
                  </a:cubicBezTo>
                  <a:cubicBezTo>
                    <a:pt x="4260" y="6316"/>
                    <a:pt x="3192" y="3124"/>
                    <a:pt x="2633" y="1758"/>
                  </a:cubicBezTo>
                  <a:cubicBezTo>
                    <a:pt x="2129" y="526"/>
                    <a:pt x="1474" y="1"/>
                    <a:pt x="375" y="1"/>
                  </a:cubicBezTo>
                  <a:close/>
                  <a:moveTo>
                    <a:pt x="1653" y="11551"/>
                  </a:moveTo>
                  <a:cubicBezTo>
                    <a:pt x="1650" y="11555"/>
                    <a:pt x="1649" y="11558"/>
                    <a:pt x="1650" y="11558"/>
                  </a:cubicBezTo>
                  <a:cubicBezTo>
                    <a:pt x="1651" y="11558"/>
                    <a:pt x="1651" y="11557"/>
                    <a:pt x="1652" y="11557"/>
                  </a:cubicBezTo>
                  <a:cubicBezTo>
                    <a:pt x="1653" y="11556"/>
                    <a:pt x="1653" y="11554"/>
                    <a:pt x="1653" y="1155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996;p121">
              <a:extLst>
                <a:ext uri="{FF2B5EF4-FFF2-40B4-BE49-F238E27FC236}">
                  <a16:creationId xmlns:a16="http://schemas.microsoft.com/office/drawing/2014/main" id="{68931B04-13FB-089C-DFD1-B49F1A6E9C30}"/>
                </a:ext>
              </a:extLst>
            </p:cNvPr>
            <p:cNvSpPr/>
            <p:nvPr/>
          </p:nvSpPr>
          <p:spPr>
            <a:xfrm>
              <a:off x="1726600" y="2562625"/>
              <a:ext cx="103725" cy="162300"/>
            </a:xfrm>
            <a:custGeom>
              <a:avLst/>
              <a:gdLst/>
              <a:ahLst/>
              <a:cxnLst/>
              <a:rect l="l" t="t" r="r" b="b"/>
              <a:pathLst>
                <a:path w="4149" h="6492" extrusionOk="0">
                  <a:moveTo>
                    <a:pt x="579" y="1"/>
                  </a:moveTo>
                  <a:cubicBezTo>
                    <a:pt x="384" y="1"/>
                    <a:pt x="189" y="19"/>
                    <a:pt x="1" y="58"/>
                  </a:cubicBezTo>
                  <a:lnTo>
                    <a:pt x="261" y="2517"/>
                  </a:lnTo>
                  <a:lnTo>
                    <a:pt x="1950" y="6491"/>
                  </a:lnTo>
                  <a:cubicBezTo>
                    <a:pt x="3528" y="6330"/>
                    <a:pt x="4149" y="5548"/>
                    <a:pt x="4149" y="5548"/>
                  </a:cubicBezTo>
                  <a:cubicBezTo>
                    <a:pt x="3875" y="4566"/>
                    <a:pt x="2932" y="1772"/>
                    <a:pt x="2447" y="1027"/>
                  </a:cubicBezTo>
                  <a:cubicBezTo>
                    <a:pt x="1975" y="282"/>
                    <a:pt x="1615" y="157"/>
                    <a:pt x="1106" y="46"/>
                  </a:cubicBezTo>
                  <a:cubicBezTo>
                    <a:pt x="934" y="16"/>
                    <a:pt x="756" y="1"/>
                    <a:pt x="5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997;p121">
              <a:extLst>
                <a:ext uri="{FF2B5EF4-FFF2-40B4-BE49-F238E27FC236}">
                  <a16:creationId xmlns:a16="http://schemas.microsoft.com/office/drawing/2014/main" id="{7829FA35-A5A3-7670-9B41-98C62CF53EAF}"/>
                </a:ext>
              </a:extLst>
            </p:cNvPr>
            <p:cNvSpPr/>
            <p:nvPr/>
          </p:nvSpPr>
          <p:spPr>
            <a:xfrm>
              <a:off x="1648975" y="2529300"/>
              <a:ext cx="69575" cy="75150"/>
            </a:xfrm>
            <a:custGeom>
              <a:avLst/>
              <a:gdLst/>
              <a:ahLst/>
              <a:cxnLst/>
              <a:rect l="l" t="t" r="r" b="b"/>
              <a:pathLst>
                <a:path w="2783" h="3006" extrusionOk="0">
                  <a:moveTo>
                    <a:pt x="2571" y="0"/>
                  </a:moveTo>
                  <a:lnTo>
                    <a:pt x="1" y="323"/>
                  </a:lnTo>
                  <a:lnTo>
                    <a:pt x="88" y="3006"/>
                  </a:lnTo>
                  <a:lnTo>
                    <a:pt x="2783" y="2869"/>
                  </a:lnTo>
                  <a:lnTo>
                    <a:pt x="2621" y="2472"/>
                  </a:lnTo>
                  <a:lnTo>
                    <a:pt x="2571" y="1453"/>
                  </a:lnTo>
                  <a:lnTo>
                    <a:pt x="25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998;p121">
              <a:extLst>
                <a:ext uri="{FF2B5EF4-FFF2-40B4-BE49-F238E27FC236}">
                  <a16:creationId xmlns:a16="http://schemas.microsoft.com/office/drawing/2014/main" id="{59FC483B-BE99-590E-2731-23297494625C}"/>
                </a:ext>
              </a:extLst>
            </p:cNvPr>
            <p:cNvSpPr/>
            <p:nvPr/>
          </p:nvSpPr>
          <p:spPr>
            <a:xfrm>
              <a:off x="1549000" y="2564050"/>
              <a:ext cx="238475" cy="320850"/>
            </a:xfrm>
            <a:custGeom>
              <a:avLst/>
              <a:gdLst/>
              <a:ahLst/>
              <a:cxnLst/>
              <a:rect l="l" t="t" r="r" b="b"/>
              <a:pathLst>
                <a:path w="9539" h="12834" extrusionOk="0">
                  <a:moveTo>
                    <a:pt x="7299" y="1"/>
                  </a:moveTo>
                  <a:cubicBezTo>
                    <a:pt x="7292" y="1"/>
                    <a:pt x="7285" y="1"/>
                    <a:pt x="7278" y="1"/>
                  </a:cubicBezTo>
                  <a:cubicBezTo>
                    <a:pt x="7042" y="26"/>
                    <a:pt x="6806" y="51"/>
                    <a:pt x="6570" y="100"/>
                  </a:cubicBezTo>
                  <a:cubicBezTo>
                    <a:pt x="6608" y="399"/>
                    <a:pt x="6546" y="610"/>
                    <a:pt x="6074" y="771"/>
                  </a:cubicBezTo>
                  <a:cubicBezTo>
                    <a:pt x="5848" y="833"/>
                    <a:pt x="5616" y="863"/>
                    <a:pt x="5386" y="863"/>
                  </a:cubicBezTo>
                  <a:cubicBezTo>
                    <a:pt x="4921" y="863"/>
                    <a:pt x="4461" y="739"/>
                    <a:pt x="4062" y="498"/>
                  </a:cubicBezTo>
                  <a:lnTo>
                    <a:pt x="4062" y="349"/>
                  </a:lnTo>
                  <a:cubicBezTo>
                    <a:pt x="4062" y="349"/>
                    <a:pt x="3304" y="423"/>
                    <a:pt x="2882" y="498"/>
                  </a:cubicBezTo>
                  <a:cubicBezTo>
                    <a:pt x="1950" y="684"/>
                    <a:pt x="1528" y="1044"/>
                    <a:pt x="460" y="3379"/>
                  </a:cubicBezTo>
                  <a:cubicBezTo>
                    <a:pt x="1" y="4373"/>
                    <a:pt x="150" y="5751"/>
                    <a:pt x="1168" y="6385"/>
                  </a:cubicBezTo>
                  <a:cubicBezTo>
                    <a:pt x="1019" y="8906"/>
                    <a:pt x="969" y="12085"/>
                    <a:pt x="969" y="12085"/>
                  </a:cubicBezTo>
                  <a:cubicBezTo>
                    <a:pt x="969" y="12085"/>
                    <a:pt x="1665" y="12768"/>
                    <a:pt x="4869" y="12830"/>
                  </a:cubicBezTo>
                  <a:cubicBezTo>
                    <a:pt x="4956" y="12832"/>
                    <a:pt x="5041" y="12833"/>
                    <a:pt x="5125" y="12833"/>
                  </a:cubicBezTo>
                  <a:cubicBezTo>
                    <a:pt x="8129" y="12833"/>
                    <a:pt x="9539" y="11576"/>
                    <a:pt x="9539" y="11576"/>
                  </a:cubicBezTo>
                  <a:cubicBezTo>
                    <a:pt x="9514" y="10831"/>
                    <a:pt x="8794" y="8856"/>
                    <a:pt x="7850" y="7192"/>
                  </a:cubicBezTo>
                  <a:cubicBezTo>
                    <a:pt x="9042" y="4435"/>
                    <a:pt x="9303" y="2510"/>
                    <a:pt x="8955" y="1355"/>
                  </a:cubicBezTo>
                  <a:cubicBezTo>
                    <a:pt x="8721" y="593"/>
                    <a:pt x="7953" y="1"/>
                    <a:pt x="7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999;p121">
              <a:extLst>
                <a:ext uri="{FF2B5EF4-FFF2-40B4-BE49-F238E27FC236}">
                  <a16:creationId xmlns:a16="http://schemas.microsoft.com/office/drawing/2014/main" id="{736EDF65-6E8C-E6E5-EED8-D9F806235C7E}"/>
                </a:ext>
              </a:extLst>
            </p:cNvPr>
            <p:cNvSpPr/>
            <p:nvPr/>
          </p:nvSpPr>
          <p:spPr>
            <a:xfrm>
              <a:off x="1589050" y="2464700"/>
              <a:ext cx="13700" cy="27975"/>
            </a:xfrm>
            <a:custGeom>
              <a:avLst/>
              <a:gdLst/>
              <a:ahLst/>
              <a:cxnLst/>
              <a:rect l="l" t="t" r="r" b="b"/>
              <a:pathLst>
                <a:path w="548" h="1119" extrusionOk="0">
                  <a:moveTo>
                    <a:pt x="547" y="1"/>
                  </a:moveTo>
                  <a:lnTo>
                    <a:pt x="547" y="1"/>
                  </a:lnTo>
                  <a:cubicBezTo>
                    <a:pt x="547" y="1"/>
                    <a:pt x="1" y="870"/>
                    <a:pt x="88" y="945"/>
                  </a:cubicBezTo>
                  <a:cubicBezTo>
                    <a:pt x="162" y="1032"/>
                    <a:pt x="522" y="1119"/>
                    <a:pt x="522" y="1119"/>
                  </a:cubicBezTo>
                  <a:lnTo>
                    <a:pt x="5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000;p121">
              <a:extLst>
                <a:ext uri="{FF2B5EF4-FFF2-40B4-BE49-F238E27FC236}">
                  <a16:creationId xmlns:a16="http://schemas.microsoft.com/office/drawing/2014/main" id="{67DB6122-DA94-8AEE-040B-5D43575F6BCC}"/>
                </a:ext>
              </a:extLst>
            </p:cNvPr>
            <p:cNvSpPr/>
            <p:nvPr/>
          </p:nvSpPr>
          <p:spPr>
            <a:xfrm>
              <a:off x="1569500" y="2360900"/>
              <a:ext cx="200275" cy="173375"/>
            </a:xfrm>
            <a:custGeom>
              <a:avLst/>
              <a:gdLst/>
              <a:ahLst/>
              <a:cxnLst/>
              <a:rect l="l" t="t" r="r" b="b"/>
              <a:pathLst>
                <a:path w="8011" h="6935" extrusionOk="0">
                  <a:moveTo>
                    <a:pt x="3404" y="0"/>
                  </a:moveTo>
                  <a:cubicBezTo>
                    <a:pt x="2621" y="0"/>
                    <a:pt x="1955" y="241"/>
                    <a:pt x="1441" y="824"/>
                  </a:cubicBezTo>
                  <a:cubicBezTo>
                    <a:pt x="0" y="2414"/>
                    <a:pt x="1689" y="3370"/>
                    <a:pt x="1689" y="3370"/>
                  </a:cubicBezTo>
                  <a:lnTo>
                    <a:pt x="4509" y="6935"/>
                  </a:lnTo>
                  <a:cubicBezTo>
                    <a:pt x="4446" y="5991"/>
                    <a:pt x="8011" y="4861"/>
                    <a:pt x="8011" y="3470"/>
                  </a:cubicBezTo>
                  <a:cubicBezTo>
                    <a:pt x="8011" y="1371"/>
                    <a:pt x="6918" y="936"/>
                    <a:pt x="6011" y="601"/>
                  </a:cubicBezTo>
                  <a:cubicBezTo>
                    <a:pt x="5052" y="232"/>
                    <a:pt x="4172" y="0"/>
                    <a:pt x="3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001;p121">
              <a:extLst>
                <a:ext uri="{FF2B5EF4-FFF2-40B4-BE49-F238E27FC236}">
                  <a16:creationId xmlns:a16="http://schemas.microsoft.com/office/drawing/2014/main" id="{A1E5B696-602C-D1A0-3EC7-8315F03EAA6F}"/>
                </a:ext>
              </a:extLst>
            </p:cNvPr>
            <p:cNvSpPr/>
            <p:nvPr/>
          </p:nvSpPr>
          <p:spPr>
            <a:xfrm>
              <a:off x="1596200" y="2392150"/>
              <a:ext cx="145950" cy="152450"/>
            </a:xfrm>
            <a:custGeom>
              <a:avLst/>
              <a:gdLst/>
              <a:ahLst/>
              <a:cxnLst/>
              <a:rect l="l" t="t" r="r" b="b"/>
              <a:pathLst>
                <a:path w="5838" h="6098" extrusionOk="0">
                  <a:moveTo>
                    <a:pt x="3054" y="0"/>
                  </a:moveTo>
                  <a:cubicBezTo>
                    <a:pt x="2555" y="0"/>
                    <a:pt x="2144" y="112"/>
                    <a:pt x="1938" y="220"/>
                  </a:cubicBezTo>
                  <a:cubicBezTo>
                    <a:pt x="1416" y="506"/>
                    <a:pt x="497" y="1003"/>
                    <a:pt x="249" y="2953"/>
                  </a:cubicBezTo>
                  <a:cubicBezTo>
                    <a:pt x="0" y="4952"/>
                    <a:pt x="447" y="5660"/>
                    <a:pt x="708" y="5921"/>
                  </a:cubicBezTo>
                  <a:cubicBezTo>
                    <a:pt x="823" y="6028"/>
                    <a:pt x="1229" y="6097"/>
                    <a:pt x="1640" y="6097"/>
                  </a:cubicBezTo>
                  <a:cubicBezTo>
                    <a:pt x="1897" y="6097"/>
                    <a:pt x="2156" y="6070"/>
                    <a:pt x="2348" y="6008"/>
                  </a:cubicBezTo>
                  <a:cubicBezTo>
                    <a:pt x="2969" y="5821"/>
                    <a:pt x="4310" y="5163"/>
                    <a:pt x="4931" y="4120"/>
                  </a:cubicBezTo>
                  <a:cubicBezTo>
                    <a:pt x="5676" y="2903"/>
                    <a:pt x="5838" y="1276"/>
                    <a:pt x="4981" y="643"/>
                  </a:cubicBezTo>
                  <a:cubicBezTo>
                    <a:pt x="4344" y="153"/>
                    <a:pt x="3638" y="0"/>
                    <a:pt x="3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002;p121">
              <a:extLst>
                <a:ext uri="{FF2B5EF4-FFF2-40B4-BE49-F238E27FC236}">
                  <a16:creationId xmlns:a16="http://schemas.microsoft.com/office/drawing/2014/main" id="{56168CAC-A66C-636D-BF2C-0EF948A70F7E}"/>
                </a:ext>
              </a:extLst>
            </p:cNvPr>
            <p:cNvSpPr/>
            <p:nvPr/>
          </p:nvSpPr>
          <p:spPr>
            <a:xfrm>
              <a:off x="1616375" y="2533025"/>
              <a:ext cx="33250" cy="11525"/>
            </a:xfrm>
            <a:custGeom>
              <a:avLst/>
              <a:gdLst/>
              <a:ahLst/>
              <a:cxnLst/>
              <a:rect l="l" t="t" r="r" b="b"/>
              <a:pathLst>
                <a:path w="1330" h="461" extrusionOk="0">
                  <a:moveTo>
                    <a:pt x="1292" y="0"/>
                  </a:moveTo>
                  <a:cubicBezTo>
                    <a:pt x="895" y="224"/>
                    <a:pt x="448" y="336"/>
                    <a:pt x="1" y="336"/>
                  </a:cubicBezTo>
                  <a:cubicBezTo>
                    <a:pt x="171" y="417"/>
                    <a:pt x="495" y="461"/>
                    <a:pt x="824" y="461"/>
                  </a:cubicBezTo>
                  <a:cubicBezTo>
                    <a:pt x="999" y="461"/>
                    <a:pt x="1174" y="448"/>
                    <a:pt x="1329" y="422"/>
                  </a:cubicBezTo>
                  <a:lnTo>
                    <a:pt x="12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003;p121">
              <a:extLst>
                <a:ext uri="{FF2B5EF4-FFF2-40B4-BE49-F238E27FC236}">
                  <a16:creationId xmlns:a16="http://schemas.microsoft.com/office/drawing/2014/main" id="{16873CB4-7FC2-D733-7915-4E6C0E62DD72}"/>
                </a:ext>
              </a:extLst>
            </p:cNvPr>
            <p:cNvSpPr/>
            <p:nvPr/>
          </p:nvSpPr>
          <p:spPr>
            <a:xfrm>
              <a:off x="1609225" y="2371250"/>
              <a:ext cx="40100" cy="85400"/>
            </a:xfrm>
            <a:custGeom>
              <a:avLst/>
              <a:gdLst/>
              <a:ahLst/>
              <a:cxnLst/>
              <a:rect l="l" t="t" r="r" b="b"/>
              <a:pathLst>
                <a:path w="1604" h="3416" extrusionOk="0">
                  <a:moveTo>
                    <a:pt x="1603" y="1"/>
                  </a:moveTo>
                  <a:cubicBezTo>
                    <a:pt x="1603" y="1"/>
                    <a:pt x="1" y="497"/>
                    <a:pt x="162" y="1777"/>
                  </a:cubicBezTo>
                  <a:cubicBezTo>
                    <a:pt x="237" y="2509"/>
                    <a:pt x="709" y="3130"/>
                    <a:pt x="1392" y="3416"/>
                  </a:cubicBezTo>
                  <a:lnTo>
                    <a:pt x="16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004;p121">
              <a:extLst>
                <a:ext uri="{FF2B5EF4-FFF2-40B4-BE49-F238E27FC236}">
                  <a16:creationId xmlns:a16="http://schemas.microsoft.com/office/drawing/2014/main" id="{0FCA9950-6F11-83E9-76FE-4D9832226B5A}"/>
                </a:ext>
              </a:extLst>
            </p:cNvPr>
            <p:cNvSpPr/>
            <p:nvPr/>
          </p:nvSpPr>
          <p:spPr>
            <a:xfrm>
              <a:off x="1632200" y="2378550"/>
              <a:ext cx="137575" cy="167600"/>
            </a:xfrm>
            <a:custGeom>
              <a:avLst/>
              <a:gdLst/>
              <a:ahLst/>
              <a:cxnLst/>
              <a:rect l="l" t="t" r="r" b="b"/>
              <a:pathLst>
                <a:path w="5503" h="6704" extrusionOk="0">
                  <a:moveTo>
                    <a:pt x="2632" y="0"/>
                  </a:moveTo>
                  <a:cubicBezTo>
                    <a:pt x="1203" y="0"/>
                    <a:pt x="349" y="839"/>
                    <a:pt x="349" y="839"/>
                  </a:cubicBezTo>
                  <a:cubicBezTo>
                    <a:pt x="187" y="1497"/>
                    <a:pt x="138" y="2180"/>
                    <a:pt x="187" y="2838"/>
                  </a:cubicBezTo>
                  <a:cubicBezTo>
                    <a:pt x="138" y="2826"/>
                    <a:pt x="88" y="2826"/>
                    <a:pt x="51" y="2826"/>
                  </a:cubicBezTo>
                  <a:lnTo>
                    <a:pt x="13" y="3695"/>
                  </a:lnTo>
                  <a:cubicBezTo>
                    <a:pt x="1" y="3956"/>
                    <a:pt x="225" y="4180"/>
                    <a:pt x="485" y="4192"/>
                  </a:cubicBezTo>
                  <a:lnTo>
                    <a:pt x="498" y="3695"/>
                  </a:lnTo>
                  <a:cubicBezTo>
                    <a:pt x="600" y="3542"/>
                    <a:pt x="821" y="3270"/>
                    <a:pt x="1146" y="3270"/>
                  </a:cubicBezTo>
                  <a:cubicBezTo>
                    <a:pt x="1215" y="3270"/>
                    <a:pt x="1289" y="3282"/>
                    <a:pt x="1367" y="3310"/>
                  </a:cubicBezTo>
                  <a:cubicBezTo>
                    <a:pt x="1777" y="3447"/>
                    <a:pt x="1926" y="3869"/>
                    <a:pt x="1839" y="4254"/>
                  </a:cubicBezTo>
                  <a:cubicBezTo>
                    <a:pt x="1789" y="4465"/>
                    <a:pt x="1678" y="4639"/>
                    <a:pt x="1529" y="4801"/>
                  </a:cubicBezTo>
                  <a:cubicBezTo>
                    <a:pt x="1389" y="4926"/>
                    <a:pt x="1262" y="4977"/>
                    <a:pt x="1120" y="4977"/>
                  </a:cubicBezTo>
                  <a:cubicBezTo>
                    <a:pt x="1022" y="4977"/>
                    <a:pt x="917" y="4953"/>
                    <a:pt x="796" y="4912"/>
                  </a:cubicBezTo>
                  <a:cubicBezTo>
                    <a:pt x="784" y="4905"/>
                    <a:pt x="774" y="4902"/>
                    <a:pt x="765" y="4902"/>
                  </a:cubicBezTo>
                  <a:cubicBezTo>
                    <a:pt x="744" y="4902"/>
                    <a:pt x="730" y="4916"/>
                    <a:pt x="721" y="4925"/>
                  </a:cubicBezTo>
                  <a:cubicBezTo>
                    <a:pt x="684" y="4950"/>
                    <a:pt x="684" y="4999"/>
                    <a:pt x="696" y="5049"/>
                  </a:cubicBezTo>
                  <a:cubicBezTo>
                    <a:pt x="783" y="5359"/>
                    <a:pt x="908" y="5658"/>
                    <a:pt x="1057" y="5918"/>
                  </a:cubicBezTo>
                  <a:cubicBezTo>
                    <a:pt x="1231" y="6204"/>
                    <a:pt x="1466" y="6428"/>
                    <a:pt x="1752" y="6589"/>
                  </a:cubicBezTo>
                  <a:cubicBezTo>
                    <a:pt x="1895" y="6663"/>
                    <a:pt x="2187" y="6703"/>
                    <a:pt x="2481" y="6703"/>
                  </a:cubicBezTo>
                  <a:cubicBezTo>
                    <a:pt x="2828" y="6703"/>
                    <a:pt x="3178" y="6648"/>
                    <a:pt x="3292" y="6527"/>
                  </a:cubicBezTo>
                  <a:cubicBezTo>
                    <a:pt x="3578" y="6154"/>
                    <a:pt x="4224" y="5533"/>
                    <a:pt x="4571" y="5061"/>
                  </a:cubicBezTo>
                  <a:cubicBezTo>
                    <a:pt x="4907" y="4639"/>
                    <a:pt x="5155" y="4142"/>
                    <a:pt x="5279" y="3608"/>
                  </a:cubicBezTo>
                  <a:cubicBezTo>
                    <a:pt x="5391" y="3186"/>
                    <a:pt x="5503" y="2863"/>
                    <a:pt x="5478" y="2515"/>
                  </a:cubicBezTo>
                  <a:cubicBezTo>
                    <a:pt x="5466" y="2242"/>
                    <a:pt x="5441" y="1981"/>
                    <a:pt x="5354" y="1696"/>
                  </a:cubicBezTo>
                  <a:cubicBezTo>
                    <a:pt x="5105" y="876"/>
                    <a:pt x="4733" y="479"/>
                    <a:pt x="3913" y="218"/>
                  </a:cubicBezTo>
                  <a:cubicBezTo>
                    <a:pt x="3448" y="62"/>
                    <a:pt x="3019" y="0"/>
                    <a:pt x="2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005;p121">
              <a:extLst>
                <a:ext uri="{FF2B5EF4-FFF2-40B4-BE49-F238E27FC236}">
                  <a16:creationId xmlns:a16="http://schemas.microsoft.com/office/drawing/2014/main" id="{54173DA8-4367-333D-22B8-A5FB7B86F3C2}"/>
                </a:ext>
              </a:extLst>
            </p:cNvPr>
            <p:cNvSpPr/>
            <p:nvPr/>
          </p:nvSpPr>
          <p:spPr>
            <a:xfrm>
              <a:off x="1761375" y="2413475"/>
              <a:ext cx="59950" cy="184150"/>
            </a:xfrm>
            <a:custGeom>
              <a:avLst/>
              <a:gdLst/>
              <a:ahLst/>
              <a:cxnLst/>
              <a:rect l="l" t="t" r="r" b="b"/>
              <a:pathLst>
                <a:path w="2398" h="7366" extrusionOk="0">
                  <a:moveTo>
                    <a:pt x="1" y="1"/>
                  </a:moveTo>
                  <a:lnTo>
                    <a:pt x="1" y="4968"/>
                  </a:lnTo>
                  <a:cubicBezTo>
                    <a:pt x="1" y="6297"/>
                    <a:pt x="1081" y="7365"/>
                    <a:pt x="2398" y="7365"/>
                  </a:cubicBezTo>
                  <a:lnTo>
                    <a:pt x="2398" y="2398"/>
                  </a:lnTo>
                  <a:cubicBezTo>
                    <a:pt x="2398" y="1081"/>
                    <a:pt x="1329"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006;p121">
              <a:extLst>
                <a:ext uri="{FF2B5EF4-FFF2-40B4-BE49-F238E27FC236}">
                  <a16:creationId xmlns:a16="http://schemas.microsoft.com/office/drawing/2014/main" id="{429CA267-87BD-A0F0-40AA-3C6058DD1BBF}"/>
                </a:ext>
              </a:extLst>
            </p:cNvPr>
            <p:cNvSpPr/>
            <p:nvPr/>
          </p:nvSpPr>
          <p:spPr>
            <a:xfrm>
              <a:off x="1760450" y="2395925"/>
              <a:ext cx="23300" cy="21300"/>
            </a:xfrm>
            <a:custGeom>
              <a:avLst/>
              <a:gdLst/>
              <a:ahLst/>
              <a:cxnLst/>
              <a:rect l="l" t="t" r="r" b="b"/>
              <a:pathLst>
                <a:path w="932" h="852" extrusionOk="0">
                  <a:moveTo>
                    <a:pt x="561" y="0"/>
                  </a:moveTo>
                  <a:cubicBezTo>
                    <a:pt x="440" y="0"/>
                    <a:pt x="316" y="44"/>
                    <a:pt x="211" y="131"/>
                  </a:cubicBezTo>
                  <a:cubicBezTo>
                    <a:pt x="13" y="318"/>
                    <a:pt x="0" y="641"/>
                    <a:pt x="187" y="852"/>
                  </a:cubicBezTo>
                  <a:lnTo>
                    <a:pt x="932" y="169"/>
                  </a:lnTo>
                  <a:cubicBezTo>
                    <a:pt x="833" y="56"/>
                    <a:pt x="699" y="0"/>
                    <a:pt x="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007;p121">
              <a:extLst>
                <a:ext uri="{FF2B5EF4-FFF2-40B4-BE49-F238E27FC236}">
                  <a16:creationId xmlns:a16="http://schemas.microsoft.com/office/drawing/2014/main" id="{DE772BF2-871C-54F2-FFAB-CC44242C04FF}"/>
                </a:ext>
              </a:extLst>
            </p:cNvPr>
            <p:cNvSpPr/>
            <p:nvPr/>
          </p:nvSpPr>
          <p:spPr>
            <a:xfrm>
              <a:off x="1262425" y="2577425"/>
              <a:ext cx="369200" cy="189300"/>
            </a:xfrm>
            <a:custGeom>
              <a:avLst/>
              <a:gdLst/>
              <a:ahLst/>
              <a:cxnLst/>
              <a:rect l="l" t="t" r="r" b="b"/>
              <a:pathLst>
                <a:path w="14768" h="7572" extrusionOk="0">
                  <a:moveTo>
                    <a:pt x="14332" y="0"/>
                  </a:moveTo>
                  <a:lnTo>
                    <a:pt x="14332" y="0"/>
                  </a:lnTo>
                  <a:cubicBezTo>
                    <a:pt x="13463" y="25"/>
                    <a:pt x="12494" y="13"/>
                    <a:pt x="11935" y="770"/>
                  </a:cubicBezTo>
                  <a:cubicBezTo>
                    <a:pt x="11228" y="1739"/>
                    <a:pt x="8557" y="4869"/>
                    <a:pt x="8557" y="4869"/>
                  </a:cubicBezTo>
                  <a:cubicBezTo>
                    <a:pt x="8557" y="4869"/>
                    <a:pt x="4347" y="3416"/>
                    <a:pt x="3801" y="2968"/>
                  </a:cubicBezTo>
                  <a:cubicBezTo>
                    <a:pt x="3552" y="2757"/>
                    <a:pt x="3565" y="2260"/>
                    <a:pt x="3565" y="1987"/>
                  </a:cubicBezTo>
                  <a:cubicBezTo>
                    <a:pt x="3565" y="1702"/>
                    <a:pt x="3565" y="1279"/>
                    <a:pt x="3602" y="1118"/>
                  </a:cubicBezTo>
                  <a:cubicBezTo>
                    <a:pt x="3615" y="1007"/>
                    <a:pt x="3572" y="959"/>
                    <a:pt x="3502" y="959"/>
                  </a:cubicBezTo>
                  <a:cubicBezTo>
                    <a:pt x="3377" y="959"/>
                    <a:pt x="3167" y="1113"/>
                    <a:pt x="3055" y="1329"/>
                  </a:cubicBezTo>
                  <a:cubicBezTo>
                    <a:pt x="2882" y="1702"/>
                    <a:pt x="2919" y="2037"/>
                    <a:pt x="2807" y="2161"/>
                  </a:cubicBezTo>
                  <a:cubicBezTo>
                    <a:pt x="2798" y="2172"/>
                    <a:pt x="2782" y="2176"/>
                    <a:pt x="2762" y="2176"/>
                  </a:cubicBezTo>
                  <a:cubicBezTo>
                    <a:pt x="2540" y="2176"/>
                    <a:pt x="1705" y="1591"/>
                    <a:pt x="1193" y="1192"/>
                  </a:cubicBezTo>
                  <a:cubicBezTo>
                    <a:pt x="782" y="873"/>
                    <a:pt x="472" y="581"/>
                    <a:pt x="263" y="581"/>
                  </a:cubicBezTo>
                  <a:cubicBezTo>
                    <a:pt x="187" y="581"/>
                    <a:pt x="124" y="619"/>
                    <a:pt x="75" y="708"/>
                  </a:cubicBezTo>
                  <a:cubicBezTo>
                    <a:pt x="0" y="857"/>
                    <a:pt x="174" y="1081"/>
                    <a:pt x="584" y="1478"/>
                  </a:cubicBezTo>
                  <a:cubicBezTo>
                    <a:pt x="770" y="1627"/>
                    <a:pt x="957" y="1801"/>
                    <a:pt x="1130" y="1987"/>
                  </a:cubicBezTo>
                  <a:cubicBezTo>
                    <a:pt x="1180" y="2049"/>
                    <a:pt x="1118" y="2074"/>
                    <a:pt x="1143" y="2136"/>
                  </a:cubicBezTo>
                  <a:cubicBezTo>
                    <a:pt x="1056" y="2186"/>
                    <a:pt x="981" y="2236"/>
                    <a:pt x="919" y="2298"/>
                  </a:cubicBezTo>
                  <a:cubicBezTo>
                    <a:pt x="832" y="2360"/>
                    <a:pt x="795" y="2447"/>
                    <a:pt x="795" y="2546"/>
                  </a:cubicBezTo>
                  <a:cubicBezTo>
                    <a:pt x="795" y="2658"/>
                    <a:pt x="832" y="2757"/>
                    <a:pt x="808" y="2869"/>
                  </a:cubicBezTo>
                  <a:cubicBezTo>
                    <a:pt x="770" y="2981"/>
                    <a:pt x="621" y="3043"/>
                    <a:pt x="609" y="3167"/>
                  </a:cubicBezTo>
                  <a:cubicBezTo>
                    <a:pt x="584" y="3291"/>
                    <a:pt x="708" y="3416"/>
                    <a:pt x="745" y="3540"/>
                  </a:cubicBezTo>
                  <a:cubicBezTo>
                    <a:pt x="770" y="3664"/>
                    <a:pt x="721" y="3788"/>
                    <a:pt x="745" y="3912"/>
                  </a:cubicBezTo>
                  <a:cubicBezTo>
                    <a:pt x="770" y="4024"/>
                    <a:pt x="845" y="4111"/>
                    <a:pt x="957" y="4173"/>
                  </a:cubicBezTo>
                  <a:cubicBezTo>
                    <a:pt x="1255" y="4372"/>
                    <a:pt x="1565" y="4421"/>
                    <a:pt x="1913" y="4521"/>
                  </a:cubicBezTo>
                  <a:cubicBezTo>
                    <a:pt x="2298" y="4608"/>
                    <a:pt x="2683" y="4657"/>
                    <a:pt x="3068" y="4732"/>
                  </a:cubicBezTo>
                  <a:cubicBezTo>
                    <a:pt x="3453" y="4942"/>
                    <a:pt x="7841" y="7571"/>
                    <a:pt x="9020" y="7571"/>
                  </a:cubicBezTo>
                  <a:cubicBezTo>
                    <a:pt x="9095" y="7571"/>
                    <a:pt x="9156" y="7561"/>
                    <a:pt x="9203" y="7539"/>
                  </a:cubicBezTo>
                  <a:cubicBezTo>
                    <a:pt x="9998" y="7166"/>
                    <a:pt x="13240" y="3689"/>
                    <a:pt x="13240" y="3689"/>
                  </a:cubicBezTo>
                  <a:cubicBezTo>
                    <a:pt x="14469" y="2410"/>
                    <a:pt x="14767" y="547"/>
                    <a:pt x="143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008;p121">
              <a:extLst>
                <a:ext uri="{FF2B5EF4-FFF2-40B4-BE49-F238E27FC236}">
                  <a16:creationId xmlns:a16="http://schemas.microsoft.com/office/drawing/2014/main" id="{9A84B1F9-9AEE-B119-95CE-30A4EA897713}"/>
                </a:ext>
              </a:extLst>
            </p:cNvPr>
            <p:cNvSpPr/>
            <p:nvPr/>
          </p:nvSpPr>
          <p:spPr>
            <a:xfrm>
              <a:off x="1482875" y="2576450"/>
              <a:ext cx="145625" cy="157775"/>
            </a:xfrm>
            <a:custGeom>
              <a:avLst/>
              <a:gdLst/>
              <a:ahLst/>
              <a:cxnLst/>
              <a:rect l="l" t="t" r="r" b="b"/>
              <a:pathLst>
                <a:path w="5825" h="6311" extrusionOk="0">
                  <a:moveTo>
                    <a:pt x="5115" y="1"/>
                  </a:moveTo>
                  <a:cubicBezTo>
                    <a:pt x="4706" y="1"/>
                    <a:pt x="4263" y="42"/>
                    <a:pt x="3962" y="151"/>
                  </a:cubicBezTo>
                  <a:cubicBezTo>
                    <a:pt x="3502" y="300"/>
                    <a:pt x="3155" y="350"/>
                    <a:pt x="2347" y="1467"/>
                  </a:cubicBezTo>
                  <a:cubicBezTo>
                    <a:pt x="1664" y="2411"/>
                    <a:pt x="0" y="4622"/>
                    <a:pt x="0" y="4622"/>
                  </a:cubicBezTo>
                  <a:cubicBezTo>
                    <a:pt x="286" y="5466"/>
                    <a:pt x="1006" y="6125"/>
                    <a:pt x="1888" y="6311"/>
                  </a:cubicBezTo>
                  <a:cubicBezTo>
                    <a:pt x="1888" y="6311"/>
                    <a:pt x="3999" y="4374"/>
                    <a:pt x="4422" y="3902"/>
                  </a:cubicBezTo>
                  <a:cubicBezTo>
                    <a:pt x="4844" y="3442"/>
                    <a:pt x="5278" y="3045"/>
                    <a:pt x="5577" y="2150"/>
                  </a:cubicBezTo>
                  <a:cubicBezTo>
                    <a:pt x="5788" y="1467"/>
                    <a:pt x="5825" y="722"/>
                    <a:pt x="5663" y="27"/>
                  </a:cubicBezTo>
                  <a:cubicBezTo>
                    <a:pt x="5502" y="11"/>
                    <a:pt x="5312" y="1"/>
                    <a:pt x="51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7488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06"/>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 calcmode="lin" valueType="num">
                                      <p:cBhvr additive="base">
                                        <p:cTn id="9" dur="1000"/>
                                        <p:tgtEl>
                                          <p:spTgt spid="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6" name="Google Shape;806;p67"/>
          <p:cNvSpPr txBox="1">
            <a:spLocks noGrp="1"/>
          </p:cNvSpPr>
          <p:nvPr>
            <p:ph type="title"/>
          </p:nvPr>
        </p:nvSpPr>
        <p:spPr>
          <a:xfrm>
            <a:off x="477052" y="265504"/>
            <a:ext cx="39606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Slider screens</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55" y="808291"/>
            <a:ext cx="1946897" cy="413365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6251" y="808291"/>
            <a:ext cx="1965694" cy="413365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7868" y="808293"/>
            <a:ext cx="1943151" cy="413365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6941" y="808291"/>
            <a:ext cx="1953719" cy="4130846"/>
          </a:xfrm>
          <a:prstGeom prst="rect">
            <a:avLst/>
          </a:prstGeom>
        </p:spPr>
      </p:pic>
    </p:spTree>
    <p:extLst>
      <p:ext uri="{BB962C8B-B14F-4D97-AF65-F5344CB8AC3E}">
        <p14:creationId xmlns:p14="http://schemas.microsoft.com/office/powerpoint/2010/main" val="110260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6" name="Google Shape;806;p67"/>
          <p:cNvSpPr txBox="1">
            <a:spLocks noGrp="1"/>
          </p:cNvSpPr>
          <p:nvPr>
            <p:ph type="title"/>
          </p:nvPr>
        </p:nvSpPr>
        <p:spPr>
          <a:xfrm>
            <a:off x="276732" y="122891"/>
            <a:ext cx="39606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Sign up &amp; Login</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7032" y="697277"/>
            <a:ext cx="2138799" cy="431095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6951" y="697277"/>
            <a:ext cx="2155854" cy="4310952"/>
          </a:xfrm>
          <a:prstGeom prst="rect">
            <a:avLst/>
          </a:prstGeom>
        </p:spPr>
      </p:pic>
    </p:spTree>
    <p:extLst>
      <p:ext uri="{BB962C8B-B14F-4D97-AF65-F5344CB8AC3E}">
        <p14:creationId xmlns:p14="http://schemas.microsoft.com/office/powerpoint/2010/main" val="161728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6" name="Google Shape;806;p67"/>
          <p:cNvSpPr txBox="1">
            <a:spLocks noGrp="1"/>
          </p:cNvSpPr>
          <p:nvPr>
            <p:ph type="title"/>
          </p:nvPr>
        </p:nvSpPr>
        <p:spPr>
          <a:xfrm>
            <a:off x="427734" y="273893"/>
            <a:ext cx="39606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Home</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732" y="822118"/>
            <a:ext cx="1913095" cy="425132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4874" y="822119"/>
            <a:ext cx="1959386" cy="425132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2518" y="822119"/>
            <a:ext cx="1928341" cy="425132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117" y="822119"/>
            <a:ext cx="1913095" cy="4251323"/>
          </a:xfrm>
          <a:prstGeom prst="rect">
            <a:avLst/>
          </a:prstGeom>
        </p:spPr>
      </p:pic>
      <p:sp>
        <p:nvSpPr>
          <p:cNvPr id="9" name="Google Shape;806;p67"/>
          <p:cNvSpPr txBox="1">
            <a:spLocks/>
          </p:cNvSpPr>
          <p:nvPr/>
        </p:nvSpPr>
        <p:spPr>
          <a:xfrm>
            <a:off x="3644567" y="273893"/>
            <a:ext cx="4952427" cy="38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2pPr>
            <a:lvl3pPr marR="0" lvl="2"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3pPr>
            <a:lvl4pPr marR="0" lvl="3"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4pPr>
            <a:lvl5pPr marR="0" lvl="4"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5pPr>
            <a:lvl6pPr marR="0" lvl="5"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6pPr>
            <a:lvl7pPr marR="0" lvl="6"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7pPr>
            <a:lvl8pPr marR="0" lvl="7"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8pPr>
            <a:lvl9pPr marR="0" lvl="8"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9pPr>
          </a:lstStyle>
          <a:p>
            <a:r>
              <a:rPr lang="en-US" dirty="0"/>
              <a:t>Encyclopedia screens</a:t>
            </a:r>
          </a:p>
        </p:txBody>
      </p:sp>
    </p:spTree>
    <p:extLst>
      <p:ext uri="{BB962C8B-B14F-4D97-AF65-F5344CB8AC3E}">
        <p14:creationId xmlns:p14="http://schemas.microsoft.com/office/powerpoint/2010/main" val="23195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1"/>
          <p:cNvSpPr txBox="1">
            <a:spLocks noGrp="1"/>
          </p:cNvSpPr>
          <p:nvPr>
            <p:ph type="title"/>
          </p:nvPr>
        </p:nvSpPr>
        <p:spPr>
          <a:xfrm>
            <a:off x="718500" y="348450"/>
            <a:ext cx="7707000" cy="102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741" name="Google Shape;741;p61"/>
          <p:cNvSpPr txBox="1">
            <a:spLocks noGrp="1"/>
          </p:cNvSpPr>
          <p:nvPr>
            <p:ph type="title" idx="2"/>
          </p:nvPr>
        </p:nvSpPr>
        <p:spPr>
          <a:xfrm>
            <a:off x="1872068" y="1250711"/>
            <a:ext cx="963000" cy="31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742" name="Google Shape;742;p61"/>
          <p:cNvSpPr txBox="1">
            <a:spLocks noGrp="1"/>
          </p:cNvSpPr>
          <p:nvPr>
            <p:ph type="subTitle" idx="1"/>
          </p:nvPr>
        </p:nvSpPr>
        <p:spPr>
          <a:xfrm>
            <a:off x="956142" y="1650196"/>
            <a:ext cx="2940929" cy="44711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 </a:t>
            </a:r>
            <a:r>
              <a:rPr lang="en-US" dirty="0"/>
              <a:t>Solution, Internships </a:t>
            </a:r>
            <a:endParaRPr dirty="0"/>
          </a:p>
        </p:txBody>
      </p:sp>
      <p:sp>
        <p:nvSpPr>
          <p:cNvPr id="747" name="Google Shape;747;p61"/>
          <p:cNvSpPr txBox="1">
            <a:spLocks noGrp="1"/>
          </p:cNvSpPr>
          <p:nvPr>
            <p:ph type="title" idx="7"/>
          </p:nvPr>
        </p:nvSpPr>
        <p:spPr>
          <a:xfrm>
            <a:off x="6496122" y="2372853"/>
            <a:ext cx="963000" cy="31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748" name="Google Shape;748;p61"/>
          <p:cNvSpPr txBox="1">
            <a:spLocks noGrp="1"/>
          </p:cNvSpPr>
          <p:nvPr>
            <p:ph type="subTitle" idx="8"/>
          </p:nvPr>
        </p:nvSpPr>
        <p:spPr>
          <a:xfrm>
            <a:off x="5844971" y="2841692"/>
            <a:ext cx="2265300" cy="259800"/>
          </a:xfrm>
          <a:prstGeom prst="rect">
            <a:avLst/>
          </a:prstGeom>
        </p:spPr>
        <p:txBody>
          <a:bodyPr spcFirstLastPara="1" wrap="square" lIns="91425" tIns="91425" rIns="91425" bIns="91425" anchor="ctr" anchorCtr="0">
            <a:noAutofit/>
          </a:bodyPr>
          <a:lstStyle/>
          <a:p>
            <a:pPr marL="0" lvl="0" indent="0"/>
            <a:r>
              <a:rPr lang="en-US" dirty="0"/>
              <a:t>Diagrams</a:t>
            </a:r>
            <a:endParaRPr dirty="0"/>
          </a:p>
        </p:txBody>
      </p:sp>
      <p:sp>
        <p:nvSpPr>
          <p:cNvPr id="750" name="Google Shape;750;p61"/>
          <p:cNvSpPr txBox="1">
            <a:spLocks noGrp="1"/>
          </p:cNvSpPr>
          <p:nvPr>
            <p:ph type="title" idx="13"/>
          </p:nvPr>
        </p:nvSpPr>
        <p:spPr>
          <a:xfrm>
            <a:off x="6381176" y="1251073"/>
            <a:ext cx="963000" cy="31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751" name="Google Shape;751;p61"/>
          <p:cNvSpPr txBox="1">
            <a:spLocks noGrp="1"/>
          </p:cNvSpPr>
          <p:nvPr>
            <p:ph type="subTitle" idx="14"/>
          </p:nvPr>
        </p:nvSpPr>
        <p:spPr>
          <a:xfrm>
            <a:off x="5205316" y="1568409"/>
            <a:ext cx="3544610" cy="770414"/>
          </a:xfrm>
          <a:prstGeom prst="rect">
            <a:avLst/>
          </a:prstGeom>
        </p:spPr>
        <p:txBody>
          <a:bodyPr spcFirstLastPara="1" wrap="square" lIns="91425" tIns="91425" rIns="91425" bIns="91425" anchor="ctr" anchorCtr="0">
            <a:noAutofit/>
          </a:bodyPr>
          <a:lstStyle/>
          <a:p>
            <a:pPr marL="0" indent="0"/>
            <a:r>
              <a:rPr lang="en-US" dirty="0"/>
              <a:t>Literature </a:t>
            </a:r>
            <a:r>
              <a:rPr lang="en-US" dirty="0" err="1"/>
              <a:t>Reveiws</a:t>
            </a:r>
            <a:r>
              <a:rPr lang="en-US" dirty="0"/>
              <a:t> </a:t>
            </a:r>
          </a:p>
          <a:p>
            <a:pPr marL="0" lvl="0" indent="0" algn="ctr" rtl="0">
              <a:spcBef>
                <a:spcPts val="0"/>
              </a:spcBef>
              <a:spcAft>
                <a:spcPts val="0"/>
              </a:spcAft>
              <a:buNone/>
            </a:pPr>
            <a:endParaRPr dirty="0"/>
          </a:p>
        </p:txBody>
      </p:sp>
      <p:sp>
        <p:nvSpPr>
          <p:cNvPr id="753" name="Google Shape;753;p61"/>
          <p:cNvSpPr/>
          <p:nvPr/>
        </p:nvSpPr>
        <p:spPr>
          <a:xfrm>
            <a:off x="2921550" y="884775"/>
            <a:ext cx="33009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44;p61">
            <a:extLst>
              <a:ext uri="{FF2B5EF4-FFF2-40B4-BE49-F238E27FC236}">
                <a16:creationId xmlns:a16="http://schemas.microsoft.com/office/drawing/2014/main" id="{679B7CC1-D40B-8493-264B-E1929A3CA0FB}"/>
              </a:ext>
            </a:extLst>
          </p:cNvPr>
          <p:cNvSpPr txBox="1">
            <a:spLocks/>
          </p:cNvSpPr>
          <p:nvPr/>
        </p:nvSpPr>
        <p:spPr>
          <a:xfrm>
            <a:off x="1872068" y="3322793"/>
            <a:ext cx="963000" cy="31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Montserrat"/>
              <a:buNone/>
              <a:defRPr sz="3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2pPr>
            <a:lvl3pPr marR="0" lvl="2"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3pPr>
            <a:lvl4pPr marR="0" lvl="3"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4pPr>
            <a:lvl5pPr marR="0" lvl="4"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5pPr>
            <a:lvl6pPr marR="0" lvl="5"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6pPr>
            <a:lvl7pPr marR="0" lvl="6"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7pPr>
            <a:lvl8pPr marR="0" lvl="7"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8pPr>
            <a:lvl9pPr marR="0" lvl="8"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9pPr>
          </a:lstStyle>
          <a:p>
            <a:r>
              <a:rPr lang="en" dirty="0"/>
              <a:t>05.</a:t>
            </a:r>
          </a:p>
        </p:txBody>
      </p:sp>
      <p:sp>
        <p:nvSpPr>
          <p:cNvPr id="11" name="Google Shape;745;p61">
            <a:extLst>
              <a:ext uri="{FF2B5EF4-FFF2-40B4-BE49-F238E27FC236}">
                <a16:creationId xmlns:a16="http://schemas.microsoft.com/office/drawing/2014/main" id="{AF1224E6-5991-C187-DDF0-D4604F4FBD7E}"/>
              </a:ext>
            </a:extLst>
          </p:cNvPr>
          <p:cNvSpPr txBox="1">
            <a:spLocks/>
          </p:cNvSpPr>
          <p:nvPr/>
        </p:nvSpPr>
        <p:spPr>
          <a:xfrm>
            <a:off x="1082072" y="3745840"/>
            <a:ext cx="2570189" cy="213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2"/>
              </a:buClr>
              <a:buSzPts val="16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9pPr>
          </a:lstStyle>
          <a:p>
            <a:pPr marL="0" indent="0"/>
            <a:r>
              <a:rPr lang="en-US" dirty="0"/>
              <a:t> Used technologies </a:t>
            </a:r>
          </a:p>
        </p:txBody>
      </p:sp>
      <p:sp>
        <p:nvSpPr>
          <p:cNvPr id="14" name="Google Shape;744;p61">
            <a:extLst>
              <a:ext uri="{FF2B5EF4-FFF2-40B4-BE49-F238E27FC236}">
                <a16:creationId xmlns:a16="http://schemas.microsoft.com/office/drawing/2014/main" id="{E02E838F-8977-DA4E-4833-20561CE9F465}"/>
              </a:ext>
            </a:extLst>
          </p:cNvPr>
          <p:cNvSpPr txBox="1">
            <a:spLocks/>
          </p:cNvSpPr>
          <p:nvPr/>
        </p:nvSpPr>
        <p:spPr>
          <a:xfrm>
            <a:off x="6496122" y="3461931"/>
            <a:ext cx="963000" cy="31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Montserrat"/>
              <a:buNone/>
              <a:defRPr sz="3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2pPr>
            <a:lvl3pPr marR="0" lvl="2"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3pPr>
            <a:lvl4pPr marR="0" lvl="3"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4pPr>
            <a:lvl5pPr marR="0" lvl="4"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5pPr>
            <a:lvl6pPr marR="0" lvl="5"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6pPr>
            <a:lvl7pPr marR="0" lvl="6"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7pPr>
            <a:lvl8pPr marR="0" lvl="7"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8pPr>
            <a:lvl9pPr marR="0" lvl="8"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9pPr>
          </a:lstStyle>
          <a:p>
            <a:r>
              <a:rPr lang="en" dirty="0"/>
              <a:t>06.</a:t>
            </a:r>
          </a:p>
        </p:txBody>
      </p:sp>
      <p:sp>
        <p:nvSpPr>
          <p:cNvPr id="15" name="Google Shape;745;p61">
            <a:extLst>
              <a:ext uri="{FF2B5EF4-FFF2-40B4-BE49-F238E27FC236}">
                <a16:creationId xmlns:a16="http://schemas.microsoft.com/office/drawing/2014/main" id="{42EC2AD8-C9AC-BBD5-864C-8258FEB55913}"/>
              </a:ext>
            </a:extLst>
          </p:cNvPr>
          <p:cNvSpPr txBox="1">
            <a:spLocks/>
          </p:cNvSpPr>
          <p:nvPr/>
        </p:nvSpPr>
        <p:spPr>
          <a:xfrm>
            <a:off x="3652261" y="4505145"/>
            <a:ext cx="2570189" cy="213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2"/>
              </a:buClr>
              <a:buSzPts val="16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9pPr>
          </a:lstStyle>
          <a:p>
            <a:pPr marL="0" indent="0"/>
            <a:endParaRPr lang="en-US" dirty="0"/>
          </a:p>
        </p:txBody>
      </p:sp>
      <p:sp>
        <p:nvSpPr>
          <p:cNvPr id="16" name="Google Shape;744;p61">
            <a:extLst>
              <a:ext uri="{FF2B5EF4-FFF2-40B4-BE49-F238E27FC236}">
                <a16:creationId xmlns:a16="http://schemas.microsoft.com/office/drawing/2014/main" id="{679B7CC1-D40B-8493-264B-E1929A3CA0FB}"/>
              </a:ext>
            </a:extLst>
          </p:cNvPr>
          <p:cNvSpPr txBox="1">
            <a:spLocks/>
          </p:cNvSpPr>
          <p:nvPr/>
        </p:nvSpPr>
        <p:spPr>
          <a:xfrm>
            <a:off x="4319014" y="3847803"/>
            <a:ext cx="963000" cy="31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Montserrat"/>
              <a:buNone/>
              <a:defRPr sz="3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2pPr>
            <a:lvl3pPr marR="0" lvl="2"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3pPr>
            <a:lvl4pPr marR="0" lvl="3"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4pPr>
            <a:lvl5pPr marR="0" lvl="4"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5pPr>
            <a:lvl6pPr marR="0" lvl="5"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6pPr>
            <a:lvl7pPr marR="0" lvl="6"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7pPr>
            <a:lvl8pPr marR="0" lvl="7"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8pPr>
            <a:lvl9pPr marR="0" lvl="8"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9pPr>
          </a:lstStyle>
          <a:p>
            <a:r>
              <a:rPr lang="en" dirty="0"/>
              <a:t>07.</a:t>
            </a:r>
          </a:p>
        </p:txBody>
      </p:sp>
      <p:sp>
        <p:nvSpPr>
          <p:cNvPr id="18" name="Google Shape;1329;p73"/>
          <p:cNvSpPr txBox="1">
            <a:spLocks/>
          </p:cNvSpPr>
          <p:nvPr/>
        </p:nvSpPr>
        <p:spPr>
          <a:xfrm>
            <a:off x="5632868" y="3864162"/>
            <a:ext cx="2689507" cy="3051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accent1"/>
              </a:buClr>
              <a:buSzPts val="2800"/>
              <a:buFont typeface="Montserrat"/>
              <a:buNone/>
              <a:defRPr sz="2800" b="1" i="0" u="none" strike="noStrike" cap="none">
                <a:solidFill>
                  <a:schemeClr val="accent1"/>
                </a:solidFill>
                <a:latin typeface="Montserrat"/>
                <a:ea typeface="Montserrat"/>
                <a:cs typeface="Montserrat"/>
                <a:sym typeface="Montserrat"/>
              </a:defRPr>
            </a:lvl2pPr>
            <a:lvl3pPr marR="0" lvl="2" algn="ctr" rtl="0">
              <a:lnSpc>
                <a:spcPct val="100000"/>
              </a:lnSpc>
              <a:spcBef>
                <a:spcPts val="0"/>
              </a:spcBef>
              <a:spcAft>
                <a:spcPts val="0"/>
              </a:spcAft>
              <a:buClr>
                <a:schemeClr val="accent1"/>
              </a:buClr>
              <a:buSzPts val="2800"/>
              <a:buFont typeface="Montserrat"/>
              <a:buNone/>
              <a:defRPr sz="2800" b="1" i="0" u="none" strike="noStrike" cap="none">
                <a:solidFill>
                  <a:schemeClr val="accent1"/>
                </a:solidFill>
                <a:latin typeface="Montserrat"/>
                <a:ea typeface="Montserrat"/>
                <a:cs typeface="Montserrat"/>
                <a:sym typeface="Montserrat"/>
              </a:defRPr>
            </a:lvl3pPr>
            <a:lvl4pPr marR="0" lvl="3" algn="ctr" rtl="0">
              <a:lnSpc>
                <a:spcPct val="100000"/>
              </a:lnSpc>
              <a:spcBef>
                <a:spcPts val="0"/>
              </a:spcBef>
              <a:spcAft>
                <a:spcPts val="0"/>
              </a:spcAft>
              <a:buClr>
                <a:schemeClr val="accent1"/>
              </a:buClr>
              <a:buSzPts val="2800"/>
              <a:buFont typeface="Montserrat"/>
              <a:buNone/>
              <a:defRPr sz="2800" b="1" i="0" u="none" strike="noStrike" cap="none">
                <a:solidFill>
                  <a:schemeClr val="accent1"/>
                </a:solidFill>
                <a:latin typeface="Montserrat"/>
                <a:ea typeface="Montserrat"/>
                <a:cs typeface="Montserrat"/>
                <a:sym typeface="Montserrat"/>
              </a:defRPr>
            </a:lvl4pPr>
            <a:lvl5pPr marR="0" lvl="4" algn="ctr" rtl="0">
              <a:lnSpc>
                <a:spcPct val="100000"/>
              </a:lnSpc>
              <a:spcBef>
                <a:spcPts val="0"/>
              </a:spcBef>
              <a:spcAft>
                <a:spcPts val="0"/>
              </a:spcAft>
              <a:buClr>
                <a:schemeClr val="accent1"/>
              </a:buClr>
              <a:buSzPts val="2800"/>
              <a:buFont typeface="Montserrat"/>
              <a:buNone/>
              <a:defRPr sz="2800" b="1" i="0" u="none" strike="noStrike" cap="none">
                <a:solidFill>
                  <a:schemeClr val="accent1"/>
                </a:solidFill>
                <a:latin typeface="Montserrat"/>
                <a:ea typeface="Montserrat"/>
                <a:cs typeface="Montserrat"/>
                <a:sym typeface="Montserrat"/>
              </a:defRPr>
            </a:lvl5pPr>
            <a:lvl6pPr marR="0" lvl="5" algn="ctr" rtl="0">
              <a:lnSpc>
                <a:spcPct val="100000"/>
              </a:lnSpc>
              <a:spcBef>
                <a:spcPts val="0"/>
              </a:spcBef>
              <a:spcAft>
                <a:spcPts val="0"/>
              </a:spcAft>
              <a:buClr>
                <a:schemeClr val="accent1"/>
              </a:buClr>
              <a:buSzPts val="2800"/>
              <a:buFont typeface="Montserrat"/>
              <a:buNone/>
              <a:defRPr sz="2800" b="1" i="0" u="none" strike="noStrike" cap="none">
                <a:solidFill>
                  <a:schemeClr val="accent1"/>
                </a:solidFill>
                <a:latin typeface="Montserrat"/>
                <a:ea typeface="Montserrat"/>
                <a:cs typeface="Montserrat"/>
                <a:sym typeface="Montserrat"/>
              </a:defRPr>
            </a:lvl6pPr>
            <a:lvl7pPr marR="0" lvl="6" algn="ctr" rtl="0">
              <a:lnSpc>
                <a:spcPct val="100000"/>
              </a:lnSpc>
              <a:spcBef>
                <a:spcPts val="0"/>
              </a:spcBef>
              <a:spcAft>
                <a:spcPts val="0"/>
              </a:spcAft>
              <a:buClr>
                <a:schemeClr val="accent1"/>
              </a:buClr>
              <a:buSzPts val="2800"/>
              <a:buFont typeface="Montserrat"/>
              <a:buNone/>
              <a:defRPr sz="2800" b="1" i="0" u="none" strike="noStrike" cap="none">
                <a:solidFill>
                  <a:schemeClr val="accent1"/>
                </a:solidFill>
                <a:latin typeface="Montserrat"/>
                <a:ea typeface="Montserrat"/>
                <a:cs typeface="Montserrat"/>
                <a:sym typeface="Montserrat"/>
              </a:defRPr>
            </a:lvl7pPr>
            <a:lvl8pPr marR="0" lvl="7" algn="ctr" rtl="0">
              <a:lnSpc>
                <a:spcPct val="100000"/>
              </a:lnSpc>
              <a:spcBef>
                <a:spcPts val="0"/>
              </a:spcBef>
              <a:spcAft>
                <a:spcPts val="0"/>
              </a:spcAft>
              <a:buClr>
                <a:schemeClr val="accent1"/>
              </a:buClr>
              <a:buSzPts val="2800"/>
              <a:buFont typeface="Montserrat"/>
              <a:buNone/>
              <a:defRPr sz="2800" b="1" i="0" u="none" strike="noStrike" cap="none">
                <a:solidFill>
                  <a:schemeClr val="accent1"/>
                </a:solidFill>
                <a:latin typeface="Montserrat"/>
                <a:ea typeface="Montserrat"/>
                <a:cs typeface="Montserrat"/>
                <a:sym typeface="Montserrat"/>
              </a:defRPr>
            </a:lvl8pPr>
            <a:lvl9pPr marR="0" lvl="8" algn="ctr" rtl="0">
              <a:lnSpc>
                <a:spcPct val="100000"/>
              </a:lnSpc>
              <a:spcBef>
                <a:spcPts val="0"/>
              </a:spcBef>
              <a:spcAft>
                <a:spcPts val="0"/>
              </a:spcAft>
              <a:buClr>
                <a:schemeClr val="accent1"/>
              </a:buClr>
              <a:buSzPts val="2800"/>
              <a:buFont typeface="Montserrat"/>
              <a:buNone/>
              <a:defRPr sz="2800" b="1" i="0" u="none" strike="noStrike" cap="none">
                <a:solidFill>
                  <a:schemeClr val="accent1"/>
                </a:solidFill>
                <a:latin typeface="Montserrat"/>
                <a:ea typeface="Montserrat"/>
                <a:cs typeface="Montserrat"/>
                <a:sym typeface="Montserrat"/>
              </a:defRPr>
            </a:lvl9pPr>
          </a:lstStyle>
          <a:p>
            <a:pPr>
              <a:buClr>
                <a:schemeClr val="lt2"/>
              </a:buClr>
              <a:buSzPts val="1600"/>
            </a:pPr>
            <a:r>
              <a:rPr lang="en-US" sz="1800" dirty="0"/>
              <a:t> </a:t>
            </a:r>
            <a:r>
              <a:rPr lang="en-US" sz="1800" dirty="0" err="1"/>
              <a:t>Healtha</a:t>
            </a:r>
            <a:r>
              <a:rPr lang="en-US" sz="1800" dirty="0"/>
              <a:t> UI</a:t>
            </a:r>
          </a:p>
        </p:txBody>
      </p:sp>
      <p:sp>
        <p:nvSpPr>
          <p:cNvPr id="19" name="Google Shape;744;p61"/>
          <p:cNvSpPr txBox="1">
            <a:spLocks/>
          </p:cNvSpPr>
          <p:nvPr/>
        </p:nvSpPr>
        <p:spPr>
          <a:xfrm>
            <a:off x="1945107" y="2323110"/>
            <a:ext cx="963000" cy="310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600"/>
              <a:buFont typeface="Montserrat"/>
              <a:buNone/>
              <a:defRPr sz="3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2pPr>
            <a:lvl3pPr marR="0" lvl="2"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3pPr>
            <a:lvl4pPr marR="0" lvl="3"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4pPr>
            <a:lvl5pPr marR="0" lvl="4"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5pPr>
            <a:lvl6pPr marR="0" lvl="5"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6pPr>
            <a:lvl7pPr marR="0" lvl="6"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7pPr>
            <a:lvl8pPr marR="0" lvl="7"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8pPr>
            <a:lvl9pPr marR="0" lvl="8" algn="ctr" rtl="0">
              <a:lnSpc>
                <a:spcPct val="100000"/>
              </a:lnSpc>
              <a:spcBef>
                <a:spcPts val="0"/>
              </a:spcBef>
              <a:spcAft>
                <a:spcPts val="0"/>
              </a:spcAft>
              <a:buClr>
                <a:schemeClr val="accent1"/>
              </a:buClr>
              <a:buSzPts val="12000"/>
              <a:buFont typeface="Montserrat"/>
              <a:buNone/>
              <a:defRPr sz="12000" b="1" i="0" u="none" strike="noStrike" cap="none">
                <a:solidFill>
                  <a:schemeClr val="accent1"/>
                </a:solidFill>
                <a:latin typeface="Montserrat"/>
                <a:ea typeface="Montserrat"/>
                <a:cs typeface="Montserrat"/>
                <a:sym typeface="Montserrat"/>
              </a:defRPr>
            </a:lvl9pPr>
          </a:lstStyle>
          <a:p>
            <a:r>
              <a:rPr lang="en" dirty="0"/>
              <a:t>03.</a:t>
            </a:r>
          </a:p>
        </p:txBody>
      </p:sp>
      <p:sp>
        <p:nvSpPr>
          <p:cNvPr id="20" name="Google Shape;745;p61"/>
          <p:cNvSpPr txBox="1">
            <a:spLocks noGrp="1"/>
          </p:cNvSpPr>
          <p:nvPr>
            <p:ph type="subTitle" idx="5"/>
          </p:nvPr>
        </p:nvSpPr>
        <p:spPr>
          <a:xfrm>
            <a:off x="1000858" y="2741330"/>
            <a:ext cx="2770369" cy="259800"/>
          </a:xfrm>
          <a:prstGeom prst="rect">
            <a:avLst/>
          </a:prstGeom>
        </p:spPr>
        <p:txBody>
          <a:bodyPr spcFirstLastPara="1" wrap="square" lIns="91425" tIns="91425" rIns="91425" bIns="91425" anchor="ctr" anchorCtr="0">
            <a:noAutofit/>
          </a:bodyPr>
          <a:lstStyle/>
          <a:p>
            <a:pPr marL="0" lvl="0" indent="0"/>
            <a:r>
              <a:rPr lang="en-US" dirty="0"/>
              <a:t>System Features</a:t>
            </a:r>
          </a:p>
        </p:txBody>
      </p:sp>
      <p:sp>
        <p:nvSpPr>
          <p:cNvPr id="22" name="Google Shape;745;p61">
            <a:extLst>
              <a:ext uri="{FF2B5EF4-FFF2-40B4-BE49-F238E27FC236}">
                <a16:creationId xmlns:a16="http://schemas.microsoft.com/office/drawing/2014/main" id="{AF1224E6-5991-C187-DDF0-D4604F4FBD7E}"/>
              </a:ext>
            </a:extLst>
          </p:cNvPr>
          <p:cNvSpPr txBox="1">
            <a:spLocks/>
          </p:cNvSpPr>
          <p:nvPr/>
        </p:nvSpPr>
        <p:spPr>
          <a:xfrm>
            <a:off x="3466181" y="4361039"/>
            <a:ext cx="2570189" cy="213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2"/>
              </a:buClr>
              <a:buSzPts val="16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2"/>
              </a:buClr>
              <a:buSzPts val="1600"/>
              <a:buFont typeface="Montserrat"/>
              <a:buNone/>
              <a:defRPr sz="1800" b="0" i="0" u="none" strike="noStrike" cap="none">
                <a:solidFill>
                  <a:schemeClr val="accent1"/>
                </a:solidFill>
                <a:latin typeface="Montserrat"/>
                <a:ea typeface="Montserrat"/>
                <a:cs typeface="Montserrat"/>
                <a:sym typeface="Montserrat"/>
              </a:defRPr>
            </a:lvl9pPr>
          </a:lstStyle>
          <a:p>
            <a:pPr marL="0" indent="0"/>
            <a:r>
              <a:rPr lang="en-US" dirty="0"/>
              <a:t>AI Models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6" name="Google Shape;806;p67"/>
          <p:cNvSpPr txBox="1">
            <a:spLocks noGrp="1"/>
          </p:cNvSpPr>
          <p:nvPr>
            <p:ph type="title"/>
          </p:nvPr>
        </p:nvSpPr>
        <p:spPr>
          <a:xfrm>
            <a:off x="184452" y="304496"/>
            <a:ext cx="8439429"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Upload lab analysis &amp; Generate report screen</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2317" y="592264"/>
            <a:ext cx="2163966" cy="443411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4123" y="590582"/>
            <a:ext cx="2163966" cy="4435796"/>
          </a:xfrm>
          <a:prstGeom prst="rect">
            <a:avLst/>
          </a:prstGeom>
        </p:spPr>
      </p:pic>
    </p:spTree>
    <p:extLst>
      <p:ext uri="{BB962C8B-B14F-4D97-AF65-F5344CB8AC3E}">
        <p14:creationId xmlns:p14="http://schemas.microsoft.com/office/powerpoint/2010/main" val="246143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6" name="Google Shape;806;p67"/>
          <p:cNvSpPr txBox="1">
            <a:spLocks noGrp="1"/>
          </p:cNvSpPr>
          <p:nvPr>
            <p:ph type="title"/>
          </p:nvPr>
        </p:nvSpPr>
        <p:spPr>
          <a:xfrm>
            <a:off x="377899" y="239279"/>
            <a:ext cx="3749484"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Prediction screens</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99" y="825909"/>
            <a:ext cx="1878740" cy="4174978"/>
          </a:xfrm>
          <a:prstGeom prst="rect">
            <a:avLst/>
          </a:prstGeom>
        </p:spPr>
      </p:pic>
      <p:pic>
        <p:nvPicPr>
          <p:cNvPr id="6" name="Picture 5"/>
          <p:cNvPicPr>
            <a:picLocks noChangeAspect="1"/>
          </p:cNvPicPr>
          <p:nvPr/>
        </p:nvPicPr>
        <p:blipFill>
          <a:blip r:embed="rId4"/>
          <a:stretch>
            <a:fillRect/>
          </a:stretch>
        </p:blipFill>
        <p:spPr>
          <a:xfrm>
            <a:off x="2449924" y="825909"/>
            <a:ext cx="1954242" cy="417497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1035" y="825909"/>
            <a:ext cx="2115284" cy="4174978"/>
          </a:xfrm>
          <a:prstGeom prst="rect">
            <a:avLst/>
          </a:prstGeom>
        </p:spPr>
      </p:pic>
      <p:sp>
        <p:nvSpPr>
          <p:cNvPr id="9" name="Google Shape;806;p67"/>
          <p:cNvSpPr txBox="1">
            <a:spLocks/>
          </p:cNvSpPr>
          <p:nvPr/>
        </p:nvSpPr>
        <p:spPr>
          <a:xfrm>
            <a:off x="5871035" y="239279"/>
            <a:ext cx="2380681" cy="38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2pPr>
            <a:lvl3pPr marR="0" lvl="2"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3pPr>
            <a:lvl4pPr marR="0" lvl="3"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4pPr>
            <a:lvl5pPr marR="0" lvl="4"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5pPr>
            <a:lvl6pPr marR="0" lvl="5"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6pPr>
            <a:lvl7pPr marR="0" lvl="6"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7pPr>
            <a:lvl8pPr marR="0" lvl="7"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8pPr>
            <a:lvl9pPr marR="0" lvl="8" algn="l" rtl="0">
              <a:lnSpc>
                <a:spcPct val="100000"/>
              </a:lnSpc>
              <a:spcBef>
                <a:spcPts val="0"/>
              </a:spcBef>
              <a:spcAft>
                <a:spcPts val="0"/>
              </a:spcAft>
              <a:buClr>
                <a:schemeClr val="accent1"/>
              </a:buClr>
              <a:buSzPts val="2400"/>
              <a:buFont typeface="Montserrat"/>
              <a:buNone/>
              <a:defRPr sz="2400" b="1" i="0" u="none" strike="noStrike" cap="none">
                <a:solidFill>
                  <a:schemeClr val="accent1"/>
                </a:solidFill>
                <a:latin typeface="Montserrat"/>
                <a:ea typeface="Montserrat"/>
                <a:cs typeface="Montserrat"/>
                <a:sym typeface="Montserrat"/>
              </a:defRPr>
            </a:lvl9pPr>
          </a:lstStyle>
          <a:p>
            <a:r>
              <a:rPr lang="en-US" dirty="0" err="1"/>
              <a:t>Chatbot</a:t>
            </a:r>
            <a:endParaRPr lang="en-US" dirty="0"/>
          </a:p>
        </p:txBody>
      </p:sp>
    </p:spTree>
    <p:extLst>
      <p:ext uri="{BB962C8B-B14F-4D97-AF65-F5344CB8AC3E}">
        <p14:creationId xmlns:p14="http://schemas.microsoft.com/office/powerpoint/2010/main" val="373423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6" name="Google Shape;806;p67"/>
          <p:cNvSpPr txBox="1">
            <a:spLocks noGrp="1"/>
          </p:cNvSpPr>
          <p:nvPr>
            <p:ph type="title"/>
          </p:nvPr>
        </p:nvSpPr>
        <p:spPr>
          <a:xfrm>
            <a:off x="369010" y="203828"/>
            <a:ext cx="8439429"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Profile screens</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6220" y="708766"/>
            <a:ext cx="1908804" cy="424178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1515" y="713064"/>
            <a:ext cx="1906870" cy="4237489"/>
          </a:xfrm>
          <a:prstGeom prst="rect">
            <a:avLst/>
          </a:prstGeom>
        </p:spPr>
      </p:pic>
    </p:spTree>
    <p:extLst>
      <p:ext uri="{BB962C8B-B14F-4D97-AF65-F5344CB8AC3E}">
        <p14:creationId xmlns:p14="http://schemas.microsoft.com/office/powerpoint/2010/main" val="304631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71"/>
          <p:cNvSpPr txBox="1">
            <a:spLocks noGrp="1"/>
          </p:cNvSpPr>
          <p:nvPr>
            <p:ph type="title"/>
          </p:nvPr>
        </p:nvSpPr>
        <p:spPr>
          <a:xfrm>
            <a:off x="4523523" y="2145667"/>
            <a:ext cx="3983397" cy="9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Thank you!</a:t>
            </a:r>
            <a:endParaRPr sz="4800" dirty="0"/>
          </a:p>
        </p:txBody>
      </p:sp>
      <p:grpSp>
        <p:nvGrpSpPr>
          <p:cNvPr id="1329" name="Google Shape;1084;p68">
            <a:extLst>
              <a:ext uri="{FF2B5EF4-FFF2-40B4-BE49-F238E27FC236}">
                <a16:creationId xmlns:a16="http://schemas.microsoft.com/office/drawing/2014/main" id="{C79DA8B7-41EB-1F90-CEB1-B17AC0821420}"/>
              </a:ext>
            </a:extLst>
          </p:cNvPr>
          <p:cNvGrpSpPr/>
          <p:nvPr/>
        </p:nvGrpSpPr>
        <p:grpSpPr>
          <a:xfrm>
            <a:off x="148755" y="1663551"/>
            <a:ext cx="2262467" cy="2039860"/>
            <a:chOff x="3278531" y="2481307"/>
            <a:chExt cx="2262467" cy="2039860"/>
          </a:xfrm>
        </p:grpSpPr>
        <p:sp>
          <p:nvSpPr>
            <p:cNvPr id="1330" name="Google Shape;1085;p68">
              <a:extLst>
                <a:ext uri="{FF2B5EF4-FFF2-40B4-BE49-F238E27FC236}">
                  <a16:creationId xmlns:a16="http://schemas.microsoft.com/office/drawing/2014/main" id="{9B62755D-98CE-EB57-9D68-C57B07755747}"/>
                </a:ext>
              </a:extLst>
            </p:cNvPr>
            <p:cNvSpPr/>
            <p:nvPr/>
          </p:nvSpPr>
          <p:spPr>
            <a:xfrm flipH="1">
              <a:off x="4761831" y="3052174"/>
              <a:ext cx="48646" cy="85600"/>
            </a:xfrm>
            <a:custGeom>
              <a:avLst/>
              <a:gdLst/>
              <a:ahLst/>
              <a:cxnLst/>
              <a:rect l="l" t="t" r="r" b="b"/>
              <a:pathLst>
                <a:path w="3782" h="6655" extrusionOk="0">
                  <a:moveTo>
                    <a:pt x="0" y="0"/>
                  </a:moveTo>
                  <a:lnTo>
                    <a:pt x="227" y="5293"/>
                  </a:lnTo>
                  <a:lnTo>
                    <a:pt x="303" y="6654"/>
                  </a:lnTo>
                  <a:lnTo>
                    <a:pt x="3781" y="5520"/>
                  </a:lnTo>
                  <a:lnTo>
                    <a:pt x="3252" y="46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086;p68">
              <a:extLst>
                <a:ext uri="{FF2B5EF4-FFF2-40B4-BE49-F238E27FC236}">
                  <a16:creationId xmlns:a16="http://schemas.microsoft.com/office/drawing/2014/main" id="{E065798C-6782-39DD-4F1A-952EDAD6B1CB}"/>
                </a:ext>
              </a:extLst>
            </p:cNvPr>
            <p:cNvSpPr/>
            <p:nvPr/>
          </p:nvSpPr>
          <p:spPr>
            <a:xfrm flipH="1">
              <a:off x="4771125" y="3067523"/>
              <a:ext cx="48646" cy="85600"/>
            </a:xfrm>
            <a:custGeom>
              <a:avLst/>
              <a:gdLst/>
              <a:ahLst/>
              <a:cxnLst/>
              <a:rect l="l" t="t" r="r" b="b"/>
              <a:pathLst>
                <a:path w="3782" h="6655" extrusionOk="0">
                  <a:moveTo>
                    <a:pt x="0" y="0"/>
                  </a:moveTo>
                  <a:lnTo>
                    <a:pt x="227" y="5293"/>
                  </a:lnTo>
                  <a:lnTo>
                    <a:pt x="303" y="6654"/>
                  </a:lnTo>
                  <a:lnTo>
                    <a:pt x="3781" y="5520"/>
                  </a:lnTo>
                  <a:lnTo>
                    <a:pt x="3252" y="46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2" name="Google Shape;1087;p68">
              <a:extLst>
                <a:ext uri="{FF2B5EF4-FFF2-40B4-BE49-F238E27FC236}">
                  <a16:creationId xmlns:a16="http://schemas.microsoft.com/office/drawing/2014/main" id="{E54209A9-09E6-0704-17B0-AB99CF17997F}"/>
                </a:ext>
              </a:extLst>
            </p:cNvPr>
            <p:cNvGrpSpPr/>
            <p:nvPr/>
          </p:nvGrpSpPr>
          <p:grpSpPr>
            <a:xfrm>
              <a:off x="3278531" y="2481307"/>
              <a:ext cx="2262467" cy="2039860"/>
              <a:chOff x="1047625" y="1033525"/>
              <a:chExt cx="4888650" cy="4407650"/>
            </a:xfrm>
          </p:grpSpPr>
          <p:sp>
            <p:nvSpPr>
              <p:cNvPr id="1334" name="Google Shape;1088;p68">
                <a:extLst>
                  <a:ext uri="{FF2B5EF4-FFF2-40B4-BE49-F238E27FC236}">
                    <a16:creationId xmlns:a16="http://schemas.microsoft.com/office/drawing/2014/main" id="{E3357ADF-4991-787B-72EA-1AE2DD85F4F4}"/>
                  </a:ext>
                </a:extLst>
              </p:cNvPr>
              <p:cNvSpPr/>
              <p:nvPr/>
            </p:nvSpPr>
            <p:spPr>
              <a:xfrm>
                <a:off x="3578925" y="1033525"/>
                <a:ext cx="2195350" cy="4378075"/>
              </a:xfrm>
              <a:custGeom>
                <a:avLst/>
                <a:gdLst/>
                <a:ahLst/>
                <a:cxnLst/>
                <a:rect l="l" t="t" r="r" b="b"/>
                <a:pathLst>
                  <a:path w="87814" h="175123" extrusionOk="0">
                    <a:moveTo>
                      <a:pt x="9765" y="0"/>
                    </a:moveTo>
                    <a:cubicBezTo>
                      <a:pt x="5689" y="0"/>
                      <a:pt x="1" y="3307"/>
                      <a:pt x="1" y="6936"/>
                    </a:cubicBezTo>
                    <a:lnTo>
                      <a:pt x="3698" y="150594"/>
                    </a:lnTo>
                    <a:cubicBezTo>
                      <a:pt x="3698" y="154639"/>
                      <a:pt x="6960" y="158554"/>
                      <a:pt x="11004" y="159336"/>
                    </a:cubicBezTo>
                    <a:lnTo>
                      <a:pt x="77853" y="175037"/>
                    </a:lnTo>
                    <a:cubicBezTo>
                      <a:pt x="78150" y="175095"/>
                      <a:pt x="78457" y="175122"/>
                      <a:pt x="78771" y="175122"/>
                    </a:cubicBezTo>
                    <a:cubicBezTo>
                      <a:pt x="82734" y="175122"/>
                      <a:pt x="87813" y="170742"/>
                      <a:pt x="87813" y="167035"/>
                    </a:cubicBezTo>
                    <a:lnTo>
                      <a:pt x="87813" y="22420"/>
                    </a:lnTo>
                    <a:cubicBezTo>
                      <a:pt x="87813" y="18375"/>
                      <a:pt x="84551" y="14504"/>
                      <a:pt x="80506" y="13721"/>
                    </a:cubicBezTo>
                    <a:lnTo>
                      <a:pt x="10961" y="108"/>
                    </a:lnTo>
                    <a:cubicBezTo>
                      <a:pt x="10585" y="35"/>
                      <a:pt x="10183" y="0"/>
                      <a:pt x="9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089;p68">
                <a:extLst>
                  <a:ext uri="{FF2B5EF4-FFF2-40B4-BE49-F238E27FC236}">
                    <a16:creationId xmlns:a16="http://schemas.microsoft.com/office/drawing/2014/main" id="{F1A789BF-37DF-2421-971F-B790F102BE69}"/>
                  </a:ext>
                </a:extLst>
              </p:cNvPr>
              <p:cNvSpPr/>
              <p:nvPr/>
            </p:nvSpPr>
            <p:spPr>
              <a:xfrm>
                <a:off x="3538700" y="1114300"/>
                <a:ext cx="2104000" cy="4326875"/>
              </a:xfrm>
              <a:custGeom>
                <a:avLst/>
                <a:gdLst/>
                <a:ahLst/>
                <a:cxnLst/>
                <a:rect l="l" t="t" r="r" b="b"/>
                <a:pathLst>
                  <a:path w="84160" h="173075" extrusionOk="0">
                    <a:moveTo>
                      <a:pt x="5895" y="0"/>
                    </a:moveTo>
                    <a:cubicBezTo>
                      <a:pt x="2529" y="0"/>
                      <a:pt x="0" y="2449"/>
                      <a:pt x="0" y="6011"/>
                    </a:cubicBezTo>
                    <a:lnTo>
                      <a:pt x="0" y="150625"/>
                    </a:lnTo>
                    <a:cubicBezTo>
                      <a:pt x="0" y="154670"/>
                      <a:pt x="3306" y="158585"/>
                      <a:pt x="7307" y="159367"/>
                    </a:cubicBezTo>
                    <a:lnTo>
                      <a:pt x="76853" y="172937"/>
                    </a:lnTo>
                    <a:cubicBezTo>
                      <a:pt x="77330" y="173030"/>
                      <a:pt x="77797" y="173074"/>
                      <a:pt x="78249" y="173074"/>
                    </a:cubicBezTo>
                    <a:cubicBezTo>
                      <a:pt x="81622" y="173074"/>
                      <a:pt x="84160" y="170589"/>
                      <a:pt x="84160" y="167022"/>
                    </a:cubicBezTo>
                    <a:lnTo>
                      <a:pt x="84160" y="22407"/>
                    </a:lnTo>
                    <a:cubicBezTo>
                      <a:pt x="84160" y="18406"/>
                      <a:pt x="80898" y="14492"/>
                      <a:pt x="76853" y="13709"/>
                    </a:cubicBezTo>
                    <a:lnTo>
                      <a:pt x="7307" y="139"/>
                    </a:lnTo>
                    <a:cubicBezTo>
                      <a:pt x="6824" y="45"/>
                      <a:pt x="6352" y="0"/>
                      <a:pt x="58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090;p68">
                <a:extLst>
                  <a:ext uri="{FF2B5EF4-FFF2-40B4-BE49-F238E27FC236}">
                    <a16:creationId xmlns:a16="http://schemas.microsoft.com/office/drawing/2014/main" id="{3A3B7CDC-6059-5BB6-BC31-803030FAE643}"/>
                  </a:ext>
                </a:extLst>
              </p:cNvPr>
              <p:cNvSpPr/>
              <p:nvPr/>
            </p:nvSpPr>
            <p:spPr>
              <a:xfrm>
                <a:off x="4298750" y="1355300"/>
                <a:ext cx="584875" cy="159950"/>
              </a:xfrm>
              <a:custGeom>
                <a:avLst/>
                <a:gdLst/>
                <a:ahLst/>
                <a:cxnLst/>
                <a:rect l="l" t="t" r="r" b="b"/>
                <a:pathLst>
                  <a:path w="23395" h="6398" extrusionOk="0">
                    <a:moveTo>
                      <a:pt x="885" y="1"/>
                    </a:moveTo>
                    <a:cubicBezTo>
                      <a:pt x="403" y="1"/>
                      <a:pt x="0" y="397"/>
                      <a:pt x="0" y="894"/>
                    </a:cubicBezTo>
                    <a:cubicBezTo>
                      <a:pt x="44" y="1546"/>
                      <a:pt x="479" y="2068"/>
                      <a:pt x="1087" y="2242"/>
                    </a:cubicBezTo>
                    <a:lnTo>
                      <a:pt x="22269" y="6374"/>
                    </a:lnTo>
                    <a:cubicBezTo>
                      <a:pt x="22337" y="6390"/>
                      <a:pt x="22405" y="6397"/>
                      <a:pt x="22472" y="6397"/>
                    </a:cubicBezTo>
                    <a:cubicBezTo>
                      <a:pt x="22961" y="6397"/>
                      <a:pt x="23394" y="5996"/>
                      <a:pt x="23356" y="5461"/>
                    </a:cubicBezTo>
                    <a:cubicBezTo>
                      <a:pt x="23356" y="4852"/>
                      <a:pt x="22877" y="4286"/>
                      <a:pt x="22269" y="4156"/>
                    </a:cubicBezTo>
                    <a:lnTo>
                      <a:pt x="1087" y="24"/>
                    </a:lnTo>
                    <a:cubicBezTo>
                      <a:pt x="1019" y="8"/>
                      <a:pt x="951" y="1"/>
                      <a:pt x="8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091;p68">
                <a:extLst>
                  <a:ext uri="{FF2B5EF4-FFF2-40B4-BE49-F238E27FC236}">
                    <a16:creationId xmlns:a16="http://schemas.microsoft.com/office/drawing/2014/main" id="{B79A7464-74BA-91C3-809D-C462F3A7ACB1}"/>
                  </a:ext>
                </a:extLst>
              </p:cNvPr>
              <p:cNvSpPr/>
              <p:nvPr/>
            </p:nvSpPr>
            <p:spPr>
              <a:xfrm>
                <a:off x="3665925" y="1424400"/>
                <a:ext cx="1849550" cy="3570800"/>
              </a:xfrm>
              <a:custGeom>
                <a:avLst/>
                <a:gdLst/>
                <a:ahLst/>
                <a:cxnLst/>
                <a:rect l="l" t="t" r="r" b="b"/>
                <a:pathLst>
                  <a:path w="73982" h="142832" extrusionOk="0">
                    <a:moveTo>
                      <a:pt x="0" y="0"/>
                    </a:moveTo>
                    <a:lnTo>
                      <a:pt x="0" y="128000"/>
                    </a:lnTo>
                    <a:lnTo>
                      <a:pt x="73982" y="142832"/>
                    </a:lnTo>
                    <a:lnTo>
                      <a:pt x="73982" y="12961"/>
                    </a:lnTo>
                    <a:lnTo>
                      <a:pt x="0" y="0"/>
                    </a:lnTo>
                    <a:close/>
                  </a:path>
                </a:pathLst>
              </a:custGeom>
              <a:solidFill>
                <a:srgbClr val="9DD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092;p68">
                <a:extLst>
                  <a:ext uri="{FF2B5EF4-FFF2-40B4-BE49-F238E27FC236}">
                    <a16:creationId xmlns:a16="http://schemas.microsoft.com/office/drawing/2014/main" id="{CFA83077-B442-FEA5-07FB-0EE3F1A0A6F6}"/>
                  </a:ext>
                </a:extLst>
              </p:cNvPr>
              <p:cNvSpPr/>
              <p:nvPr/>
            </p:nvSpPr>
            <p:spPr>
              <a:xfrm>
                <a:off x="3665925" y="2858800"/>
                <a:ext cx="578475" cy="1007275"/>
              </a:xfrm>
              <a:custGeom>
                <a:avLst/>
                <a:gdLst/>
                <a:ahLst/>
                <a:cxnLst/>
                <a:rect l="l" t="t" r="r" b="b"/>
                <a:pathLst>
                  <a:path w="23139" h="40291" extrusionOk="0">
                    <a:moveTo>
                      <a:pt x="19545" y="0"/>
                    </a:moveTo>
                    <a:cubicBezTo>
                      <a:pt x="19081" y="0"/>
                      <a:pt x="18576" y="89"/>
                      <a:pt x="18050" y="252"/>
                    </a:cubicBezTo>
                    <a:cubicBezTo>
                      <a:pt x="15527" y="1166"/>
                      <a:pt x="13222" y="2601"/>
                      <a:pt x="11265" y="4471"/>
                    </a:cubicBezTo>
                    <a:cubicBezTo>
                      <a:pt x="10482" y="5254"/>
                      <a:pt x="9743" y="6124"/>
                      <a:pt x="9134" y="7037"/>
                    </a:cubicBezTo>
                    <a:cubicBezTo>
                      <a:pt x="8133" y="8516"/>
                      <a:pt x="7264" y="10082"/>
                      <a:pt x="6481" y="11691"/>
                    </a:cubicBezTo>
                    <a:cubicBezTo>
                      <a:pt x="2827" y="19085"/>
                      <a:pt x="0" y="27088"/>
                      <a:pt x="131" y="35351"/>
                    </a:cubicBezTo>
                    <a:cubicBezTo>
                      <a:pt x="174" y="36830"/>
                      <a:pt x="348" y="38439"/>
                      <a:pt x="1392" y="39483"/>
                    </a:cubicBezTo>
                    <a:cubicBezTo>
                      <a:pt x="1977" y="40052"/>
                      <a:pt x="2705" y="40291"/>
                      <a:pt x="3513" y="40291"/>
                    </a:cubicBezTo>
                    <a:cubicBezTo>
                      <a:pt x="6913" y="40291"/>
                      <a:pt x="11736" y="36064"/>
                      <a:pt x="13353" y="34308"/>
                    </a:cubicBezTo>
                    <a:cubicBezTo>
                      <a:pt x="16267" y="31133"/>
                      <a:pt x="18354" y="27131"/>
                      <a:pt x="19876" y="23130"/>
                    </a:cubicBezTo>
                    <a:cubicBezTo>
                      <a:pt x="22399" y="16475"/>
                      <a:pt x="23138" y="9256"/>
                      <a:pt x="22051" y="2210"/>
                    </a:cubicBezTo>
                    <a:cubicBezTo>
                      <a:pt x="21765" y="652"/>
                      <a:pt x="20805" y="0"/>
                      <a:pt x="19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093;p68">
                <a:extLst>
                  <a:ext uri="{FF2B5EF4-FFF2-40B4-BE49-F238E27FC236}">
                    <a16:creationId xmlns:a16="http://schemas.microsoft.com/office/drawing/2014/main" id="{0F28F6F2-8645-1B1D-6567-6D983B02DD3A}"/>
                  </a:ext>
                </a:extLst>
              </p:cNvPr>
              <p:cNvSpPr/>
              <p:nvPr/>
            </p:nvSpPr>
            <p:spPr>
              <a:xfrm>
                <a:off x="4024725" y="1723450"/>
                <a:ext cx="1044950" cy="1430375"/>
              </a:xfrm>
              <a:custGeom>
                <a:avLst/>
                <a:gdLst/>
                <a:ahLst/>
                <a:cxnLst/>
                <a:rect l="l" t="t" r="r" b="b"/>
                <a:pathLst>
                  <a:path w="41798" h="57215" extrusionOk="0">
                    <a:moveTo>
                      <a:pt x="17636" y="1"/>
                    </a:moveTo>
                    <a:cubicBezTo>
                      <a:pt x="15992" y="1"/>
                      <a:pt x="14349" y="150"/>
                      <a:pt x="12744" y="434"/>
                    </a:cubicBezTo>
                    <a:cubicBezTo>
                      <a:pt x="8395" y="1173"/>
                      <a:pt x="5133" y="4000"/>
                      <a:pt x="3132" y="7871"/>
                    </a:cubicBezTo>
                    <a:cubicBezTo>
                      <a:pt x="1871" y="10307"/>
                      <a:pt x="1045" y="13003"/>
                      <a:pt x="740" y="15787"/>
                    </a:cubicBezTo>
                    <a:cubicBezTo>
                      <a:pt x="1" y="21702"/>
                      <a:pt x="1088" y="27486"/>
                      <a:pt x="1915" y="33314"/>
                    </a:cubicBezTo>
                    <a:cubicBezTo>
                      <a:pt x="2654" y="38882"/>
                      <a:pt x="3437" y="44492"/>
                      <a:pt x="5568" y="49711"/>
                    </a:cubicBezTo>
                    <a:cubicBezTo>
                      <a:pt x="5698" y="50103"/>
                      <a:pt x="5872" y="50451"/>
                      <a:pt x="6046" y="50799"/>
                    </a:cubicBezTo>
                    <a:cubicBezTo>
                      <a:pt x="6916" y="52843"/>
                      <a:pt x="8265" y="55191"/>
                      <a:pt x="10309" y="56322"/>
                    </a:cubicBezTo>
                    <a:cubicBezTo>
                      <a:pt x="11656" y="57055"/>
                      <a:pt x="13240" y="57215"/>
                      <a:pt x="14822" y="57215"/>
                    </a:cubicBezTo>
                    <a:cubicBezTo>
                      <a:pt x="15589" y="57215"/>
                      <a:pt x="16355" y="57177"/>
                      <a:pt x="17094" y="57149"/>
                    </a:cubicBezTo>
                    <a:cubicBezTo>
                      <a:pt x="20399" y="57062"/>
                      <a:pt x="23487" y="55800"/>
                      <a:pt x="26706" y="55278"/>
                    </a:cubicBezTo>
                    <a:cubicBezTo>
                      <a:pt x="29576" y="54800"/>
                      <a:pt x="32490" y="54452"/>
                      <a:pt x="35404" y="54278"/>
                    </a:cubicBezTo>
                    <a:cubicBezTo>
                      <a:pt x="37535" y="54148"/>
                      <a:pt x="40275" y="53930"/>
                      <a:pt x="41711" y="52103"/>
                    </a:cubicBezTo>
                    <a:cubicBezTo>
                      <a:pt x="41798" y="51929"/>
                      <a:pt x="40710" y="49624"/>
                      <a:pt x="40623" y="49320"/>
                    </a:cubicBezTo>
                    <a:cubicBezTo>
                      <a:pt x="40232" y="48320"/>
                      <a:pt x="39927" y="47319"/>
                      <a:pt x="39667" y="46275"/>
                    </a:cubicBezTo>
                    <a:cubicBezTo>
                      <a:pt x="39145" y="44231"/>
                      <a:pt x="38710" y="42187"/>
                      <a:pt x="38449" y="40099"/>
                    </a:cubicBezTo>
                    <a:cubicBezTo>
                      <a:pt x="37622" y="34532"/>
                      <a:pt x="37579" y="28965"/>
                      <a:pt x="37622" y="23354"/>
                    </a:cubicBezTo>
                    <a:cubicBezTo>
                      <a:pt x="37622" y="18266"/>
                      <a:pt x="37535" y="12786"/>
                      <a:pt x="34752" y="8349"/>
                    </a:cubicBezTo>
                    <a:cubicBezTo>
                      <a:pt x="33186" y="5783"/>
                      <a:pt x="30924" y="3739"/>
                      <a:pt x="28228" y="2391"/>
                    </a:cubicBezTo>
                    <a:cubicBezTo>
                      <a:pt x="24957" y="740"/>
                      <a:pt x="21293" y="1"/>
                      <a:pt x="17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094;p68">
                <a:extLst>
                  <a:ext uri="{FF2B5EF4-FFF2-40B4-BE49-F238E27FC236}">
                    <a16:creationId xmlns:a16="http://schemas.microsoft.com/office/drawing/2014/main" id="{7097F7B3-649C-E108-0EFA-C7D653356A8A}"/>
                  </a:ext>
                </a:extLst>
              </p:cNvPr>
              <p:cNvSpPr/>
              <p:nvPr/>
            </p:nvSpPr>
            <p:spPr>
              <a:xfrm>
                <a:off x="4281350" y="2355800"/>
                <a:ext cx="575225" cy="708100"/>
              </a:xfrm>
              <a:custGeom>
                <a:avLst/>
                <a:gdLst/>
                <a:ahLst/>
                <a:cxnLst/>
                <a:rect l="l" t="t" r="r" b="b"/>
                <a:pathLst>
                  <a:path w="23009" h="28324" extrusionOk="0">
                    <a:moveTo>
                      <a:pt x="13214" y="1"/>
                    </a:moveTo>
                    <a:cubicBezTo>
                      <a:pt x="10099" y="1"/>
                      <a:pt x="6134" y="2221"/>
                      <a:pt x="4002" y="3889"/>
                    </a:cubicBezTo>
                    <a:cubicBezTo>
                      <a:pt x="2436" y="5063"/>
                      <a:pt x="1044" y="6585"/>
                      <a:pt x="479" y="8455"/>
                    </a:cubicBezTo>
                    <a:cubicBezTo>
                      <a:pt x="131" y="9760"/>
                      <a:pt x="0" y="11108"/>
                      <a:pt x="87" y="12457"/>
                    </a:cubicBezTo>
                    <a:lnTo>
                      <a:pt x="87" y="19155"/>
                    </a:lnTo>
                    <a:cubicBezTo>
                      <a:pt x="131" y="21808"/>
                      <a:pt x="174" y="24548"/>
                      <a:pt x="1479" y="26853"/>
                    </a:cubicBezTo>
                    <a:cubicBezTo>
                      <a:pt x="1740" y="27331"/>
                      <a:pt x="2131" y="27766"/>
                      <a:pt x="2610" y="28027"/>
                    </a:cubicBezTo>
                    <a:cubicBezTo>
                      <a:pt x="3045" y="28208"/>
                      <a:pt x="3480" y="28299"/>
                      <a:pt x="3940" y="28299"/>
                    </a:cubicBezTo>
                    <a:cubicBezTo>
                      <a:pt x="4032" y="28299"/>
                      <a:pt x="4125" y="28295"/>
                      <a:pt x="4219" y="28288"/>
                    </a:cubicBezTo>
                    <a:cubicBezTo>
                      <a:pt x="5382" y="28307"/>
                      <a:pt x="6550" y="28323"/>
                      <a:pt x="7720" y="28323"/>
                    </a:cubicBezTo>
                    <a:cubicBezTo>
                      <a:pt x="12064" y="28323"/>
                      <a:pt x="16426" y="28096"/>
                      <a:pt x="20572" y="26896"/>
                    </a:cubicBezTo>
                    <a:cubicBezTo>
                      <a:pt x="21573" y="26635"/>
                      <a:pt x="22704" y="26114"/>
                      <a:pt x="22921" y="25070"/>
                    </a:cubicBezTo>
                    <a:cubicBezTo>
                      <a:pt x="23008" y="24461"/>
                      <a:pt x="22878" y="23808"/>
                      <a:pt x="22617" y="23286"/>
                    </a:cubicBezTo>
                    <a:cubicBezTo>
                      <a:pt x="20920" y="18981"/>
                      <a:pt x="18615" y="13718"/>
                      <a:pt x="18746" y="9021"/>
                    </a:cubicBezTo>
                    <a:cubicBezTo>
                      <a:pt x="18876" y="6237"/>
                      <a:pt x="17745" y="844"/>
                      <a:pt x="14309" y="105"/>
                    </a:cubicBezTo>
                    <a:cubicBezTo>
                      <a:pt x="13960" y="34"/>
                      <a:pt x="13594" y="1"/>
                      <a:pt x="13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095;p68">
                <a:extLst>
                  <a:ext uri="{FF2B5EF4-FFF2-40B4-BE49-F238E27FC236}">
                    <a16:creationId xmlns:a16="http://schemas.microsoft.com/office/drawing/2014/main" id="{CEFF16EA-041C-B320-F438-F8124CD2BEFB}"/>
                  </a:ext>
                </a:extLst>
              </p:cNvPr>
              <p:cNvSpPr/>
              <p:nvPr/>
            </p:nvSpPr>
            <p:spPr>
              <a:xfrm>
                <a:off x="3958427" y="2796909"/>
                <a:ext cx="1266775" cy="2319422"/>
              </a:xfrm>
              <a:custGeom>
                <a:avLst/>
                <a:gdLst/>
                <a:ahLst/>
                <a:cxnLst/>
                <a:rect l="l" t="t" r="r" b="b"/>
                <a:pathLst>
                  <a:path w="50671" h="102256" extrusionOk="0">
                    <a:moveTo>
                      <a:pt x="27962" y="0"/>
                    </a:moveTo>
                    <a:cubicBezTo>
                      <a:pt x="26000" y="0"/>
                      <a:pt x="24019" y="162"/>
                      <a:pt x="22095" y="248"/>
                    </a:cubicBezTo>
                    <a:cubicBezTo>
                      <a:pt x="18877" y="335"/>
                      <a:pt x="15702" y="466"/>
                      <a:pt x="12527" y="727"/>
                    </a:cubicBezTo>
                    <a:cubicBezTo>
                      <a:pt x="8743" y="1031"/>
                      <a:pt x="6003" y="3510"/>
                      <a:pt x="4394" y="6816"/>
                    </a:cubicBezTo>
                    <a:cubicBezTo>
                      <a:pt x="3219" y="9338"/>
                      <a:pt x="2436" y="11991"/>
                      <a:pt x="2001" y="14732"/>
                    </a:cubicBezTo>
                    <a:cubicBezTo>
                      <a:pt x="914" y="21473"/>
                      <a:pt x="914" y="28432"/>
                      <a:pt x="784" y="35217"/>
                    </a:cubicBezTo>
                    <a:cubicBezTo>
                      <a:pt x="697" y="42393"/>
                      <a:pt x="740" y="49613"/>
                      <a:pt x="740" y="56789"/>
                    </a:cubicBezTo>
                    <a:cubicBezTo>
                      <a:pt x="740" y="70707"/>
                      <a:pt x="1" y="84625"/>
                      <a:pt x="1" y="98543"/>
                    </a:cubicBezTo>
                    <a:cubicBezTo>
                      <a:pt x="7395" y="101413"/>
                      <a:pt x="15528" y="101979"/>
                      <a:pt x="23487" y="102196"/>
                    </a:cubicBezTo>
                    <a:cubicBezTo>
                      <a:pt x="24975" y="102231"/>
                      <a:pt x="26470" y="102255"/>
                      <a:pt x="27967" y="102255"/>
                    </a:cubicBezTo>
                    <a:cubicBezTo>
                      <a:pt x="35742" y="102255"/>
                      <a:pt x="43558" y="101614"/>
                      <a:pt x="50670" y="98586"/>
                    </a:cubicBezTo>
                    <a:cubicBezTo>
                      <a:pt x="50627" y="94237"/>
                      <a:pt x="47060" y="61965"/>
                      <a:pt x="46408" y="56094"/>
                    </a:cubicBezTo>
                    <a:cubicBezTo>
                      <a:pt x="44712" y="41262"/>
                      <a:pt x="43798" y="26388"/>
                      <a:pt x="42537" y="11513"/>
                    </a:cubicBezTo>
                    <a:cubicBezTo>
                      <a:pt x="42363" y="8469"/>
                      <a:pt x="41928" y="5555"/>
                      <a:pt x="39405" y="3554"/>
                    </a:cubicBezTo>
                    <a:cubicBezTo>
                      <a:pt x="36970" y="1684"/>
                      <a:pt x="34056" y="509"/>
                      <a:pt x="30968" y="161"/>
                    </a:cubicBezTo>
                    <a:cubicBezTo>
                      <a:pt x="29978" y="43"/>
                      <a:pt x="28972" y="0"/>
                      <a:pt x="27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096;p68">
                <a:extLst>
                  <a:ext uri="{FF2B5EF4-FFF2-40B4-BE49-F238E27FC236}">
                    <a16:creationId xmlns:a16="http://schemas.microsoft.com/office/drawing/2014/main" id="{3D7A7774-1C89-C8B7-64B6-C86A86C79E5A}"/>
                  </a:ext>
                </a:extLst>
              </p:cNvPr>
              <p:cNvSpPr/>
              <p:nvPr/>
            </p:nvSpPr>
            <p:spPr>
              <a:xfrm>
                <a:off x="4238948" y="2785347"/>
                <a:ext cx="470825" cy="1007195"/>
              </a:xfrm>
              <a:custGeom>
                <a:avLst/>
                <a:gdLst/>
                <a:ahLst/>
                <a:cxnLst/>
                <a:rect l="l" t="t" r="r" b="b"/>
                <a:pathLst>
                  <a:path w="18833" h="44321" extrusionOk="0">
                    <a:moveTo>
                      <a:pt x="0" y="1"/>
                    </a:moveTo>
                    <a:lnTo>
                      <a:pt x="8351" y="44320"/>
                    </a:lnTo>
                    <a:lnTo>
                      <a:pt x="188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097;p68">
                <a:extLst>
                  <a:ext uri="{FF2B5EF4-FFF2-40B4-BE49-F238E27FC236}">
                    <a16:creationId xmlns:a16="http://schemas.microsoft.com/office/drawing/2014/main" id="{22FF1883-768B-D2B4-89F0-DE009552B008}"/>
                  </a:ext>
                </a:extLst>
              </p:cNvPr>
              <p:cNvSpPr/>
              <p:nvPr/>
            </p:nvSpPr>
            <p:spPr>
              <a:xfrm>
                <a:off x="4834800" y="2835650"/>
                <a:ext cx="695900" cy="758600"/>
              </a:xfrm>
              <a:custGeom>
                <a:avLst/>
                <a:gdLst/>
                <a:ahLst/>
                <a:cxnLst/>
                <a:rect l="l" t="t" r="r" b="b"/>
                <a:pathLst>
                  <a:path w="27836" h="30344" extrusionOk="0">
                    <a:moveTo>
                      <a:pt x="906" y="1"/>
                    </a:moveTo>
                    <a:cubicBezTo>
                      <a:pt x="836" y="1"/>
                      <a:pt x="766" y="2"/>
                      <a:pt x="696" y="4"/>
                    </a:cubicBezTo>
                    <a:cubicBezTo>
                      <a:pt x="0" y="6833"/>
                      <a:pt x="1914" y="13965"/>
                      <a:pt x="6350" y="19228"/>
                    </a:cubicBezTo>
                    <a:cubicBezTo>
                      <a:pt x="8177" y="21272"/>
                      <a:pt x="10221" y="23143"/>
                      <a:pt x="12439" y="24839"/>
                    </a:cubicBezTo>
                    <a:lnTo>
                      <a:pt x="13309" y="25535"/>
                    </a:lnTo>
                    <a:cubicBezTo>
                      <a:pt x="14918" y="26926"/>
                      <a:pt x="16615" y="28144"/>
                      <a:pt x="18441" y="29232"/>
                    </a:cubicBezTo>
                    <a:cubicBezTo>
                      <a:pt x="19692" y="29895"/>
                      <a:pt x="21191" y="30343"/>
                      <a:pt x="22599" y="30343"/>
                    </a:cubicBezTo>
                    <a:cubicBezTo>
                      <a:pt x="24422" y="30343"/>
                      <a:pt x="26094" y="29591"/>
                      <a:pt x="26879" y="27579"/>
                    </a:cubicBezTo>
                    <a:cubicBezTo>
                      <a:pt x="27836" y="24969"/>
                      <a:pt x="27357" y="22099"/>
                      <a:pt x="25661" y="19968"/>
                    </a:cubicBezTo>
                    <a:cubicBezTo>
                      <a:pt x="22399" y="16010"/>
                      <a:pt x="19094" y="12052"/>
                      <a:pt x="15353" y="8529"/>
                    </a:cubicBezTo>
                    <a:cubicBezTo>
                      <a:pt x="13222" y="6528"/>
                      <a:pt x="10917" y="4745"/>
                      <a:pt x="8481" y="3136"/>
                    </a:cubicBezTo>
                    <a:cubicBezTo>
                      <a:pt x="7264" y="2353"/>
                      <a:pt x="6002" y="1657"/>
                      <a:pt x="4654" y="1048"/>
                    </a:cubicBezTo>
                    <a:cubicBezTo>
                      <a:pt x="3497" y="387"/>
                      <a:pt x="2223"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098;p68">
                <a:extLst>
                  <a:ext uri="{FF2B5EF4-FFF2-40B4-BE49-F238E27FC236}">
                    <a16:creationId xmlns:a16="http://schemas.microsoft.com/office/drawing/2014/main" id="{4968FAA1-92F5-30D7-9246-E69799E8A331}"/>
                  </a:ext>
                </a:extLst>
              </p:cNvPr>
              <p:cNvSpPr/>
              <p:nvPr/>
            </p:nvSpPr>
            <p:spPr>
              <a:xfrm>
                <a:off x="4453150" y="2792425"/>
                <a:ext cx="386025" cy="984975"/>
              </a:xfrm>
              <a:custGeom>
                <a:avLst/>
                <a:gdLst/>
                <a:ahLst/>
                <a:cxnLst/>
                <a:rect l="l" t="t" r="r" b="b"/>
                <a:pathLst>
                  <a:path w="15441" h="39399" extrusionOk="0">
                    <a:moveTo>
                      <a:pt x="10417" y="1"/>
                    </a:moveTo>
                    <a:cubicBezTo>
                      <a:pt x="9910" y="1"/>
                      <a:pt x="9391" y="50"/>
                      <a:pt x="8873" y="167"/>
                    </a:cubicBezTo>
                    <a:lnTo>
                      <a:pt x="0" y="39398"/>
                    </a:lnTo>
                    <a:lnTo>
                      <a:pt x="6872" y="23654"/>
                    </a:lnTo>
                    <a:lnTo>
                      <a:pt x="4871" y="20261"/>
                    </a:lnTo>
                    <a:lnTo>
                      <a:pt x="8133" y="20261"/>
                    </a:lnTo>
                    <a:lnTo>
                      <a:pt x="15440" y="1385"/>
                    </a:lnTo>
                    <a:cubicBezTo>
                      <a:pt x="15440" y="1385"/>
                      <a:pt x="13102" y="1"/>
                      <a:pt x="10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099;p68">
                <a:extLst>
                  <a:ext uri="{FF2B5EF4-FFF2-40B4-BE49-F238E27FC236}">
                    <a16:creationId xmlns:a16="http://schemas.microsoft.com/office/drawing/2014/main" id="{4D34F1C8-6A6C-9B78-56AB-D8BFD326E48C}"/>
                  </a:ext>
                </a:extLst>
              </p:cNvPr>
              <p:cNvSpPr/>
              <p:nvPr/>
            </p:nvSpPr>
            <p:spPr>
              <a:xfrm>
                <a:off x="4085624" y="2813225"/>
                <a:ext cx="362100" cy="979400"/>
              </a:xfrm>
              <a:custGeom>
                <a:avLst/>
                <a:gdLst/>
                <a:ahLst/>
                <a:cxnLst/>
                <a:rect l="l" t="t" r="r" b="b"/>
                <a:pathLst>
                  <a:path w="14484" h="39176" extrusionOk="0">
                    <a:moveTo>
                      <a:pt x="6401" y="0"/>
                    </a:moveTo>
                    <a:cubicBezTo>
                      <a:pt x="3324" y="0"/>
                      <a:pt x="0" y="1945"/>
                      <a:pt x="0" y="1945"/>
                    </a:cubicBezTo>
                    <a:lnTo>
                      <a:pt x="6481" y="19429"/>
                    </a:lnTo>
                    <a:lnTo>
                      <a:pt x="9743" y="19429"/>
                    </a:lnTo>
                    <a:lnTo>
                      <a:pt x="7742" y="22822"/>
                    </a:lnTo>
                    <a:lnTo>
                      <a:pt x="14484" y="39175"/>
                    </a:lnTo>
                    <a:cubicBezTo>
                      <a:pt x="14484" y="39175"/>
                      <a:pt x="7916" y="3032"/>
                      <a:pt x="7394" y="75"/>
                    </a:cubicBezTo>
                    <a:cubicBezTo>
                      <a:pt x="7069" y="23"/>
                      <a:pt x="6736" y="0"/>
                      <a:pt x="6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100;p68">
                <a:extLst>
                  <a:ext uri="{FF2B5EF4-FFF2-40B4-BE49-F238E27FC236}">
                    <a16:creationId xmlns:a16="http://schemas.microsoft.com/office/drawing/2014/main" id="{8CFBC47C-C44B-24AC-254A-20FB38F70443}"/>
                  </a:ext>
                </a:extLst>
              </p:cNvPr>
              <p:cNvSpPr/>
              <p:nvPr/>
            </p:nvSpPr>
            <p:spPr>
              <a:xfrm>
                <a:off x="4518375" y="3926325"/>
                <a:ext cx="48950" cy="42125"/>
              </a:xfrm>
              <a:custGeom>
                <a:avLst/>
                <a:gdLst/>
                <a:ahLst/>
                <a:cxnLst/>
                <a:rect l="l" t="t" r="r" b="b"/>
                <a:pathLst>
                  <a:path w="1958" h="1685" extrusionOk="0">
                    <a:moveTo>
                      <a:pt x="1132" y="1"/>
                    </a:moveTo>
                    <a:cubicBezTo>
                      <a:pt x="392" y="1"/>
                      <a:pt x="1" y="914"/>
                      <a:pt x="523" y="1436"/>
                    </a:cubicBezTo>
                    <a:cubicBezTo>
                      <a:pt x="693" y="1607"/>
                      <a:pt x="905" y="1684"/>
                      <a:pt x="1114" y="1684"/>
                    </a:cubicBezTo>
                    <a:cubicBezTo>
                      <a:pt x="1544" y="1684"/>
                      <a:pt x="1958" y="1354"/>
                      <a:pt x="1958" y="827"/>
                    </a:cubicBezTo>
                    <a:cubicBezTo>
                      <a:pt x="1958" y="392"/>
                      <a:pt x="1566" y="1"/>
                      <a:pt x="1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101;p68">
                <a:extLst>
                  <a:ext uri="{FF2B5EF4-FFF2-40B4-BE49-F238E27FC236}">
                    <a16:creationId xmlns:a16="http://schemas.microsoft.com/office/drawing/2014/main" id="{0AA5DC8C-EBFB-7F3B-057E-8A685C3718E4}"/>
                  </a:ext>
                </a:extLst>
              </p:cNvPr>
              <p:cNvSpPr/>
              <p:nvPr/>
            </p:nvSpPr>
            <p:spPr>
              <a:xfrm>
                <a:off x="4524350" y="4284075"/>
                <a:ext cx="44075" cy="41600"/>
              </a:xfrm>
              <a:custGeom>
                <a:avLst/>
                <a:gdLst/>
                <a:ahLst/>
                <a:cxnLst/>
                <a:rect l="l" t="t" r="r" b="b"/>
                <a:pathLst>
                  <a:path w="1763" h="1664" extrusionOk="0">
                    <a:moveTo>
                      <a:pt x="876" y="0"/>
                    </a:moveTo>
                    <a:cubicBezTo>
                      <a:pt x="436" y="0"/>
                      <a:pt x="1" y="304"/>
                      <a:pt x="66" y="913"/>
                    </a:cubicBezTo>
                    <a:cubicBezTo>
                      <a:pt x="110" y="1414"/>
                      <a:pt x="501" y="1664"/>
                      <a:pt x="893" y="1664"/>
                    </a:cubicBezTo>
                    <a:cubicBezTo>
                      <a:pt x="1284" y="1664"/>
                      <a:pt x="1675" y="1414"/>
                      <a:pt x="1719" y="913"/>
                    </a:cubicBezTo>
                    <a:cubicBezTo>
                      <a:pt x="1762" y="304"/>
                      <a:pt x="1317" y="0"/>
                      <a:pt x="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102;p68">
                <a:extLst>
                  <a:ext uri="{FF2B5EF4-FFF2-40B4-BE49-F238E27FC236}">
                    <a16:creationId xmlns:a16="http://schemas.microsoft.com/office/drawing/2014/main" id="{BBAFED8D-E881-B43A-0273-6FE3164D6ECB}"/>
                  </a:ext>
                </a:extLst>
              </p:cNvPr>
              <p:cNvSpPr/>
              <p:nvPr/>
            </p:nvSpPr>
            <p:spPr>
              <a:xfrm>
                <a:off x="4111158" y="2732219"/>
                <a:ext cx="730725" cy="559525"/>
              </a:xfrm>
              <a:custGeom>
                <a:avLst/>
                <a:gdLst/>
                <a:ahLst/>
                <a:cxnLst/>
                <a:rect l="l" t="t" r="r" b="b"/>
                <a:pathLst>
                  <a:path w="29229" h="22381" extrusionOk="0">
                    <a:moveTo>
                      <a:pt x="15029" y="1"/>
                    </a:moveTo>
                    <a:cubicBezTo>
                      <a:pt x="7102" y="1"/>
                      <a:pt x="3835" y="3767"/>
                      <a:pt x="2784" y="5505"/>
                    </a:cubicBezTo>
                    <a:cubicBezTo>
                      <a:pt x="44" y="9985"/>
                      <a:pt x="1" y="15335"/>
                      <a:pt x="175" y="20815"/>
                    </a:cubicBezTo>
                    <a:lnTo>
                      <a:pt x="1262" y="20771"/>
                    </a:lnTo>
                    <a:cubicBezTo>
                      <a:pt x="1088" y="15465"/>
                      <a:pt x="1132" y="10333"/>
                      <a:pt x="3741" y="6071"/>
                    </a:cubicBezTo>
                    <a:cubicBezTo>
                      <a:pt x="6364" y="1794"/>
                      <a:pt x="12046" y="1140"/>
                      <a:pt x="15242" y="1140"/>
                    </a:cubicBezTo>
                    <a:cubicBezTo>
                      <a:pt x="15914" y="1140"/>
                      <a:pt x="16476" y="1169"/>
                      <a:pt x="16876" y="1200"/>
                    </a:cubicBezTo>
                    <a:cubicBezTo>
                      <a:pt x="20486" y="1461"/>
                      <a:pt x="23574" y="3200"/>
                      <a:pt x="25183" y="5940"/>
                    </a:cubicBezTo>
                    <a:cubicBezTo>
                      <a:pt x="26357" y="7941"/>
                      <a:pt x="27097" y="10333"/>
                      <a:pt x="27575" y="13682"/>
                    </a:cubicBezTo>
                    <a:cubicBezTo>
                      <a:pt x="27967" y="16553"/>
                      <a:pt x="28141" y="19467"/>
                      <a:pt x="28010" y="22337"/>
                    </a:cubicBezTo>
                    <a:lnTo>
                      <a:pt x="29098" y="22381"/>
                    </a:lnTo>
                    <a:cubicBezTo>
                      <a:pt x="29228" y="19423"/>
                      <a:pt x="29054" y="16466"/>
                      <a:pt x="28663" y="13508"/>
                    </a:cubicBezTo>
                    <a:cubicBezTo>
                      <a:pt x="28141" y="9985"/>
                      <a:pt x="27358" y="7506"/>
                      <a:pt x="26097" y="5375"/>
                    </a:cubicBezTo>
                    <a:cubicBezTo>
                      <a:pt x="24270" y="2287"/>
                      <a:pt x="20921" y="373"/>
                      <a:pt x="16919" y="69"/>
                    </a:cubicBezTo>
                    <a:cubicBezTo>
                      <a:pt x="16262" y="23"/>
                      <a:pt x="15632" y="1"/>
                      <a:pt x="150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103;p68">
                <a:extLst>
                  <a:ext uri="{FF2B5EF4-FFF2-40B4-BE49-F238E27FC236}">
                    <a16:creationId xmlns:a16="http://schemas.microsoft.com/office/drawing/2014/main" id="{38902B51-8674-6DE7-DF85-706FAB4882B0}"/>
                  </a:ext>
                </a:extLst>
              </p:cNvPr>
              <p:cNvSpPr/>
              <p:nvPr/>
            </p:nvSpPr>
            <p:spPr>
              <a:xfrm>
                <a:off x="3331025" y="3039075"/>
                <a:ext cx="852475" cy="963400"/>
              </a:xfrm>
              <a:custGeom>
                <a:avLst/>
                <a:gdLst/>
                <a:ahLst/>
                <a:cxnLst/>
                <a:rect l="l" t="t" r="r" b="b"/>
                <a:pathLst>
                  <a:path w="34099" h="38536" extrusionOk="0">
                    <a:moveTo>
                      <a:pt x="1001" y="0"/>
                    </a:moveTo>
                    <a:lnTo>
                      <a:pt x="0" y="827"/>
                    </a:lnTo>
                    <a:lnTo>
                      <a:pt x="33099" y="38535"/>
                    </a:lnTo>
                    <a:lnTo>
                      <a:pt x="34099" y="37709"/>
                    </a:lnTo>
                    <a:lnTo>
                      <a:pt x="27705" y="2132"/>
                    </a:lnTo>
                    <a:lnTo>
                      <a:pt x="10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104;p68">
                <a:extLst>
                  <a:ext uri="{FF2B5EF4-FFF2-40B4-BE49-F238E27FC236}">
                    <a16:creationId xmlns:a16="http://schemas.microsoft.com/office/drawing/2014/main" id="{FFD21C35-F802-CACD-5431-E9E25D7FF454}"/>
                  </a:ext>
                </a:extLst>
              </p:cNvPr>
              <p:cNvSpPr/>
              <p:nvPr/>
            </p:nvSpPr>
            <p:spPr>
              <a:xfrm>
                <a:off x="4334625" y="2507375"/>
                <a:ext cx="292525" cy="305550"/>
              </a:xfrm>
              <a:custGeom>
                <a:avLst/>
                <a:gdLst/>
                <a:ahLst/>
                <a:cxnLst/>
                <a:rect l="l" t="t" r="r" b="b"/>
                <a:pathLst>
                  <a:path w="11701" h="12222" extrusionOk="0">
                    <a:moveTo>
                      <a:pt x="0" y="0"/>
                    </a:moveTo>
                    <a:lnTo>
                      <a:pt x="0" y="12222"/>
                    </a:lnTo>
                    <a:lnTo>
                      <a:pt x="11700" y="12222"/>
                    </a:lnTo>
                    <a:lnTo>
                      <a:pt x="117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105;p68">
                <a:extLst>
                  <a:ext uri="{FF2B5EF4-FFF2-40B4-BE49-F238E27FC236}">
                    <a16:creationId xmlns:a16="http://schemas.microsoft.com/office/drawing/2014/main" id="{AE68B1D5-7479-3323-C31B-A143016F9648}"/>
                  </a:ext>
                </a:extLst>
              </p:cNvPr>
              <p:cNvSpPr/>
              <p:nvPr/>
            </p:nvSpPr>
            <p:spPr>
              <a:xfrm>
                <a:off x="3331025" y="3059725"/>
                <a:ext cx="827475" cy="942750"/>
              </a:xfrm>
              <a:custGeom>
                <a:avLst/>
                <a:gdLst/>
                <a:ahLst/>
                <a:cxnLst/>
                <a:rect l="l" t="t" r="r" b="b"/>
                <a:pathLst>
                  <a:path w="33099" h="37710" extrusionOk="0">
                    <a:moveTo>
                      <a:pt x="0" y="1"/>
                    </a:moveTo>
                    <a:lnTo>
                      <a:pt x="9438" y="35752"/>
                    </a:lnTo>
                    <a:lnTo>
                      <a:pt x="33099" y="37709"/>
                    </a:lnTo>
                    <a:lnTo>
                      <a:pt x="26705" y="2175"/>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106;p68">
                <a:extLst>
                  <a:ext uri="{FF2B5EF4-FFF2-40B4-BE49-F238E27FC236}">
                    <a16:creationId xmlns:a16="http://schemas.microsoft.com/office/drawing/2014/main" id="{7BD903DA-85CD-FCE6-1ED8-B91190F1834A}"/>
                  </a:ext>
                </a:extLst>
              </p:cNvPr>
              <p:cNvSpPr/>
              <p:nvPr/>
            </p:nvSpPr>
            <p:spPr>
              <a:xfrm>
                <a:off x="3377775" y="3447525"/>
                <a:ext cx="222925" cy="275600"/>
              </a:xfrm>
              <a:custGeom>
                <a:avLst/>
                <a:gdLst/>
                <a:ahLst/>
                <a:cxnLst/>
                <a:rect l="l" t="t" r="r" b="b"/>
                <a:pathLst>
                  <a:path w="8917" h="11024" extrusionOk="0">
                    <a:moveTo>
                      <a:pt x="2582" y="1"/>
                    </a:moveTo>
                    <a:cubicBezTo>
                      <a:pt x="2285" y="1"/>
                      <a:pt x="1990" y="6"/>
                      <a:pt x="1697" y="16"/>
                    </a:cubicBezTo>
                    <a:cubicBezTo>
                      <a:pt x="1392" y="16"/>
                      <a:pt x="1044" y="59"/>
                      <a:pt x="740" y="190"/>
                    </a:cubicBezTo>
                    <a:cubicBezTo>
                      <a:pt x="305" y="407"/>
                      <a:pt x="44" y="842"/>
                      <a:pt x="44" y="1321"/>
                    </a:cubicBezTo>
                    <a:cubicBezTo>
                      <a:pt x="1" y="2060"/>
                      <a:pt x="740" y="2582"/>
                      <a:pt x="1349" y="2886"/>
                    </a:cubicBezTo>
                    <a:cubicBezTo>
                      <a:pt x="1337" y="2882"/>
                      <a:pt x="1324" y="2879"/>
                      <a:pt x="1310" y="2879"/>
                    </a:cubicBezTo>
                    <a:cubicBezTo>
                      <a:pt x="1080" y="2879"/>
                      <a:pt x="648" y="3546"/>
                      <a:pt x="566" y="3669"/>
                    </a:cubicBezTo>
                    <a:cubicBezTo>
                      <a:pt x="392" y="4017"/>
                      <a:pt x="348" y="4452"/>
                      <a:pt x="479" y="4800"/>
                    </a:cubicBezTo>
                    <a:cubicBezTo>
                      <a:pt x="740" y="5322"/>
                      <a:pt x="1131" y="5800"/>
                      <a:pt x="1653" y="6061"/>
                    </a:cubicBezTo>
                    <a:cubicBezTo>
                      <a:pt x="1349" y="6931"/>
                      <a:pt x="1784" y="7845"/>
                      <a:pt x="2654" y="8193"/>
                    </a:cubicBezTo>
                    <a:cubicBezTo>
                      <a:pt x="2132" y="8671"/>
                      <a:pt x="2088" y="9497"/>
                      <a:pt x="2610" y="10019"/>
                    </a:cubicBezTo>
                    <a:cubicBezTo>
                      <a:pt x="3089" y="10454"/>
                      <a:pt x="3741" y="10759"/>
                      <a:pt x="4437" y="10846"/>
                    </a:cubicBezTo>
                    <a:cubicBezTo>
                      <a:pt x="4910" y="10964"/>
                      <a:pt x="5397" y="11023"/>
                      <a:pt x="5882" y="11023"/>
                    </a:cubicBezTo>
                    <a:cubicBezTo>
                      <a:pt x="6643" y="11023"/>
                      <a:pt x="7399" y="10877"/>
                      <a:pt x="8090" y="10585"/>
                    </a:cubicBezTo>
                    <a:cubicBezTo>
                      <a:pt x="8351" y="10411"/>
                      <a:pt x="8612" y="10237"/>
                      <a:pt x="8612" y="9932"/>
                    </a:cubicBezTo>
                    <a:cubicBezTo>
                      <a:pt x="8569" y="9671"/>
                      <a:pt x="8438" y="9497"/>
                      <a:pt x="8264" y="9323"/>
                    </a:cubicBezTo>
                    <a:cubicBezTo>
                      <a:pt x="7612" y="8801"/>
                      <a:pt x="6916" y="8366"/>
                      <a:pt x="6133" y="8106"/>
                    </a:cubicBezTo>
                    <a:cubicBezTo>
                      <a:pt x="6785" y="8106"/>
                      <a:pt x="7438" y="7975"/>
                      <a:pt x="8090" y="7801"/>
                    </a:cubicBezTo>
                    <a:cubicBezTo>
                      <a:pt x="8308" y="7758"/>
                      <a:pt x="8525" y="7627"/>
                      <a:pt x="8699" y="7410"/>
                    </a:cubicBezTo>
                    <a:cubicBezTo>
                      <a:pt x="8917" y="6931"/>
                      <a:pt x="8351" y="6409"/>
                      <a:pt x="7829" y="6235"/>
                    </a:cubicBezTo>
                    <a:cubicBezTo>
                      <a:pt x="7090" y="5931"/>
                      <a:pt x="6351" y="5757"/>
                      <a:pt x="5611" y="5670"/>
                    </a:cubicBezTo>
                    <a:cubicBezTo>
                      <a:pt x="6177" y="5452"/>
                      <a:pt x="6829" y="5539"/>
                      <a:pt x="7438" y="5452"/>
                    </a:cubicBezTo>
                    <a:cubicBezTo>
                      <a:pt x="8047" y="5365"/>
                      <a:pt x="8743" y="4887"/>
                      <a:pt x="8656" y="4278"/>
                    </a:cubicBezTo>
                    <a:cubicBezTo>
                      <a:pt x="8569" y="3669"/>
                      <a:pt x="7829" y="3408"/>
                      <a:pt x="7220" y="3278"/>
                    </a:cubicBezTo>
                    <a:lnTo>
                      <a:pt x="4828" y="2756"/>
                    </a:lnTo>
                    <a:cubicBezTo>
                      <a:pt x="5568" y="2756"/>
                      <a:pt x="6264" y="2625"/>
                      <a:pt x="6916" y="2408"/>
                    </a:cubicBezTo>
                    <a:cubicBezTo>
                      <a:pt x="7829" y="2103"/>
                      <a:pt x="7699" y="1234"/>
                      <a:pt x="7003" y="712"/>
                    </a:cubicBezTo>
                    <a:cubicBezTo>
                      <a:pt x="6655" y="494"/>
                      <a:pt x="6264" y="320"/>
                      <a:pt x="5829" y="277"/>
                    </a:cubicBezTo>
                    <a:lnTo>
                      <a:pt x="5655" y="233"/>
                    </a:lnTo>
                    <a:cubicBezTo>
                      <a:pt x="4643" y="65"/>
                      <a:pt x="3605" y="1"/>
                      <a:pt x="25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107;p68">
                <a:extLst>
                  <a:ext uri="{FF2B5EF4-FFF2-40B4-BE49-F238E27FC236}">
                    <a16:creationId xmlns:a16="http://schemas.microsoft.com/office/drawing/2014/main" id="{83A6E8D2-1107-DFCD-6767-52DBC81A6707}"/>
                  </a:ext>
                </a:extLst>
              </p:cNvPr>
              <p:cNvSpPr/>
              <p:nvPr/>
            </p:nvSpPr>
            <p:spPr>
              <a:xfrm>
                <a:off x="4826100" y="4286250"/>
                <a:ext cx="283800" cy="311000"/>
              </a:xfrm>
              <a:custGeom>
                <a:avLst/>
                <a:gdLst/>
                <a:ahLst/>
                <a:cxnLst/>
                <a:rect l="l" t="t" r="r" b="b"/>
                <a:pathLst>
                  <a:path w="11352" h="12440" extrusionOk="0">
                    <a:moveTo>
                      <a:pt x="44" y="0"/>
                    </a:moveTo>
                    <a:cubicBezTo>
                      <a:pt x="44" y="0"/>
                      <a:pt x="1" y="12439"/>
                      <a:pt x="5596" y="12439"/>
                    </a:cubicBezTo>
                    <a:cubicBezTo>
                      <a:pt x="5615" y="12439"/>
                      <a:pt x="5635" y="12439"/>
                      <a:pt x="5654" y="12439"/>
                    </a:cubicBezTo>
                    <a:cubicBezTo>
                      <a:pt x="11352" y="12352"/>
                      <a:pt x="10874" y="0"/>
                      <a:pt x="10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108;p68">
                <a:extLst>
                  <a:ext uri="{FF2B5EF4-FFF2-40B4-BE49-F238E27FC236}">
                    <a16:creationId xmlns:a16="http://schemas.microsoft.com/office/drawing/2014/main" id="{4DACF632-FF95-725A-1D63-647E8E80E64C}"/>
                  </a:ext>
                </a:extLst>
              </p:cNvPr>
              <p:cNvSpPr/>
              <p:nvPr/>
            </p:nvSpPr>
            <p:spPr>
              <a:xfrm>
                <a:off x="4067150" y="1840475"/>
                <a:ext cx="697000" cy="869525"/>
              </a:xfrm>
              <a:custGeom>
                <a:avLst/>
                <a:gdLst/>
                <a:ahLst/>
                <a:cxnLst/>
                <a:rect l="l" t="t" r="r" b="b"/>
                <a:pathLst>
                  <a:path w="27880" h="34781" extrusionOk="0">
                    <a:moveTo>
                      <a:pt x="14360" y="0"/>
                    </a:moveTo>
                    <a:cubicBezTo>
                      <a:pt x="7203" y="0"/>
                      <a:pt x="1074" y="7302"/>
                      <a:pt x="566" y="16629"/>
                    </a:cubicBezTo>
                    <a:cubicBezTo>
                      <a:pt x="0" y="26241"/>
                      <a:pt x="5567" y="34331"/>
                      <a:pt x="12961" y="34766"/>
                    </a:cubicBezTo>
                    <a:cubicBezTo>
                      <a:pt x="13148" y="34776"/>
                      <a:pt x="13334" y="34781"/>
                      <a:pt x="13519" y="34781"/>
                    </a:cubicBezTo>
                    <a:cubicBezTo>
                      <a:pt x="20676" y="34781"/>
                      <a:pt x="26805" y="27479"/>
                      <a:pt x="27314" y="18152"/>
                    </a:cubicBezTo>
                    <a:cubicBezTo>
                      <a:pt x="27879" y="8540"/>
                      <a:pt x="22312" y="450"/>
                      <a:pt x="14918" y="15"/>
                    </a:cubicBezTo>
                    <a:cubicBezTo>
                      <a:pt x="14732" y="5"/>
                      <a:pt x="14546" y="0"/>
                      <a:pt x="143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109;p68">
                <a:extLst>
                  <a:ext uri="{FF2B5EF4-FFF2-40B4-BE49-F238E27FC236}">
                    <a16:creationId xmlns:a16="http://schemas.microsoft.com/office/drawing/2014/main" id="{798D7440-1B35-5775-05E2-4C1679C9D0E2}"/>
                  </a:ext>
                </a:extLst>
              </p:cNvPr>
              <p:cNvSpPr/>
              <p:nvPr/>
            </p:nvSpPr>
            <p:spPr>
              <a:xfrm>
                <a:off x="4132375" y="1743625"/>
                <a:ext cx="695925" cy="661200"/>
              </a:xfrm>
              <a:custGeom>
                <a:avLst/>
                <a:gdLst/>
                <a:ahLst/>
                <a:cxnLst/>
                <a:rect l="l" t="t" r="r" b="b"/>
                <a:pathLst>
                  <a:path w="27837" h="26448" extrusionOk="0">
                    <a:moveTo>
                      <a:pt x="12646" y="0"/>
                    </a:moveTo>
                    <a:cubicBezTo>
                      <a:pt x="11286" y="0"/>
                      <a:pt x="9923" y="121"/>
                      <a:pt x="8569" y="366"/>
                    </a:cubicBezTo>
                    <a:cubicBezTo>
                      <a:pt x="7699" y="496"/>
                      <a:pt x="6873" y="757"/>
                      <a:pt x="6090" y="1149"/>
                    </a:cubicBezTo>
                    <a:cubicBezTo>
                      <a:pt x="5220" y="1627"/>
                      <a:pt x="4480" y="2280"/>
                      <a:pt x="3828" y="3063"/>
                    </a:cubicBezTo>
                    <a:cubicBezTo>
                      <a:pt x="2480" y="4498"/>
                      <a:pt x="1" y="6803"/>
                      <a:pt x="1610" y="8891"/>
                    </a:cubicBezTo>
                    <a:cubicBezTo>
                      <a:pt x="2132" y="9543"/>
                      <a:pt x="2871" y="10065"/>
                      <a:pt x="3654" y="10369"/>
                    </a:cubicBezTo>
                    <a:cubicBezTo>
                      <a:pt x="6264" y="11500"/>
                      <a:pt x="9047" y="12066"/>
                      <a:pt x="11831" y="12848"/>
                    </a:cubicBezTo>
                    <a:cubicBezTo>
                      <a:pt x="14571" y="13588"/>
                      <a:pt x="17354" y="14501"/>
                      <a:pt x="19529" y="16284"/>
                    </a:cubicBezTo>
                    <a:cubicBezTo>
                      <a:pt x="20921" y="17502"/>
                      <a:pt x="22139" y="18938"/>
                      <a:pt x="23052" y="20547"/>
                    </a:cubicBezTo>
                    <a:cubicBezTo>
                      <a:pt x="23922" y="22113"/>
                      <a:pt x="24139" y="23896"/>
                      <a:pt x="24618" y="25635"/>
                    </a:cubicBezTo>
                    <a:cubicBezTo>
                      <a:pt x="24705" y="25940"/>
                      <a:pt x="24792" y="26288"/>
                      <a:pt x="25096" y="26418"/>
                    </a:cubicBezTo>
                    <a:cubicBezTo>
                      <a:pt x="25155" y="26438"/>
                      <a:pt x="25213" y="26447"/>
                      <a:pt x="25269" y="26447"/>
                    </a:cubicBezTo>
                    <a:cubicBezTo>
                      <a:pt x="25713" y="26447"/>
                      <a:pt x="26073" y="25881"/>
                      <a:pt x="26227" y="25418"/>
                    </a:cubicBezTo>
                    <a:cubicBezTo>
                      <a:pt x="27227" y="22243"/>
                      <a:pt x="27749" y="18894"/>
                      <a:pt x="27793" y="15545"/>
                    </a:cubicBezTo>
                    <a:cubicBezTo>
                      <a:pt x="27836" y="13892"/>
                      <a:pt x="27749" y="12240"/>
                      <a:pt x="27662" y="10543"/>
                    </a:cubicBezTo>
                    <a:cubicBezTo>
                      <a:pt x="27575" y="9108"/>
                      <a:pt x="27575" y="7760"/>
                      <a:pt x="26923" y="6368"/>
                    </a:cubicBezTo>
                    <a:cubicBezTo>
                      <a:pt x="25749" y="3976"/>
                      <a:pt x="23269" y="2410"/>
                      <a:pt x="20747" y="1453"/>
                    </a:cubicBezTo>
                    <a:cubicBezTo>
                      <a:pt x="18129" y="493"/>
                      <a:pt x="15394" y="0"/>
                      <a:pt x="126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110;p68">
                <a:extLst>
                  <a:ext uri="{FF2B5EF4-FFF2-40B4-BE49-F238E27FC236}">
                    <a16:creationId xmlns:a16="http://schemas.microsoft.com/office/drawing/2014/main" id="{8A005A30-B41C-A9F3-F465-3E037A867236}"/>
                  </a:ext>
                </a:extLst>
              </p:cNvPr>
              <p:cNvSpPr/>
              <p:nvPr/>
            </p:nvSpPr>
            <p:spPr>
              <a:xfrm>
                <a:off x="5589400" y="2488875"/>
                <a:ext cx="346875" cy="507825"/>
              </a:xfrm>
              <a:custGeom>
                <a:avLst/>
                <a:gdLst/>
                <a:ahLst/>
                <a:cxnLst/>
                <a:rect l="l" t="t" r="r" b="b"/>
                <a:pathLst>
                  <a:path w="13875" h="20313" extrusionOk="0">
                    <a:moveTo>
                      <a:pt x="7525" y="1"/>
                    </a:moveTo>
                    <a:cubicBezTo>
                      <a:pt x="6698" y="1"/>
                      <a:pt x="6176" y="871"/>
                      <a:pt x="5872" y="1654"/>
                    </a:cubicBezTo>
                    <a:cubicBezTo>
                      <a:pt x="4828" y="3741"/>
                      <a:pt x="4089" y="5959"/>
                      <a:pt x="3567" y="8265"/>
                    </a:cubicBezTo>
                    <a:cubicBezTo>
                      <a:pt x="3175" y="7047"/>
                      <a:pt x="2610" y="5090"/>
                      <a:pt x="1392" y="4568"/>
                    </a:cubicBezTo>
                    <a:cubicBezTo>
                      <a:pt x="1305" y="4524"/>
                      <a:pt x="1175" y="4524"/>
                      <a:pt x="1088" y="4524"/>
                    </a:cubicBezTo>
                    <a:cubicBezTo>
                      <a:pt x="870" y="4524"/>
                      <a:pt x="696" y="4698"/>
                      <a:pt x="609" y="4872"/>
                    </a:cubicBezTo>
                    <a:cubicBezTo>
                      <a:pt x="218" y="5611"/>
                      <a:pt x="348" y="6438"/>
                      <a:pt x="479" y="7221"/>
                    </a:cubicBezTo>
                    <a:cubicBezTo>
                      <a:pt x="696" y="8656"/>
                      <a:pt x="740" y="10135"/>
                      <a:pt x="609" y="11570"/>
                    </a:cubicBezTo>
                    <a:cubicBezTo>
                      <a:pt x="435" y="13484"/>
                      <a:pt x="740" y="15658"/>
                      <a:pt x="87" y="17442"/>
                    </a:cubicBezTo>
                    <a:cubicBezTo>
                      <a:pt x="0" y="17616"/>
                      <a:pt x="0" y="17790"/>
                      <a:pt x="0" y="17963"/>
                    </a:cubicBezTo>
                    <a:cubicBezTo>
                      <a:pt x="44" y="18094"/>
                      <a:pt x="87" y="18224"/>
                      <a:pt x="174" y="18355"/>
                    </a:cubicBezTo>
                    <a:cubicBezTo>
                      <a:pt x="827" y="19181"/>
                      <a:pt x="1653" y="19834"/>
                      <a:pt x="2610" y="20225"/>
                    </a:cubicBezTo>
                    <a:cubicBezTo>
                      <a:pt x="2697" y="20269"/>
                      <a:pt x="2827" y="20312"/>
                      <a:pt x="2914" y="20312"/>
                    </a:cubicBezTo>
                    <a:cubicBezTo>
                      <a:pt x="3001" y="20269"/>
                      <a:pt x="3088" y="20182"/>
                      <a:pt x="3132" y="20095"/>
                    </a:cubicBezTo>
                    <a:cubicBezTo>
                      <a:pt x="3828" y="19094"/>
                      <a:pt x="4567" y="18137"/>
                      <a:pt x="5350" y="17181"/>
                    </a:cubicBezTo>
                    <a:cubicBezTo>
                      <a:pt x="5915" y="16615"/>
                      <a:pt x="6524" y="16093"/>
                      <a:pt x="7177" y="15615"/>
                    </a:cubicBezTo>
                    <a:cubicBezTo>
                      <a:pt x="7786" y="15093"/>
                      <a:pt x="8395" y="14571"/>
                      <a:pt x="8960" y="14006"/>
                    </a:cubicBezTo>
                    <a:cubicBezTo>
                      <a:pt x="9830" y="13092"/>
                      <a:pt x="10613" y="12135"/>
                      <a:pt x="11352" y="11092"/>
                    </a:cubicBezTo>
                    <a:cubicBezTo>
                      <a:pt x="11917" y="10265"/>
                      <a:pt x="12439" y="9395"/>
                      <a:pt x="12918" y="8482"/>
                    </a:cubicBezTo>
                    <a:cubicBezTo>
                      <a:pt x="13222" y="7830"/>
                      <a:pt x="13875" y="6742"/>
                      <a:pt x="13875" y="6003"/>
                    </a:cubicBezTo>
                    <a:cubicBezTo>
                      <a:pt x="13875" y="5568"/>
                      <a:pt x="13614" y="5220"/>
                      <a:pt x="13222" y="5133"/>
                    </a:cubicBezTo>
                    <a:cubicBezTo>
                      <a:pt x="13005" y="5133"/>
                      <a:pt x="12787" y="5177"/>
                      <a:pt x="12570" y="5307"/>
                    </a:cubicBezTo>
                    <a:cubicBezTo>
                      <a:pt x="12006" y="5615"/>
                      <a:pt x="11532" y="6043"/>
                      <a:pt x="11168" y="6557"/>
                    </a:cubicBezTo>
                    <a:lnTo>
                      <a:pt x="11168" y="6557"/>
                    </a:lnTo>
                    <a:cubicBezTo>
                      <a:pt x="11594" y="5688"/>
                      <a:pt x="11994" y="4812"/>
                      <a:pt x="12352" y="3915"/>
                    </a:cubicBezTo>
                    <a:cubicBezTo>
                      <a:pt x="12483" y="3654"/>
                      <a:pt x="12526" y="3306"/>
                      <a:pt x="12526" y="3002"/>
                    </a:cubicBezTo>
                    <a:cubicBezTo>
                      <a:pt x="12526" y="2697"/>
                      <a:pt x="12309" y="2393"/>
                      <a:pt x="12004" y="2349"/>
                    </a:cubicBezTo>
                    <a:cubicBezTo>
                      <a:pt x="11967" y="2340"/>
                      <a:pt x="11931" y="2336"/>
                      <a:pt x="11894" y="2336"/>
                    </a:cubicBezTo>
                    <a:cubicBezTo>
                      <a:pt x="11592" y="2336"/>
                      <a:pt x="11324" y="2638"/>
                      <a:pt x="11091" y="2871"/>
                    </a:cubicBezTo>
                    <a:cubicBezTo>
                      <a:pt x="10308" y="3872"/>
                      <a:pt x="9656" y="5003"/>
                      <a:pt x="9177" y="6220"/>
                    </a:cubicBezTo>
                    <a:cubicBezTo>
                      <a:pt x="9612" y="4742"/>
                      <a:pt x="10091" y="3263"/>
                      <a:pt x="10569" y="1784"/>
                    </a:cubicBezTo>
                    <a:cubicBezTo>
                      <a:pt x="10700" y="1436"/>
                      <a:pt x="10743" y="1088"/>
                      <a:pt x="10700" y="697"/>
                    </a:cubicBezTo>
                    <a:cubicBezTo>
                      <a:pt x="10656" y="349"/>
                      <a:pt x="10352" y="44"/>
                      <a:pt x="10004" y="44"/>
                    </a:cubicBezTo>
                    <a:cubicBezTo>
                      <a:pt x="9656" y="44"/>
                      <a:pt x="9395" y="349"/>
                      <a:pt x="9221" y="653"/>
                    </a:cubicBezTo>
                    <a:cubicBezTo>
                      <a:pt x="8134" y="2306"/>
                      <a:pt x="7394" y="4176"/>
                      <a:pt x="6959" y="6090"/>
                    </a:cubicBezTo>
                    <a:cubicBezTo>
                      <a:pt x="7220" y="4829"/>
                      <a:pt x="7481" y="3567"/>
                      <a:pt x="7742" y="2306"/>
                    </a:cubicBezTo>
                    <a:cubicBezTo>
                      <a:pt x="7916" y="1523"/>
                      <a:pt x="8090" y="610"/>
                      <a:pt x="75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111;p68">
                <a:extLst>
                  <a:ext uri="{FF2B5EF4-FFF2-40B4-BE49-F238E27FC236}">
                    <a16:creationId xmlns:a16="http://schemas.microsoft.com/office/drawing/2014/main" id="{93096493-C504-D3D9-3B5B-AA20F6A2D882}"/>
                  </a:ext>
                </a:extLst>
              </p:cNvPr>
              <p:cNvSpPr/>
              <p:nvPr/>
            </p:nvSpPr>
            <p:spPr>
              <a:xfrm>
                <a:off x="4664075" y="2302525"/>
                <a:ext cx="224025" cy="204175"/>
              </a:xfrm>
              <a:custGeom>
                <a:avLst/>
                <a:gdLst/>
                <a:ahLst/>
                <a:cxnLst/>
                <a:rect l="l" t="t" r="r" b="b"/>
                <a:pathLst>
                  <a:path w="8961" h="8167" extrusionOk="0">
                    <a:moveTo>
                      <a:pt x="5395" y="1"/>
                    </a:moveTo>
                    <a:cubicBezTo>
                      <a:pt x="4017" y="1"/>
                      <a:pt x="2725" y="1140"/>
                      <a:pt x="1871" y="2279"/>
                    </a:cubicBezTo>
                    <a:cubicBezTo>
                      <a:pt x="1088" y="3366"/>
                      <a:pt x="1" y="5280"/>
                      <a:pt x="218" y="6628"/>
                    </a:cubicBezTo>
                    <a:cubicBezTo>
                      <a:pt x="425" y="7834"/>
                      <a:pt x="1586" y="8166"/>
                      <a:pt x="2665" y="8166"/>
                    </a:cubicBezTo>
                    <a:cubicBezTo>
                      <a:pt x="2948" y="8166"/>
                      <a:pt x="3227" y="8143"/>
                      <a:pt x="3480" y="8107"/>
                    </a:cubicBezTo>
                    <a:cubicBezTo>
                      <a:pt x="5263" y="7803"/>
                      <a:pt x="6481" y="6889"/>
                      <a:pt x="7569" y="5454"/>
                    </a:cubicBezTo>
                    <a:cubicBezTo>
                      <a:pt x="8960" y="3975"/>
                      <a:pt x="8656" y="1627"/>
                      <a:pt x="6960" y="539"/>
                    </a:cubicBezTo>
                    <a:cubicBezTo>
                      <a:pt x="6438" y="160"/>
                      <a:pt x="5911" y="1"/>
                      <a:pt x="53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112;p68">
                <a:extLst>
                  <a:ext uri="{FF2B5EF4-FFF2-40B4-BE49-F238E27FC236}">
                    <a16:creationId xmlns:a16="http://schemas.microsoft.com/office/drawing/2014/main" id="{BA47BCEE-726C-77CE-6B01-8B3DEBC13FB9}"/>
                  </a:ext>
                </a:extLst>
              </p:cNvPr>
              <p:cNvSpPr/>
              <p:nvPr/>
            </p:nvSpPr>
            <p:spPr>
              <a:xfrm>
                <a:off x="5318650" y="2814225"/>
                <a:ext cx="453450" cy="783900"/>
              </a:xfrm>
              <a:custGeom>
                <a:avLst/>
                <a:gdLst/>
                <a:ahLst/>
                <a:cxnLst/>
                <a:rect l="l" t="t" r="r" b="b"/>
                <a:pathLst>
                  <a:path w="18138" h="31356" extrusionOk="0">
                    <a:moveTo>
                      <a:pt x="9520" y="0"/>
                    </a:moveTo>
                    <a:cubicBezTo>
                      <a:pt x="8966" y="0"/>
                      <a:pt x="8450" y="210"/>
                      <a:pt x="7960" y="818"/>
                    </a:cubicBezTo>
                    <a:cubicBezTo>
                      <a:pt x="5872" y="3340"/>
                      <a:pt x="4959" y="7211"/>
                      <a:pt x="3915" y="10256"/>
                    </a:cubicBezTo>
                    <a:cubicBezTo>
                      <a:pt x="2436" y="14518"/>
                      <a:pt x="957" y="18911"/>
                      <a:pt x="349" y="23347"/>
                    </a:cubicBezTo>
                    <a:cubicBezTo>
                      <a:pt x="1" y="25783"/>
                      <a:pt x="1" y="28697"/>
                      <a:pt x="1653" y="30132"/>
                    </a:cubicBezTo>
                    <a:cubicBezTo>
                      <a:pt x="2614" y="30992"/>
                      <a:pt x="3543" y="31356"/>
                      <a:pt x="4426" y="31356"/>
                    </a:cubicBezTo>
                    <a:cubicBezTo>
                      <a:pt x="8144" y="31356"/>
                      <a:pt x="11071" y="24932"/>
                      <a:pt x="12266" y="22086"/>
                    </a:cubicBezTo>
                    <a:cubicBezTo>
                      <a:pt x="13483" y="19259"/>
                      <a:pt x="14527" y="16345"/>
                      <a:pt x="15528" y="13431"/>
                    </a:cubicBezTo>
                    <a:cubicBezTo>
                      <a:pt x="16528" y="10647"/>
                      <a:pt x="17702" y="7864"/>
                      <a:pt x="18007" y="4906"/>
                    </a:cubicBezTo>
                    <a:cubicBezTo>
                      <a:pt x="18137" y="4558"/>
                      <a:pt x="17963" y="4167"/>
                      <a:pt x="17659" y="3993"/>
                    </a:cubicBezTo>
                    <a:cubicBezTo>
                      <a:pt x="17528" y="3862"/>
                      <a:pt x="17354" y="3732"/>
                      <a:pt x="17180" y="3601"/>
                    </a:cubicBezTo>
                    <a:cubicBezTo>
                      <a:pt x="15528" y="2340"/>
                      <a:pt x="13701" y="1340"/>
                      <a:pt x="11744" y="600"/>
                    </a:cubicBezTo>
                    <a:cubicBezTo>
                      <a:pt x="10931" y="313"/>
                      <a:pt x="10197" y="0"/>
                      <a:pt x="9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113;p68">
                <a:extLst>
                  <a:ext uri="{FF2B5EF4-FFF2-40B4-BE49-F238E27FC236}">
                    <a16:creationId xmlns:a16="http://schemas.microsoft.com/office/drawing/2014/main" id="{37A0D10A-06D5-0E60-5F35-8D0E8E1D075E}"/>
                  </a:ext>
                </a:extLst>
              </p:cNvPr>
              <p:cNvSpPr/>
              <p:nvPr/>
            </p:nvSpPr>
            <p:spPr>
              <a:xfrm>
                <a:off x="4600458" y="3265069"/>
                <a:ext cx="436050" cy="455100"/>
              </a:xfrm>
              <a:custGeom>
                <a:avLst/>
                <a:gdLst/>
                <a:ahLst/>
                <a:cxnLst/>
                <a:rect l="l" t="t" r="r" b="b"/>
                <a:pathLst>
                  <a:path w="17442" h="18204" extrusionOk="0">
                    <a:moveTo>
                      <a:pt x="9462" y="1"/>
                    </a:moveTo>
                    <a:cubicBezTo>
                      <a:pt x="9117" y="1"/>
                      <a:pt x="8761" y="22"/>
                      <a:pt x="8395" y="66"/>
                    </a:cubicBezTo>
                    <a:cubicBezTo>
                      <a:pt x="5872" y="327"/>
                      <a:pt x="1" y="2502"/>
                      <a:pt x="218" y="16768"/>
                    </a:cubicBezTo>
                    <a:lnTo>
                      <a:pt x="1305" y="16768"/>
                    </a:lnTo>
                    <a:cubicBezTo>
                      <a:pt x="1218" y="13288"/>
                      <a:pt x="1610" y="1893"/>
                      <a:pt x="8525" y="1154"/>
                    </a:cubicBezTo>
                    <a:cubicBezTo>
                      <a:pt x="8785" y="1127"/>
                      <a:pt x="9070" y="1109"/>
                      <a:pt x="9368" y="1109"/>
                    </a:cubicBezTo>
                    <a:cubicBezTo>
                      <a:pt x="10516" y="1109"/>
                      <a:pt x="11873" y="1370"/>
                      <a:pt x="12875" y="2372"/>
                    </a:cubicBezTo>
                    <a:cubicBezTo>
                      <a:pt x="14049" y="3546"/>
                      <a:pt x="14875" y="5025"/>
                      <a:pt x="15354" y="6634"/>
                    </a:cubicBezTo>
                    <a:cubicBezTo>
                      <a:pt x="16180" y="9461"/>
                      <a:pt x="16223" y="12505"/>
                      <a:pt x="16310" y="15463"/>
                    </a:cubicBezTo>
                    <a:cubicBezTo>
                      <a:pt x="16310" y="16376"/>
                      <a:pt x="16310" y="17290"/>
                      <a:pt x="16354" y="18203"/>
                    </a:cubicBezTo>
                    <a:lnTo>
                      <a:pt x="17441" y="18116"/>
                    </a:lnTo>
                    <a:cubicBezTo>
                      <a:pt x="17398" y="17203"/>
                      <a:pt x="17398" y="16333"/>
                      <a:pt x="17398" y="15419"/>
                    </a:cubicBezTo>
                    <a:cubicBezTo>
                      <a:pt x="17311" y="12375"/>
                      <a:pt x="17267" y="9243"/>
                      <a:pt x="16354" y="6286"/>
                    </a:cubicBezTo>
                    <a:cubicBezTo>
                      <a:pt x="15876" y="4503"/>
                      <a:pt x="14962" y="2893"/>
                      <a:pt x="13657" y="1545"/>
                    </a:cubicBezTo>
                    <a:cubicBezTo>
                      <a:pt x="12608" y="532"/>
                      <a:pt x="11168" y="1"/>
                      <a:pt x="94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114;p68">
                <a:extLst>
                  <a:ext uri="{FF2B5EF4-FFF2-40B4-BE49-F238E27FC236}">
                    <a16:creationId xmlns:a16="http://schemas.microsoft.com/office/drawing/2014/main" id="{0D4D463C-90C2-FC74-C52C-FE45A3F56D0F}"/>
                  </a:ext>
                </a:extLst>
              </p:cNvPr>
              <p:cNvSpPr/>
              <p:nvPr/>
            </p:nvSpPr>
            <p:spPr>
              <a:xfrm>
                <a:off x="4581983" y="3667944"/>
                <a:ext cx="73950" cy="73950"/>
              </a:xfrm>
              <a:custGeom>
                <a:avLst/>
                <a:gdLst/>
                <a:ahLst/>
                <a:cxnLst/>
                <a:rect l="l" t="t" r="r" b="b"/>
                <a:pathLst>
                  <a:path w="2958" h="2958" extrusionOk="0">
                    <a:moveTo>
                      <a:pt x="1479" y="0"/>
                    </a:moveTo>
                    <a:cubicBezTo>
                      <a:pt x="653" y="0"/>
                      <a:pt x="0" y="653"/>
                      <a:pt x="0" y="1479"/>
                    </a:cubicBezTo>
                    <a:cubicBezTo>
                      <a:pt x="0" y="2306"/>
                      <a:pt x="653" y="2958"/>
                      <a:pt x="1479" y="2958"/>
                    </a:cubicBezTo>
                    <a:cubicBezTo>
                      <a:pt x="2305" y="2958"/>
                      <a:pt x="2958" y="2306"/>
                      <a:pt x="2958" y="1479"/>
                    </a:cubicBezTo>
                    <a:cubicBezTo>
                      <a:pt x="2958" y="653"/>
                      <a:pt x="2305" y="0"/>
                      <a:pt x="14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115;p68">
                <a:extLst>
                  <a:ext uri="{FF2B5EF4-FFF2-40B4-BE49-F238E27FC236}">
                    <a16:creationId xmlns:a16="http://schemas.microsoft.com/office/drawing/2014/main" id="{FDFFBF18-0F6F-681D-BFCB-2367BC08BEDF}"/>
                  </a:ext>
                </a:extLst>
              </p:cNvPr>
              <p:cNvSpPr/>
              <p:nvPr/>
            </p:nvSpPr>
            <p:spPr>
              <a:xfrm>
                <a:off x="4986458" y="3682069"/>
                <a:ext cx="73975" cy="73975"/>
              </a:xfrm>
              <a:custGeom>
                <a:avLst/>
                <a:gdLst/>
                <a:ahLst/>
                <a:cxnLst/>
                <a:rect l="l" t="t" r="r" b="b"/>
                <a:pathLst>
                  <a:path w="2959" h="2959" extrusionOk="0">
                    <a:moveTo>
                      <a:pt x="1479" y="1"/>
                    </a:moveTo>
                    <a:cubicBezTo>
                      <a:pt x="653" y="1"/>
                      <a:pt x="1" y="653"/>
                      <a:pt x="1" y="1480"/>
                    </a:cubicBezTo>
                    <a:cubicBezTo>
                      <a:pt x="1" y="2306"/>
                      <a:pt x="653" y="2958"/>
                      <a:pt x="1479" y="2958"/>
                    </a:cubicBezTo>
                    <a:cubicBezTo>
                      <a:pt x="2306" y="2958"/>
                      <a:pt x="2958" y="2306"/>
                      <a:pt x="2958" y="1480"/>
                    </a:cubicBezTo>
                    <a:cubicBezTo>
                      <a:pt x="2958" y="653"/>
                      <a:pt x="2306" y="1"/>
                      <a:pt x="14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116;p68">
                <a:extLst>
                  <a:ext uri="{FF2B5EF4-FFF2-40B4-BE49-F238E27FC236}">
                    <a16:creationId xmlns:a16="http://schemas.microsoft.com/office/drawing/2014/main" id="{EED9F336-19EE-675D-9585-2A74A0862C93}"/>
                  </a:ext>
                </a:extLst>
              </p:cNvPr>
              <p:cNvSpPr/>
              <p:nvPr/>
            </p:nvSpPr>
            <p:spPr>
              <a:xfrm>
                <a:off x="4033958" y="3226494"/>
                <a:ext cx="163125" cy="140525"/>
              </a:xfrm>
              <a:custGeom>
                <a:avLst/>
                <a:gdLst/>
                <a:ahLst/>
                <a:cxnLst/>
                <a:rect l="l" t="t" r="r" b="b"/>
                <a:pathLst>
                  <a:path w="6525" h="5621" extrusionOk="0">
                    <a:moveTo>
                      <a:pt x="3741" y="0"/>
                    </a:moveTo>
                    <a:cubicBezTo>
                      <a:pt x="1262" y="0"/>
                      <a:pt x="1" y="3045"/>
                      <a:pt x="1784" y="4784"/>
                    </a:cubicBezTo>
                    <a:cubicBezTo>
                      <a:pt x="2348" y="5363"/>
                      <a:pt x="3046" y="5621"/>
                      <a:pt x="3730" y="5621"/>
                    </a:cubicBezTo>
                    <a:cubicBezTo>
                      <a:pt x="5155" y="5621"/>
                      <a:pt x="6525" y="4502"/>
                      <a:pt x="6525" y="2827"/>
                    </a:cubicBezTo>
                    <a:cubicBezTo>
                      <a:pt x="6525" y="1261"/>
                      <a:pt x="5307" y="0"/>
                      <a:pt x="3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117;p68">
                <a:extLst>
                  <a:ext uri="{FF2B5EF4-FFF2-40B4-BE49-F238E27FC236}">
                    <a16:creationId xmlns:a16="http://schemas.microsoft.com/office/drawing/2014/main" id="{C40F7CE0-6E28-F261-3DC3-3BC1E83630EB}"/>
                  </a:ext>
                </a:extLst>
              </p:cNvPr>
              <p:cNvSpPr/>
              <p:nvPr/>
            </p:nvSpPr>
            <p:spPr>
              <a:xfrm>
                <a:off x="4093225" y="3263050"/>
                <a:ext cx="92450" cy="79250"/>
              </a:xfrm>
              <a:custGeom>
                <a:avLst/>
                <a:gdLst/>
                <a:ahLst/>
                <a:cxnLst/>
                <a:rect l="l" t="t" r="r" b="b"/>
                <a:pathLst>
                  <a:path w="3698" h="3170" extrusionOk="0">
                    <a:moveTo>
                      <a:pt x="2132" y="1"/>
                    </a:moveTo>
                    <a:cubicBezTo>
                      <a:pt x="740" y="1"/>
                      <a:pt x="1" y="1697"/>
                      <a:pt x="1001" y="2698"/>
                    </a:cubicBezTo>
                    <a:cubicBezTo>
                      <a:pt x="1328" y="3024"/>
                      <a:pt x="1728" y="3170"/>
                      <a:pt x="2120" y="3170"/>
                    </a:cubicBezTo>
                    <a:cubicBezTo>
                      <a:pt x="2928" y="3170"/>
                      <a:pt x="3698" y="2548"/>
                      <a:pt x="3698" y="1610"/>
                    </a:cubicBezTo>
                    <a:cubicBezTo>
                      <a:pt x="3698" y="740"/>
                      <a:pt x="3002" y="1"/>
                      <a:pt x="2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118;p68">
                <a:extLst>
                  <a:ext uri="{FF2B5EF4-FFF2-40B4-BE49-F238E27FC236}">
                    <a16:creationId xmlns:a16="http://schemas.microsoft.com/office/drawing/2014/main" id="{B4638B90-570F-FC24-C8FC-F0F812218C35}"/>
                  </a:ext>
                </a:extLst>
              </p:cNvPr>
              <p:cNvSpPr/>
              <p:nvPr/>
            </p:nvSpPr>
            <p:spPr>
              <a:xfrm>
                <a:off x="4224800" y="2483450"/>
                <a:ext cx="260975" cy="78450"/>
              </a:xfrm>
              <a:custGeom>
                <a:avLst/>
                <a:gdLst/>
                <a:ahLst/>
                <a:cxnLst/>
                <a:rect l="l" t="t" r="r" b="b"/>
                <a:pathLst>
                  <a:path w="10439" h="3138" extrusionOk="0">
                    <a:moveTo>
                      <a:pt x="1" y="0"/>
                    </a:moveTo>
                    <a:lnTo>
                      <a:pt x="1" y="0"/>
                    </a:lnTo>
                    <a:cubicBezTo>
                      <a:pt x="392" y="957"/>
                      <a:pt x="1131" y="1740"/>
                      <a:pt x="2045" y="2219"/>
                    </a:cubicBezTo>
                    <a:cubicBezTo>
                      <a:pt x="2958" y="2697"/>
                      <a:pt x="3958" y="2958"/>
                      <a:pt x="4959" y="3088"/>
                    </a:cubicBezTo>
                    <a:cubicBezTo>
                      <a:pt x="5225" y="3122"/>
                      <a:pt x="5492" y="3138"/>
                      <a:pt x="5757" y="3138"/>
                    </a:cubicBezTo>
                    <a:cubicBezTo>
                      <a:pt x="6530" y="3138"/>
                      <a:pt x="7291" y="2999"/>
                      <a:pt x="8003" y="2740"/>
                    </a:cubicBezTo>
                    <a:cubicBezTo>
                      <a:pt x="8960" y="2392"/>
                      <a:pt x="9830" y="1784"/>
                      <a:pt x="10439" y="1001"/>
                    </a:cubicBezTo>
                    <a:lnTo>
                      <a:pt x="10439" y="1001"/>
                    </a:lnTo>
                    <a:cubicBezTo>
                      <a:pt x="9613" y="1436"/>
                      <a:pt x="8699" y="1784"/>
                      <a:pt x="7786" y="1958"/>
                    </a:cubicBezTo>
                    <a:cubicBezTo>
                      <a:pt x="7296" y="2051"/>
                      <a:pt x="6807" y="2094"/>
                      <a:pt x="6324" y="2094"/>
                    </a:cubicBezTo>
                    <a:cubicBezTo>
                      <a:pt x="5906" y="2094"/>
                      <a:pt x="5493" y="2062"/>
                      <a:pt x="5089" y="2001"/>
                    </a:cubicBezTo>
                    <a:cubicBezTo>
                      <a:pt x="4176" y="1914"/>
                      <a:pt x="3263" y="1697"/>
                      <a:pt x="2393" y="1436"/>
                    </a:cubicBezTo>
                    <a:cubicBezTo>
                      <a:pt x="1479" y="1131"/>
                      <a:pt x="696" y="609"/>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119;p68">
                <a:extLst>
                  <a:ext uri="{FF2B5EF4-FFF2-40B4-BE49-F238E27FC236}">
                    <a16:creationId xmlns:a16="http://schemas.microsoft.com/office/drawing/2014/main" id="{9C4E59BC-1C68-4B22-54E2-17AE1DF1758F}"/>
                  </a:ext>
                </a:extLst>
              </p:cNvPr>
              <p:cNvSpPr/>
              <p:nvPr/>
            </p:nvSpPr>
            <p:spPr>
              <a:xfrm>
                <a:off x="4480325" y="2142725"/>
                <a:ext cx="122900" cy="50425"/>
              </a:xfrm>
              <a:custGeom>
                <a:avLst/>
                <a:gdLst/>
                <a:ahLst/>
                <a:cxnLst/>
                <a:rect l="l" t="t" r="r" b="b"/>
                <a:pathLst>
                  <a:path w="4916" h="2017" extrusionOk="0">
                    <a:moveTo>
                      <a:pt x="1693" y="0"/>
                    </a:moveTo>
                    <a:cubicBezTo>
                      <a:pt x="1577" y="0"/>
                      <a:pt x="1462" y="6"/>
                      <a:pt x="1349" y="16"/>
                    </a:cubicBezTo>
                    <a:cubicBezTo>
                      <a:pt x="870" y="59"/>
                      <a:pt x="392" y="190"/>
                      <a:pt x="0" y="494"/>
                    </a:cubicBezTo>
                    <a:cubicBezTo>
                      <a:pt x="479" y="668"/>
                      <a:pt x="870" y="755"/>
                      <a:pt x="1305" y="842"/>
                    </a:cubicBezTo>
                    <a:cubicBezTo>
                      <a:pt x="1697" y="973"/>
                      <a:pt x="2088" y="1103"/>
                      <a:pt x="2480" y="1234"/>
                    </a:cubicBezTo>
                    <a:lnTo>
                      <a:pt x="3654" y="1582"/>
                    </a:lnTo>
                    <a:cubicBezTo>
                      <a:pt x="4045" y="1712"/>
                      <a:pt x="4437" y="1886"/>
                      <a:pt x="4915" y="2017"/>
                    </a:cubicBezTo>
                    <a:cubicBezTo>
                      <a:pt x="4741" y="1538"/>
                      <a:pt x="4437" y="1147"/>
                      <a:pt x="4045" y="842"/>
                    </a:cubicBezTo>
                    <a:cubicBezTo>
                      <a:pt x="3697" y="538"/>
                      <a:pt x="3262" y="320"/>
                      <a:pt x="2784" y="190"/>
                    </a:cubicBezTo>
                    <a:cubicBezTo>
                      <a:pt x="2452" y="57"/>
                      <a:pt x="2069" y="0"/>
                      <a:pt x="1693" y="0"/>
                    </a:cubicBezTo>
                    <a:close/>
                  </a:path>
                </a:pathLst>
              </a:custGeom>
              <a:solidFill>
                <a:srgbClr val="002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120;p68">
                <a:extLst>
                  <a:ext uri="{FF2B5EF4-FFF2-40B4-BE49-F238E27FC236}">
                    <a16:creationId xmlns:a16="http://schemas.microsoft.com/office/drawing/2014/main" id="{571A817E-4C8B-CD70-8F67-AFB0A62A3F24}"/>
                  </a:ext>
                </a:extLst>
              </p:cNvPr>
              <p:cNvSpPr/>
              <p:nvPr/>
            </p:nvSpPr>
            <p:spPr>
              <a:xfrm>
                <a:off x="4153050" y="2121375"/>
                <a:ext cx="128325" cy="47850"/>
              </a:xfrm>
              <a:custGeom>
                <a:avLst/>
                <a:gdLst/>
                <a:ahLst/>
                <a:cxnLst/>
                <a:rect l="l" t="t" r="r" b="b"/>
                <a:pathLst>
                  <a:path w="5133" h="1914" extrusionOk="0">
                    <a:moveTo>
                      <a:pt x="2784" y="0"/>
                    </a:moveTo>
                    <a:cubicBezTo>
                      <a:pt x="2610" y="0"/>
                      <a:pt x="2436" y="15"/>
                      <a:pt x="2262" y="44"/>
                    </a:cubicBezTo>
                    <a:cubicBezTo>
                      <a:pt x="1740" y="87"/>
                      <a:pt x="1261" y="305"/>
                      <a:pt x="826" y="609"/>
                    </a:cubicBezTo>
                    <a:cubicBezTo>
                      <a:pt x="391" y="913"/>
                      <a:pt x="87" y="1392"/>
                      <a:pt x="0" y="1914"/>
                    </a:cubicBezTo>
                    <a:cubicBezTo>
                      <a:pt x="391" y="1696"/>
                      <a:pt x="783" y="1522"/>
                      <a:pt x="1218" y="1392"/>
                    </a:cubicBezTo>
                    <a:cubicBezTo>
                      <a:pt x="1609" y="1261"/>
                      <a:pt x="2001" y="1174"/>
                      <a:pt x="2436" y="1131"/>
                    </a:cubicBezTo>
                    <a:cubicBezTo>
                      <a:pt x="2827" y="1087"/>
                      <a:pt x="3262" y="1044"/>
                      <a:pt x="3697" y="1000"/>
                    </a:cubicBezTo>
                    <a:cubicBezTo>
                      <a:pt x="4175" y="1000"/>
                      <a:pt x="4610" y="1000"/>
                      <a:pt x="5132" y="957"/>
                    </a:cubicBezTo>
                    <a:cubicBezTo>
                      <a:pt x="4784" y="566"/>
                      <a:pt x="4306" y="305"/>
                      <a:pt x="3827" y="174"/>
                    </a:cubicBezTo>
                    <a:cubicBezTo>
                      <a:pt x="3480" y="58"/>
                      <a:pt x="3132" y="0"/>
                      <a:pt x="2784" y="0"/>
                    </a:cubicBezTo>
                    <a:close/>
                  </a:path>
                </a:pathLst>
              </a:custGeom>
              <a:solidFill>
                <a:srgbClr val="002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121;p68">
                <a:extLst>
                  <a:ext uri="{FF2B5EF4-FFF2-40B4-BE49-F238E27FC236}">
                    <a16:creationId xmlns:a16="http://schemas.microsoft.com/office/drawing/2014/main" id="{C45D3D85-1832-C704-9C9F-365BF2663541}"/>
                  </a:ext>
                </a:extLst>
              </p:cNvPr>
              <p:cNvSpPr/>
              <p:nvPr/>
            </p:nvSpPr>
            <p:spPr>
              <a:xfrm>
                <a:off x="4474975" y="2228825"/>
                <a:ext cx="70500" cy="89750"/>
              </a:xfrm>
              <a:custGeom>
                <a:avLst/>
                <a:gdLst/>
                <a:ahLst/>
                <a:cxnLst/>
                <a:rect l="l" t="t" r="r" b="b"/>
                <a:pathLst>
                  <a:path w="2820" h="3590" extrusionOk="0">
                    <a:moveTo>
                      <a:pt x="1643" y="1"/>
                    </a:moveTo>
                    <a:cubicBezTo>
                      <a:pt x="1602" y="1"/>
                      <a:pt x="1561" y="3"/>
                      <a:pt x="1519" y="8"/>
                    </a:cubicBezTo>
                    <a:cubicBezTo>
                      <a:pt x="780" y="138"/>
                      <a:pt x="127" y="1008"/>
                      <a:pt x="40" y="2009"/>
                    </a:cubicBezTo>
                    <a:cubicBezTo>
                      <a:pt x="0" y="2892"/>
                      <a:pt x="442" y="3589"/>
                      <a:pt x="1091" y="3589"/>
                    </a:cubicBezTo>
                    <a:cubicBezTo>
                      <a:pt x="1145" y="3589"/>
                      <a:pt x="1201" y="3584"/>
                      <a:pt x="1258" y="3574"/>
                    </a:cubicBezTo>
                    <a:cubicBezTo>
                      <a:pt x="1998" y="3487"/>
                      <a:pt x="2650" y="2574"/>
                      <a:pt x="2737" y="1617"/>
                    </a:cubicBezTo>
                    <a:cubicBezTo>
                      <a:pt x="2819" y="673"/>
                      <a:pt x="2320" y="1"/>
                      <a:pt x="1643" y="1"/>
                    </a:cubicBezTo>
                    <a:close/>
                  </a:path>
                </a:pathLst>
              </a:custGeom>
              <a:solidFill>
                <a:srgbClr val="002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122;p68">
                <a:extLst>
                  <a:ext uri="{FF2B5EF4-FFF2-40B4-BE49-F238E27FC236}">
                    <a16:creationId xmlns:a16="http://schemas.microsoft.com/office/drawing/2014/main" id="{0812066D-C5E1-8CDF-8BBD-191DF8A9B45A}"/>
                  </a:ext>
                </a:extLst>
              </p:cNvPr>
              <p:cNvSpPr/>
              <p:nvPr/>
            </p:nvSpPr>
            <p:spPr>
              <a:xfrm>
                <a:off x="4203050" y="2205675"/>
                <a:ext cx="73975" cy="91275"/>
              </a:xfrm>
              <a:custGeom>
                <a:avLst/>
                <a:gdLst/>
                <a:ahLst/>
                <a:cxnLst/>
                <a:rect l="l" t="t" r="r" b="b"/>
                <a:pathLst>
                  <a:path w="2959" h="3651" extrusionOk="0">
                    <a:moveTo>
                      <a:pt x="1369" y="1"/>
                    </a:moveTo>
                    <a:cubicBezTo>
                      <a:pt x="1198" y="1"/>
                      <a:pt x="1029" y="50"/>
                      <a:pt x="871" y="151"/>
                    </a:cubicBezTo>
                    <a:cubicBezTo>
                      <a:pt x="218" y="543"/>
                      <a:pt x="1" y="1586"/>
                      <a:pt x="305" y="2543"/>
                    </a:cubicBezTo>
                    <a:cubicBezTo>
                      <a:pt x="563" y="3252"/>
                      <a:pt x="1059" y="3650"/>
                      <a:pt x="1547" y="3650"/>
                    </a:cubicBezTo>
                    <a:cubicBezTo>
                      <a:pt x="1717" y="3650"/>
                      <a:pt x="1887" y="3602"/>
                      <a:pt x="2045" y="3500"/>
                    </a:cubicBezTo>
                    <a:cubicBezTo>
                      <a:pt x="2697" y="3109"/>
                      <a:pt x="2958" y="2021"/>
                      <a:pt x="2610" y="1108"/>
                    </a:cubicBezTo>
                    <a:cubicBezTo>
                      <a:pt x="2353" y="399"/>
                      <a:pt x="1856" y="1"/>
                      <a:pt x="1369" y="1"/>
                    </a:cubicBezTo>
                    <a:close/>
                  </a:path>
                </a:pathLst>
              </a:custGeom>
              <a:solidFill>
                <a:srgbClr val="0029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123;p68">
                <a:extLst>
                  <a:ext uri="{FF2B5EF4-FFF2-40B4-BE49-F238E27FC236}">
                    <a16:creationId xmlns:a16="http://schemas.microsoft.com/office/drawing/2014/main" id="{6AD4C805-8DDC-E006-360D-F6D350515DAC}"/>
                  </a:ext>
                </a:extLst>
              </p:cNvPr>
              <p:cNvSpPr/>
              <p:nvPr/>
            </p:nvSpPr>
            <p:spPr>
              <a:xfrm>
                <a:off x="3665925" y="4101400"/>
                <a:ext cx="1849550" cy="893800"/>
              </a:xfrm>
              <a:custGeom>
                <a:avLst/>
                <a:gdLst/>
                <a:ahLst/>
                <a:cxnLst/>
                <a:rect l="l" t="t" r="r" b="b"/>
                <a:pathLst>
                  <a:path w="73982" h="35752" extrusionOk="0">
                    <a:moveTo>
                      <a:pt x="0" y="0"/>
                    </a:moveTo>
                    <a:lnTo>
                      <a:pt x="0" y="20877"/>
                    </a:lnTo>
                    <a:lnTo>
                      <a:pt x="73982" y="35752"/>
                    </a:lnTo>
                    <a:lnTo>
                      <a:pt x="73982" y="1504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124;p68">
                <a:extLst>
                  <a:ext uri="{FF2B5EF4-FFF2-40B4-BE49-F238E27FC236}">
                    <a16:creationId xmlns:a16="http://schemas.microsoft.com/office/drawing/2014/main" id="{B404D843-D404-4E58-0379-0364B1C8B9E2}"/>
                  </a:ext>
                </a:extLst>
              </p:cNvPr>
              <p:cNvSpPr/>
              <p:nvPr/>
            </p:nvSpPr>
            <p:spPr>
              <a:xfrm>
                <a:off x="4660825" y="4421600"/>
                <a:ext cx="371875" cy="378425"/>
              </a:xfrm>
              <a:custGeom>
                <a:avLst/>
                <a:gdLst/>
                <a:ahLst/>
                <a:cxnLst/>
                <a:rect l="l" t="t" r="r" b="b"/>
                <a:pathLst>
                  <a:path w="14875" h="15137" extrusionOk="0">
                    <a:moveTo>
                      <a:pt x="5948" y="0"/>
                    </a:moveTo>
                    <a:cubicBezTo>
                      <a:pt x="2566" y="0"/>
                      <a:pt x="0" y="2446"/>
                      <a:pt x="0" y="6025"/>
                    </a:cubicBezTo>
                    <a:cubicBezTo>
                      <a:pt x="0" y="10113"/>
                      <a:pt x="3306" y="14114"/>
                      <a:pt x="7438" y="14984"/>
                    </a:cubicBezTo>
                    <a:cubicBezTo>
                      <a:pt x="7953" y="15087"/>
                      <a:pt x="8455" y="15137"/>
                      <a:pt x="8940" y="15137"/>
                    </a:cubicBezTo>
                    <a:cubicBezTo>
                      <a:pt x="12342" y="15137"/>
                      <a:pt x="14875" y="12691"/>
                      <a:pt x="14875" y="9113"/>
                    </a:cubicBezTo>
                    <a:cubicBezTo>
                      <a:pt x="14875" y="5024"/>
                      <a:pt x="11569" y="980"/>
                      <a:pt x="7438" y="153"/>
                    </a:cubicBezTo>
                    <a:cubicBezTo>
                      <a:pt x="6928" y="50"/>
                      <a:pt x="6430" y="0"/>
                      <a:pt x="59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125;p68">
                <a:extLst>
                  <a:ext uri="{FF2B5EF4-FFF2-40B4-BE49-F238E27FC236}">
                    <a16:creationId xmlns:a16="http://schemas.microsoft.com/office/drawing/2014/main" id="{50514183-5006-81F0-F6A2-27579FAA1E2B}"/>
                  </a:ext>
                </a:extLst>
              </p:cNvPr>
              <p:cNvSpPr/>
              <p:nvPr/>
            </p:nvSpPr>
            <p:spPr>
              <a:xfrm>
                <a:off x="4882625" y="4604200"/>
                <a:ext cx="95625" cy="78925"/>
              </a:xfrm>
              <a:custGeom>
                <a:avLst/>
                <a:gdLst/>
                <a:ahLst/>
                <a:cxnLst/>
                <a:rect l="l" t="t" r="r" b="b"/>
                <a:pathLst>
                  <a:path w="3825" h="3157" extrusionOk="0">
                    <a:moveTo>
                      <a:pt x="1483" y="1"/>
                    </a:moveTo>
                    <a:cubicBezTo>
                      <a:pt x="1383" y="1"/>
                      <a:pt x="1280" y="9"/>
                      <a:pt x="1175" y="26"/>
                    </a:cubicBezTo>
                    <a:cubicBezTo>
                      <a:pt x="262" y="199"/>
                      <a:pt x="1" y="1678"/>
                      <a:pt x="1" y="1678"/>
                    </a:cubicBezTo>
                    <a:cubicBezTo>
                      <a:pt x="871" y="2461"/>
                      <a:pt x="1958" y="2983"/>
                      <a:pt x="3132" y="3157"/>
                    </a:cubicBezTo>
                    <a:cubicBezTo>
                      <a:pt x="3825" y="1732"/>
                      <a:pt x="2953" y="1"/>
                      <a:pt x="14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126;p68">
                <a:extLst>
                  <a:ext uri="{FF2B5EF4-FFF2-40B4-BE49-F238E27FC236}">
                    <a16:creationId xmlns:a16="http://schemas.microsoft.com/office/drawing/2014/main" id="{3E44393E-93E1-3140-0538-7AD4EC36DDCE}"/>
                  </a:ext>
                </a:extLst>
              </p:cNvPr>
              <p:cNvSpPr/>
              <p:nvPr/>
            </p:nvSpPr>
            <p:spPr>
              <a:xfrm>
                <a:off x="4717275" y="4570800"/>
                <a:ext cx="93625" cy="70725"/>
              </a:xfrm>
              <a:custGeom>
                <a:avLst/>
                <a:gdLst/>
                <a:ahLst/>
                <a:cxnLst/>
                <a:rect l="l" t="t" r="r" b="b"/>
                <a:pathLst>
                  <a:path w="3745" h="2829" extrusionOk="0">
                    <a:moveTo>
                      <a:pt x="1536" y="1"/>
                    </a:moveTo>
                    <a:cubicBezTo>
                      <a:pt x="468" y="1"/>
                      <a:pt x="1" y="1251"/>
                      <a:pt x="656" y="2666"/>
                    </a:cubicBezTo>
                    <a:cubicBezTo>
                      <a:pt x="1013" y="2775"/>
                      <a:pt x="1386" y="2828"/>
                      <a:pt x="1762" y="2828"/>
                    </a:cubicBezTo>
                    <a:cubicBezTo>
                      <a:pt x="2441" y="2828"/>
                      <a:pt x="3128" y="2654"/>
                      <a:pt x="3744" y="2318"/>
                    </a:cubicBezTo>
                    <a:cubicBezTo>
                      <a:pt x="3744" y="2318"/>
                      <a:pt x="3396" y="753"/>
                      <a:pt x="2483" y="274"/>
                    </a:cubicBezTo>
                    <a:cubicBezTo>
                      <a:pt x="2133" y="86"/>
                      <a:pt x="1814" y="1"/>
                      <a:pt x="1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127;p68">
                <a:extLst>
                  <a:ext uri="{FF2B5EF4-FFF2-40B4-BE49-F238E27FC236}">
                    <a16:creationId xmlns:a16="http://schemas.microsoft.com/office/drawing/2014/main" id="{B1464D2C-9DCD-155B-EB9F-566E7CFF2EDF}"/>
                  </a:ext>
                </a:extLst>
              </p:cNvPr>
              <p:cNvSpPr/>
              <p:nvPr/>
            </p:nvSpPr>
            <p:spPr>
              <a:xfrm>
                <a:off x="4738025" y="4536975"/>
                <a:ext cx="216400" cy="97225"/>
              </a:xfrm>
              <a:custGeom>
                <a:avLst/>
                <a:gdLst/>
                <a:ahLst/>
                <a:cxnLst/>
                <a:rect l="l" t="t" r="r" b="b"/>
                <a:pathLst>
                  <a:path w="8656" h="3889" extrusionOk="0">
                    <a:moveTo>
                      <a:pt x="3232" y="1"/>
                    </a:moveTo>
                    <a:cubicBezTo>
                      <a:pt x="1865" y="1"/>
                      <a:pt x="766" y="557"/>
                      <a:pt x="0" y="1671"/>
                    </a:cubicBezTo>
                    <a:lnTo>
                      <a:pt x="1349" y="2758"/>
                    </a:lnTo>
                    <a:cubicBezTo>
                      <a:pt x="1896" y="1970"/>
                      <a:pt x="2606" y="1587"/>
                      <a:pt x="3499" y="1587"/>
                    </a:cubicBezTo>
                    <a:cubicBezTo>
                      <a:pt x="3740" y="1587"/>
                      <a:pt x="3994" y="1615"/>
                      <a:pt x="4263" y="1671"/>
                    </a:cubicBezTo>
                    <a:cubicBezTo>
                      <a:pt x="5611" y="1845"/>
                      <a:pt x="6742" y="2671"/>
                      <a:pt x="7264" y="3889"/>
                    </a:cubicBezTo>
                    <a:lnTo>
                      <a:pt x="8655" y="3367"/>
                    </a:lnTo>
                    <a:cubicBezTo>
                      <a:pt x="7829" y="1627"/>
                      <a:pt x="6220" y="409"/>
                      <a:pt x="4306" y="105"/>
                    </a:cubicBezTo>
                    <a:cubicBezTo>
                      <a:pt x="3932" y="35"/>
                      <a:pt x="3574" y="1"/>
                      <a:pt x="32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128;p68">
                <a:extLst>
                  <a:ext uri="{FF2B5EF4-FFF2-40B4-BE49-F238E27FC236}">
                    <a16:creationId xmlns:a16="http://schemas.microsoft.com/office/drawing/2014/main" id="{3AA89AB2-A7FE-37FB-CE49-B6FD747BBED2}"/>
                  </a:ext>
                </a:extLst>
              </p:cNvPr>
              <p:cNvSpPr/>
              <p:nvPr/>
            </p:nvSpPr>
            <p:spPr>
              <a:xfrm>
                <a:off x="4114975" y="4310325"/>
                <a:ext cx="371900" cy="376950"/>
              </a:xfrm>
              <a:custGeom>
                <a:avLst/>
                <a:gdLst/>
                <a:ahLst/>
                <a:cxnLst/>
                <a:rect l="l" t="t" r="r" b="b"/>
                <a:pathLst>
                  <a:path w="14876" h="15078" extrusionOk="0">
                    <a:moveTo>
                      <a:pt x="5876" y="1"/>
                    </a:moveTo>
                    <a:cubicBezTo>
                      <a:pt x="2504" y="1"/>
                      <a:pt x="1" y="2438"/>
                      <a:pt x="1" y="5996"/>
                    </a:cubicBezTo>
                    <a:cubicBezTo>
                      <a:pt x="1" y="10084"/>
                      <a:pt x="3306" y="14086"/>
                      <a:pt x="7438" y="14912"/>
                    </a:cubicBezTo>
                    <a:cubicBezTo>
                      <a:pt x="7968" y="15024"/>
                      <a:pt x="8485" y="15077"/>
                      <a:pt x="8983" y="15077"/>
                    </a:cubicBezTo>
                    <a:cubicBezTo>
                      <a:pt x="12364" y="15077"/>
                      <a:pt x="14875" y="12604"/>
                      <a:pt x="14875" y="9040"/>
                    </a:cubicBezTo>
                    <a:cubicBezTo>
                      <a:pt x="14875" y="4996"/>
                      <a:pt x="11570" y="994"/>
                      <a:pt x="7438" y="168"/>
                    </a:cubicBezTo>
                    <a:cubicBezTo>
                      <a:pt x="6902" y="55"/>
                      <a:pt x="6379" y="1"/>
                      <a:pt x="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129;p68">
                <a:extLst>
                  <a:ext uri="{FF2B5EF4-FFF2-40B4-BE49-F238E27FC236}">
                    <a16:creationId xmlns:a16="http://schemas.microsoft.com/office/drawing/2014/main" id="{9FC2A825-51E3-BAF9-8C6E-9486B426BDB0}"/>
                  </a:ext>
                </a:extLst>
              </p:cNvPr>
              <p:cNvSpPr/>
              <p:nvPr/>
            </p:nvSpPr>
            <p:spPr>
              <a:xfrm>
                <a:off x="4195450" y="4380825"/>
                <a:ext cx="94625" cy="85175"/>
              </a:xfrm>
              <a:custGeom>
                <a:avLst/>
                <a:gdLst/>
                <a:ahLst/>
                <a:cxnLst/>
                <a:rect l="l" t="t" r="r" b="b"/>
                <a:pathLst>
                  <a:path w="3785" h="3407" extrusionOk="0">
                    <a:moveTo>
                      <a:pt x="2175" y="1"/>
                    </a:moveTo>
                    <a:cubicBezTo>
                      <a:pt x="479" y="305"/>
                      <a:pt x="0" y="2132"/>
                      <a:pt x="1653" y="3176"/>
                    </a:cubicBezTo>
                    <a:cubicBezTo>
                      <a:pt x="1916" y="3347"/>
                      <a:pt x="2215" y="3406"/>
                      <a:pt x="2504" y="3406"/>
                    </a:cubicBezTo>
                    <a:cubicBezTo>
                      <a:pt x="3170" y="3406"/>
                      <a:pt x="3784" y="3089"/>
                      <a:pt x="3784" y="3089"/>
                    </a:cubicBezTo>
                    <a:cubicBezTo>
                      <a:pt x="3567" y="1915"/>
                      <a:pt x="3045" y="827"/>
                      <a:pt x="2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130;p68">
                <a:extLst>
                  <a:ext uri="{FF2B5EF4-FFF2-40B4-BE49-F238E27FC236}">
                    <a16:creationId xmlns:a16="http://schemas.microsoft.com/office/drawing/2014/main" id="{76228892-9BC3-27C8-83A6-E8FCA772F0F6}"/>
                  </a:ext>
                </a:extLst>
              </p:cNvPr>
              <p:cNvSpPr/>
              <p:nvPr/>
            </p:nvSpPr>
            <p:spPr>
              <a:xfrm>
                <a:off x="4318325" y="4521100"/>
                <a:ext cx="93525" cy="82150"/>
              </a:xfrm>
              <a:custGeom>
                <a:avLst/>
                <a:gdLst/>
                <a:ahLst/>
                <a:cxnLst/>
                <a:rect l="l" t="t" r="r" b="b"/>
                <a:pathLst>
                  <a:path w="3741" h="3286" extrusionOk="0">
                    <a:moveTo>
                      <a:pt x="870" y="1"/>
                    </a:moveTo>
                    <a:cubicBezTo>
                      <a:pt x="870" y="1"/>
                      <a:pt x="0" y="1088"/>
                      <a:pt x="435" y="2045"/>
                    </a:cubicBezTo>
                    <a:cubicBezTo>
                      <a:pt x="837" y="2892"/>
                      <a:pt x="1497" y="3285"/>
                      <a:pt x="2134" y="3285"/>
                    </a:cubicBezTo>
                    <a:cubicBezTo>
                      <a:pt x="2805" y="3285"/>
                      <a:pt x="3450" y="2848"/>
                      <a:pt x="3740" y="2045"/>
                    </a:cubicBezTo>
                    <a:cubicBezTo>
                      <a:pt x="3001" y="1088"/>
                      <a:pt x="2001" y="348"/>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131;p68">
                <a:extLst>
                  <a:ext uri="{FF2B5EF4-FFF2-40B4-BE49-F238E27FC236}">
                    <a16:creationId xmlns:a16="http://schemas.microsoft.com/office/drawing/2014/main" id="{D83E7098-2098-3C0A-6E44-11A3E4BA9529}"/>
                  </a:ext>
                </a:extLst>
              </p:cNvPr>
              <p:cNvSpPr/>
              <p:nvPr/>
            </p:nvSpPr>
            <p:spPr>
              <a:xfrm>
                <a:off x="4196525" y="4419975"/>
                <a:ext cx="168575" cy="182750"/>
              </a:xfrm>
              <a:custGeom>
                <a:avLst/>
                <a:gdLst/>
                <a:ahLst/>
                <a:cxnLst/>
                <a:rect l="l" t="t" r="r" b="b"/>
                <a:pathLst>
                  <a:path w="6743" h="7310" extrusionOk="0">
                    <a:moveTo>
                      <a:pt x="610" y="1"/>
                    </a:moveTo>
                    <a:lnTo>
                      <a:pt x="610" y="1"/>
                    </a:lnTo>
                    <a:cubicBezTo>
                      <a:pt x="1" y="2088"/>
                      <a:pt x="740" y="3524"/>
                      <a:pt x="2001" y="5002"/>
                    </a:cubicBezTo>
                    <a:cubicBezTo>
                      <a:pt x="3105" y="6446"/>
                      <a:pt x="4789" y="7309"/>
                      <a:pt x="6608" y="7309"/>
                    </a:cubicBezTo>
                    <a:cubicBezTo>
                      <a:pt x="6653" y="7309"/>
                      <a:pt x="6697" y="7309"/>
                      <a:pt x="6742" y="7308"/>
                    </a:cubicBezTo>
                    <a:lnTo>
                      <a:pt x="6394" y="5698"/>
                    </a:lnTo>
                    <a:cubicBezTo>
                      <a:pt x="6347" y="5700"/>
                      <a:pt x="6301" y="5701"/>
                      <a:pt x="6254" y="5701"/>
                    </a:cubicBezTo>
                    <a:cubicBezTo>
                      <a:pt x="5003" y="5701"/>
                      <a:pt x="3844" y="5139"/>
                      <a:pt x="3089" y="4133"/>
                    </a:cubicBezTo>
                    <a:cubicBezTo>
                      <a:pt x="2132" y="2958"/>
                      <a:pt x="1741" y="2132"/>
                      <a:pt x="2132" y="697"/>
                    </a:cubicBezTo>
                    <a:lnTo>
                      <a:pt x="6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132;p68">
                <a:extLst>
                  <a:ext uri="{FF2B5EF4-FFF2-40B4-BE49-F238E27FC236}">
                    <a16:creationId xmlns:a16="http://schemas.microsoft.com/office/drawing/2014/main" id="{37E5B045-6566-5831-BAD4-3C73FEF19867}"/>
                  </a:ext>
                </a:extLst>
              </p:cNvPr>
              <p:cNvSpPr/>
              <p:nvPr/>
            </p:nvSpPr>
            <p:spPr>
              <a:xfrm>
                <a:off x="4291125" y="4878300"/>
                <a:ext cx="414300" cy="238125"/>
              </a:xfrm>
              <a:custGeom>
                <a:avLst/>
                <a:gdLst/>
                <a:ahLst/>
                <a:cxnLst/>
                <a:rect l="l" t="t" r="r" b="b"/>
                <a:pathLst>
                  <a:path w="16572" h="9525" extrusionOk="0">
                    <a:moveTo>
                      <a:pt x="973" y="0"/>
                    </a:moveTo>
                    <a:cubicBezTo>
                      <a:pt x="446" y="0"/>
                      <a:pt x="1" y="438"/>
                      <a:pt x="1" y="979"/>
                    </a:cubicBezTo>
                    <a:lnTo>
                      <a:pt x="1" y="5458"/>
                    </a:lnTo>
                    <a:cubicBezTo>
                      <a:pt x="1" y="5893"/>
                      <a:pt x="305" y="6285"/>
                      <a:pt x="784" y="6415"/>
                    </a:cubicBezTo>
                    <a:lnTo>
                      <a:pt x="15397" y="9503"/>
                    </a:lnTo>
                    <a:cubicBezTo>
                      <a:pt x="15461" y="9518"/>
                      <a:pt x="15524" y="9525"/>
                      <a:pt x="15587" y="9525"/>
                    </a:cubicBezTo>
                    <a:cubicBezTo>
                      <a:pt x="16083" y="9525"/>
                      <a:pt x="16533" y="9087"/>
                      <a:pt x="16572" y="8546"/>
                    </a:cubicBezTo>
                    <a:lnTo>
                      <a:pt x="16572" y="3849"/>
                    </a:lnTo>
                    <a:cubicBezTo>
                      <a:pt x="16572" y="3414"/>
                      <a:pt x="16224" y="3023"/>
                      <a:pt x="15789" y="2936"/>
                    </a:cubicBezTo>
                    <a:lnTo>
                      <a:pt x="1175" y="22"/>
                    </a:lnTo>
                    <a:cubicBezTo>
                      <a:pt x="1107" y="7"/>
                      <a:pt x="1039" y="0"/>
                      <a:pt x="9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133;p68">
                <a:extLst>
                  <a:ext uri="{FF2B5EF4-FFF2-40B4-BE49-F238E27FC236}">
                    <a16:creationId xmlns:a16="http://schemas.microsoft.com/office/drawing/2014/main" id="{2E052A32-0B6F-80FA-C874-323391972AAD}"/>
                  </a:ext>
                </a:extLst>
              </p:cNvPr>
              <p:cNvSpPr/>
              <p:nvPr/>
            </p:nvSpPr>
            <p:spPr>
              <a:xfrm>
                <a:off x="1904450" y="1555950"/>
                <a:ext cx="1347225" cy="645900"/>
              </a:xfrm>
              <a:custGeom>
                <a:avLst/>
                <a:gdLst/>
                <a:ahLst/>
                <a:cxnLst/>
                <a:rect l="l" t="t" r="r" b="b"/>
                <a:pathLst>
                  <a:path w="53889" h="25836" extrusionOk="0">
                    <a:moveTo>
                      <a:pt x="5437" y="1"/>
                    </a:moveTo>
                    <a:cubicBezTo>
                      <a:pt x="2436" y="1"/>
                      <a:pt x="0" y="2393"/>
                      <a:pt x="0" y="5437"/>
                    </a:cubicBezTo>
                    <a:lnTo>
                      <a:pt x="0" y="20399"/>
                    </a:lnTo>
                    <a:cubicBezTo>
                      <a:pt x="0" y="23444"/>
                      <a:pt x="2436" y="25836"/>
                      <a:pt x="5437" y="25836"/>
                    </a:cubicBezTo>
                    <a:lnTo>
                      <a:pt x="48452" y="25836"/>
                    </a:lnTo>
                    <a:cubicBezTo>
                      <a:pt x="51453" y="25836"/>
                      <a:pt x="53888" y="23444"/>
                      <a:pt x="53888" y="20399"/>
                    </a:cubicBezTo>
                    <a:lnTo>
                      <a:pt x="53888" y="5437"/>
                    </a:lnTo>
                    <a:cubicBezTo>
                      <a:pt x="53888" y="2393"/>
                      <a:pt x="51453" y="1"/>
                      <a:pt x="48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134;p68">
                <a:extLst>
                  <a:ext uri="{FF2B5EF4-FFF2-40B4-BE49-F238E27FC236}">
                    <a16:creationId xmlns:a16="http://schemas.microsoft.com/office/drawing/2014/main" id="{88C68F97-6141-4248-4427-1343D8CDDB5F}"/>
                  </a:ext>
                </a:extLst>
              </p:cNvPr>
              <p:cNvSpPr/>
              <p:nvPr/>
            </p:nvSpPr>
            <p:spPr>
              <a:xfrm>
                <a:off x="2059925" y="1687525"/>
                <a:ext cx="1044950" cy="78300"/>
              </a:xfrm>
              <a:custGeom>
                <a:avLst/>
                <a:gdLst/>
                <a:ahLst/>
                <a:cxnLst/>
                <a:rect l="l" t="t" r="r" b="b"/>
                <a:pathLst>
                  <a:path w="41798" h="3132" extrusionOk="0">
                    <a:moveTo>
                      <a:pt x="1567" y="0"/>
                    </a:moveTo>
                    <a:cubicBezTo>
                      <a:pt x="697" y="0"/>
                      <a:pt x="1" y="696"/>
                      <a:pt x="1" y="1566"/>
                    </a:cubicBezTo>
                    <a:cubicBezTo>
                      <a:pt x="1" y="2436"/>
                      <a:pt x="697" y="3132"/>
                      <a:pt x="1567" y="3132"/>
                    </a:cubicBezTo>
                    <a:lnTo>
                      <a:pt x="40232" y="3132"/>
                    </a:lnTo>
                    <a:cubicBezTo>
                      <a:pt x="41102" y="3132"/>
                      <a:pt x="41798" y="2436"/>
                      <a:pt x="41798" y="1566"/>
                    </a:cubicBezTo>
                    <a:cubicBezTo>
                      <a:pt x="41798" y="696"/>
                      <a:pt x="41102" y="0"/>
                      <a:pt x="40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135;p68">
                <a:extLst>
                  <a:ext uri="{FF2B5EF4-FFF2-40B4-BE49-F238E27FC236}">
                    <a16:creationId xmlns:a16="http://schemas.microsoft.com/office/drawing/2014/main" id="{56565FAF-3240-8DC4-D5FD-2594D3BB6D60}"/>
                  </a:ext>
                </a:extLst>
              </p:cNvPr>
              <p:cNvSpPr/>
              <p:nvPr/>
            </p:nvSpPr>
            <p:spPr>
              <a:xfrm>
                <a:off x="2059925" y="1839750"/>
                <a:ext cx="1044950" cy="78300"/>
              </a:xfrm>
              <a:custGeom>
                <a:avLst/>
                <a:gdLst/>
                <a:ahLst/>
                <a:cxnLst/>
                <a:rect l="l" t="t" r="r" b="b"/>
                <a:pathLst>
                  <a:path w="41798" h="3132" extrusionOk="0">
                    <a:moveTo>
                      <a:pt x="1567" y="0"/>
                    </a:moveTo>
                    <a:cubicBezTo>
                      <a:pt x="740" y="0"/>
                      <a:pt x="1" y="696"/>
                      <a:pt x="44" y="1566"/>
                    </a:cubicBezTo>
                    <a:cubicBezTo>
                      <a:pt x="1" y="2436"/>
                      <a:pt x="740" y="3132"/>
                      <a:pt x="1567" y="3132"/>
                    </a:cubicBezTo>
                    <a:lnTo>
                      <a:pt x="40232" y="3132"/>
                    </a:lnTo>
                    <a:cubicBezTo>
                      <a:pt x="41102" y="3132"/>
                      <a:pt x="41798" y="2436"/>
                      <a:pt x="41798" y="1566"/>
                    </a:cubicBezTo>
                    <a:cubicBezTo>
                      <a:pt x="41798" y="696"/>
                      <a:pt x="41102" y="0"/>
                      <a:pt x="40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136;p68">
                <a:extLst>
                  <a:ext uri="{FF2B5EF4-FFF2-40B4-BE49-F238E27FC236}">
                    <a16:creationId xmlns:a16="http://schemas.microsoft.com/office/drawing/2014/main" id="{88BCE1F2-12C9-D095-DA85-B2AF1F18D41B}"/>
                  </a:ext>
                </a:extLst>
              </p:cNvPr>
              <p:cNvSpPr/>
              <p:nvPr/>
            </p:nvSpPr>
            <p:spPr>
              <a:xfrm>
                <a:off x="2358950" y="1991975"/>
                <a:ext cx="745925" cy="78300"/>
              </a:xfrm>
              <a:custGeom>
                <a:avLst/>
                <a:gdLst/>
                <a:ahLst/>
                <a:cxnLst/>
                <a:rect l="l" t="t" r="r" b="b"/>
                <a:pathLst>
                  <a:path w="29837" h="3132" extrusionOk="0">
                    <a:moveTo>
                      <a:pt x="1566" y="0"/>
                    </a:moveTo>
                    <a:cubicBezTo>
                      <a:pt x="696" y="0"/>
                      <a:pt x="1" y="696"/>
                      <a:pt x="1" y="1566"/>
                    </a:cubicBezTo>
                    <a:cubicBezTo>
                      <a:pt x="1" y="2436"/>
                      <a:pt x="696" y="3132"/>
                      <a:pt x="1566" y="3132"/>
                    </a:cubicBezTo>
                    <a:lnTo>
                      <a:pt x="28271" y="3132"/>
                    </a:lnTo>
                    <a:cubicBezTo>
                      <a:pt x="29141" y="3132"/>
                      <a:pt x="29837" y="2436"/>
                      <a:pt x="29837" y="1566"/>
                    </a:cubicBezTo>
                    <a:cubicBezTo>
                      <a:pt x="29837" y="696"/>
                      <a:pt x="29141" y="0"/>
                      <a:pt x="28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137;p68">
                <a:extLst>
                  <a:ext uri="{FF2B5EF4-FFF2-40B4-BE49-F238E27FC236}">
                    <a16:creationId xmlns:a16="http://schemas.microsoft.com/office/drawing/2014/main" id="{C3DE522D-D061-6F1C-A8FD-3783FFB4A40B}"/>
                  </a:ext>
                </a:extLst>
              </p:cNvPr>
              <p:cNvSpPr/>
              <p:nvPr/>
            </p:nvSpPr>
            <p:spPr>
              <a:xfrm>
                <a:off x="2837375" y="2175725"/>
                <a:ext cx="267500" cy="191400"/>
              </a:xfrm>
              <a:custGeom>
                <a:avLst/>
                <a:gdLst/>
                <a:ahLst/>
                <a:cxnLst/>
                <a:rect l="l" t="t" r="r" b="b"/>
                <a:pathLst>
                  <a:path w="10700" h="7656" extrusionOk="0">
                    <a:moveTo>
                      <a:pt x="10700" y="1"/>
                    </a:moveTo>
                    <a:lnTo>
                      <a:pt x="0" y="653"/>
                    </a:lnTo>
                    <a:lnTo>
                      <a:pt x="10700" y="7656"/>
                    </a:lnTo>
                    <a:lnTo>
                      <a:pt x="107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4" name="Google Shape;1138;p68">
                <a:extLst>
                  <a:ext uri="{FF2B5EF4-FFF2-40B4-BE49-F238E27FC236}">
                    <a16:creationId xmlns:a16="http://schemas.microsoft.com/office/drawing/2014/main" id="{98E9FFBA-FB3E-7D0B-5BD0-37ACCC017FA2}"/>
                  </a:ext>
                </a:extLst>
              </p:cNvPr>
              <p:cNvSpPr/>
              <p:nvPr/>
            </p:nvSpPr>
            <p:spPr>
              <a:xfrm>
                <a:off x="1047625" y="2491050"/>
                <a:ext cx="1347225" cy="645900"/>
              </a:xfrm>
              <a:custGeom>
                <a:avLst/>
                <a:gdLst/>
                <a:ahLst/>
                <a:cxnLst/>
                <a:rect l="l" t="t" r="r" b="b"/>
                <a:pathLst>
                  <a:path w="53889" h="25836" extrusionOk="0">
                    <a:moveTo>
                      <a:pt x="5438" y="1"/>
                    </a:moveTo>
                    <a:cubicBezTo>
                      <a:pt x="2437" y="1"/>
                      <a:pt x="1" y="2393"/>
                      <a:pt x="1" y="5437"/>
                    </a:cubicBezTo>
                    <a:lnTo>
                      <a:pt x="1" y="20399"/>
                    </a:lnTo>
                    <a:cubicBezTo>
                      <a:pt x="1" y="23444"/>
                      <a:pt x="2437" y="25836"/>
                      <a:pt x="5438" y="25836"/>
                    </a:cubicBezTo>
                    <a:lnTo>
                      <a:pt x="48452" y="25836"/>
                    </a:lnTo>
                    <a:cubicBezTo>
                      <a:pt x="51453" y="25836"/>
                      <a:pt x="53889" y="23444"/>
                      <a:pt x="53889" y="20399"/>
                    </a:cubicBezTo>
                    <a:lnTo>
                      <a:pt x="53889" y="5437"/>
                    </a:lnTo>
                    <a:cubicBezTo>
                      <a:pt x="53889" y="2393"/>
                      <a:pt x="51453" y="1"/>
                      <a:pt x="48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139;p68">
                <a:extLst>
                  <a:ext uri="{FF2B5EF4-FFF2-40B4-BE49-F238E27FC236}">
                    <a16:creationId xmlns:a16="http://schemas.microsoft.com/office/drawing/2014/main" id="{C9382417-EB5D-F942-3EC3-C203F64FD6E0}"/>
                  </a:ext>
                </a:extLst>
              </p:cNvPr>
              <p:cNvSpPr/>
              <p:nvPr/>
            </p:nvSpPr>
            <p:spPr>
              <a:xfrm>
                <a:off x="1194425" y="2622625"/>
                <a:ext cx="1043850" cy="78300"/>
              </a:xfrm>
              <a:custGeom>
                <a:avLst/>
                <a:gdLst/>
                <a:ahLst/>
                <a:cxnLst/>
                <a:rect l="l" t="t" r="r" b="b"/>
                <a:pathLst>
                  <a:path w="41754" h="3132" extrusionOk="0">
                    <a:moveTo>
                      <a:pt x="1610" y="0"/>
                    </a:moveTo>
                    <a:cubicBezTo>
                      <a:pt x="740" y="0"/>
                      <a:pt x="44" y="696"/>
                      <a:pt x="44" y="1566"/>
                    </a:cubicBezTo>
                    <a:cubicBezTo>
                      <a:pt x="1" y="2393"/>
                      <a:pt x="696" y="3088"/>
                      <a:pt x="1566" y="3132"/>
                    </a:cubicBezTo>
                    <a:lnTo>
                      <a:pt x="40188" y="3132"/>
                    </a:lnTo>
                    <a:cubicBezTo>
                      <a:pt x="41058" y="3132"/>
                      <a:pt x="41754" y="2436"/>
                      <a:pt x="41754" y="1566"/>
                    </a:cubicBezTo>
                    <a:cubicBezTo>
                      <a:pt x="41754" y="696"/>
                      <a:pt x="41058" y="0"/>
                      <a:pt x="40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140;p68">
                <a:extLst>
                  <a:ext uri="{FF2B5EF4-FFF2-40B4-BE49-F238E27FC236}">
                    <a16:creationId xmlns:a16="http://schemas.microsoft.com/office/drawing/2014/main" id="{93470AC8-3931-F0BB-E52A-DBF07D0795D2}"/>
                  </a:ext>
                </a:extLst>
              </p:cNvPr>
              <p:cNvSpPr/>
              <p:nvPr/>
            </p:nvSpPr>
            <p:spPr>
              <a:xfrm>
                <a:off x="1194425" y="2774850"/>
                <a:ext cx="1043850" cy="78325"/>
              </a:xfrm>
              <a:custGeom>
                <a:avLst/>
                <a:gdLst/>
                <a:ahLst/>
                <a:cxnLst/>
                <a:rect l="l" t="t" r="r" b="b"/>
                <a:pathLst>
                  <a:path w="41754" h="3133" extrusionOk="0">
                    <a:moveTo>
                      <a:pt x="1610" y="1"/>
                    </a:moveTo>
                    <a:cubicBezTo>
                      <a:pt x="740" y="1"/>
                      <a:pt x="44" y="696"/>
                      <a:pt x="44" y="1566"/>
                    </a:cubicBezTo>
                    <a:cubicBezTo>
                      <a:pt x="1" y="2393"/>
                      <a:pt x="696" y="3089"/>
                      <a:pt x="1566" y="3132"/>
                    </a:cubicBezTo>
                    <a:lnTo>
                      <a:pt x="40188" y="3132"/>
                    </a:lnTo>
                    <a:cubicBezTo>
                      <a:pt x="41058" y="3132"/>
                      <a:pt x="41754" y="2436"/>
                      <a:pt x="41754" y="1566"/>
                    </a:cubicBezTo>
                    <a:cubicBezTo>
                      <a:pt x="41754" y="696"/>
                      <a:pt x="41058" y="1"/>
                      <a:pt x="401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141;p68">
                <a:extLst>
                  <a:ext uri="{FF2B5EF4-FFF2-40B4-BE49-F238E27FC236}">
                    <a16:creationId xmlns:a16="http://schemas.microsoft.com/office/drawing/2014/main" id="{52F2B132-6157-5F7C-1898-A9FB8A400A7F}"/>
                  </a:ext>
                </a:extLst>
              </p:cNvPr>
              <p:cNvSpPr/>
              <p:nvPr/>
            </p:nvSpPr>
            <p:spPr>
              <a:xfrm>
                <a:off x="1194425" y="2927075"/>
                <a:ext cx="744850" cy="78325"/>
              </a:xfrm>
              <a:custGeom>
                <a:avLst/>
                <a:gdLst/>
                <a:ahLst/>
                <a:cxnLst/>
                <a:rect l="l" t="t" r="r" b="b"/>
                <a:pathLst>
                  <a:path w="29794" h="3133" extrusionOk="0">
                    <a:moveTo>
                      <a:pt x="1610" y="1"/>
                    </a:moveTo>
                    <a:cubicBezTo>
                      <a:pt x="740" y="1"/>
                      <a:pt x="44" y="696"/>
                      <a:pt x="44" y="1566"/>
                    </a:cubicBezTo>
                    <a:cubicBezTo>
                      <a:pt x="1" y="2393"/>
                      <a:pt x="696" y="3089"/>
                      <a:pt x="1566" y="3132"/>
                    </a:cubicBezTo>
                    <a:lnTo>
                      <a:pt x="28227" y="3132"/>
                    </a:lnTo>
                    <a:cubicBezTo>
                      <a:pt x="29097" y="3132"/>
                      <a:pt x="29793" y="2436"/>
                      <a:pt x="29793" y="1566"/>
                    </a:cubicBezTo>
                    <a:cubicBezTo>
                      <a:pt x="29793" y="696"/>
                      <a:pt x="29097" y="1"/>
                      <a:pt x="28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142;p68">
                <a:extLst>
                  <a:ext uri="{FF2B5EF4-FFF2-40B4-BE49-F238E27FC236}">
                    <a16:creationId xmlns:a16="http://schemas.microsoft.com/office/drawing/2014/main" id="{327DB40C-5F22-C58B-1608-DE9F03A5A507}"/>
                  </a:ext>
                </a:extLst>
              </p:cNvPr>
              <p:cNvSpPr/>
              <p:nvPr/>
            </p:nvSpPr>
            <p:spPr>
              <a:xfrm>
                <a:off x="1194425" y="3109750"/>
                <a:ext cx="266425" cy="191400"/>
              </a:xfrm>
              <a:custGeom>
                <a:avLst/>
                <a:gdLst/>
                <a:ahLst/>
                <a:cxnLst/>
                <a:rect l="l" t="t" r="r" b="b"/>
                <a:pathLst>
                  <a:path w="10657" h="7656" extrusionOk="0">
                    <a:moveTo>
                      <a:pt x="1" y="0"/>
                    </a:moveTo>
                    <a:lnTo>
                      <a:pt x="1" y="7655"/>
                    </a:lnTo>
                    <a:lnTo>
                      <a:pt x="10656" y="653"/>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143;p68">
                <a:extLst>
                  <a:ext uri="{FF2B5EF4-FFF2-40B4-BE49-F238E27FC236}">
                    <a16:creationId xmlns:a16="http://schemas.microsoft.com/office/drawing/2014/main" id="{F93F5B44-AF83-B926-F6F0-6D22A3E378BB}"/>
                  </a:ext>
                </a:extLst>
              </p:cNvPr>
              <p:cNvSpPr/>
              <p:nvPr/>
            </p:nvSpPr>
            <p:spPr>
              <a:xfrm>
                <a:off x="1904450" y="3438125"/>
                <a:ext cx="1347225" cy="471925"/>
              </a:xfrm>
              <a:custGeom>
                <a:avLst/>
                <a:gdLst/>
                <a:ahLst/>
                <a:cxnLst/>
                <a:rect l="l" t="t" r="r" b="b"/>
                <a:pathLst>
                  <a:path w="53889" h="18877" extrusionOk="0">
                    <a:moveTo>
                      <a:pt x="5437" y="0"/>
                    </a:moveTo>
                    <a:cubicBezTo>
                      <a:pt x="2436" y="0"/>
                      <a:pt x="0" y="2436"/>
                      <a:pt x="0" y="5437"/>
                    </a:cubicBezTo>
                    <a:lnTo>
                      <a:pt x="0" y="13440"/>
                    </a:lnTo>
                    <a:cubicBezTo>
                      <a:pt x="0" y="16441"/>
                      <a:pt x="2436" y="18876"/>
                      <a:pt x="5437" y="18876"/>
                    </a:cubicBezTo>
                    <a:lnTo>
                      <a:pt x="48452" y="18876"/>
                    </a:lnTo>
                    <a:cubicBezTo>
                      <a:pt x="51453" y="18876"/>
                      <a:pt x="53888" y="16441"/>
                      <a:pt x="53888" y="13440"/>
                    </a:cubicBezTo>
                    <a:lnTo>
                      <a:pt x="53888" y="5437"/>
                    </a:lnTo>
                    <a:cubicBezTo>
                      <a:pt x="53888" y="2436"/>
                      <a:pt x="51453" y="0"/>
                      <a:pt x="484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144;p68">
                <a:extLst>
                  <a:ext uri="{FF2B5EF4-FFF2-40B4-BE49-F238E27FC236}">
                    <a16:creationId xmlns:a16="http://schemas.microsoft.com/office/drawing/2014/main" id="{AAD751F7-2E94-A156-82F6-C13447AA1EC7}"/>
                  </a:ext>
                </a:extLst>
              </p:cNvPr>
              <p:cNvSpPr/>
              <p:nvPr/>
            </p:nvSpPr>
            <p:spPr>
              <a:xfrm>
                <a:off x="2059925" y="3547950"/>
                <a:ext cx="1044950" cy="78300"/>
              </a:xfrm>
              <a:custGeom>
                <a:avLst/>
                <a:gdLst/>
                <a:ahLst/>
                <a:cxnLst/>
                <a:rect l="l" t="t" r="r" b="b"/>
                <a:pathLst>
                  <a:path w="41798" h="3132" extrusionOk="0">
                    <a:moveTo>
                      <a:pt x="1567" y="0"/>
                    </a:moveTo>
                    <a:cubicBezTo>
                      <a:pt x="740" y="0"/>
                      <a:pt x="1" y="696"/>
                      <a:pt x="44" y="1566"/>
                    </a:cubicBezTo>
                    <a:cubicBezTo>
                      <a:pt x="1" y="2392"/>
                      <a:pt x="740" y="3132"/>
                      <a:pt x="1567" y="3132"/>
                    </a:cubicBezTo>
                    <a:lnTo>
                      <a:pt x="40232" y="3132"/>
                    </a:lnTo>
                    <a:cubicBezTo>
                      <a:pt x="41102" y="3132"/>
                      <a:pt x="41798" y="2392"/>
                      <a:pt x="41798" y="1566"/>
                    </a:cubicBezTo>
                    <a:cubicBezTo>
                      <a:pt x="41798" y="696"/>
                      <a:pt x="41102" y="0"/>
                      <a:pt x="40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145;p68">
                <a:extLst>
                  <a:ext uri="{FF2B5EF4-FFF2-40B4-BE49-F238E27FC236}">
                    <a16:creationId xmlns:a16="http://schemas.microsoft.com/office/drawing/2014/main" id="{3FC71F92-292C-C983-C97B-ABB9C8AA9CE0}"/>
                  </a:ext>
                </a:extLst>
              </p:cNvPr>
              <p:cNvSpPr/>
              <p:nvPr/>
            </p:nvSpPr>
            <p:spPr>
              <a:xfrm>
                <a:off x="2358950" y="3700175"/>
                <a:ext cx="745925" cy="78300"/>
              </a:xfrm>
              <a:custGeom>
                <a:avLst/>
                <a:gdLst/>
                <a:ahLst/>
                <a:cxnLst/>
                <a:rect l="l" t="t" r="r" b="b"/>
                <a:pathLst>
                  <a:path w="29837" h="3132" extrusionOk="0">
                    <a:moveTo>
                      <a:pt x="1566" y="0"/>
                    </a:moveTo>
                    <a:cubicBezTo>
                      <a:pt x="696" y="0"/>
                      <a:pt x="1" y="696"/>
                      <a:pt x="1" y="1566"/>
                    </a:cubicBezTo>
                    <a:cubicBezTo>
                      <a:pt x="1" y="2392"/>
                      <a:pt x="696" y="3132"/>
                      <a:pt x="1566" y="3132"/>
                    </a:cubicBezTo>
                    <a:lnTo>
                      <a:pt x="28271" y="3132"/>
                    </a:lnTo>
                    <a:cubicBezTo>
                      <a:pt x="29141" y="3132"/>
                      <a:pt x="29837" y="2392"/>
                      <a:pt x="29837" y="1566"/>
                    </a:cubicBezTo>
                    <a:cubicBezTo>
                      <a:pt x="29837" y="696"/>
                      <a:pt x="29141" y="0"/>
                      <a:pt x="28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146;p68">
                <a:extLst>
                  <a:ext uri="{FF2B5EF4-FFF2-40B4-BE49-F238E27FC236}">
                    <a16:creationId xmlns:a16="http://schemas.microsoft.com/office/drawing/2014/main" id="{843D379A-F955-6F94-B6FC-16552BEA1231}"/>
                  </a:ext>
                </a:extLst>
              </p:cNvPr>
              <p:cNvSpPr/>
              <p:nvPr/>
            </p:nvSpPr>
            <p:spPr>
              <a:xfrm>
                <a:off x="2837375" y="3882850"/>
                <a:ext cx="267500" cy="191375"/>
              </a:xfrm>
              <a:custGeom>
                <a:avLst/>
                <a:gdLst/>
                <a:ahLst/>
                <a:cxnLst/>
                <a:rect l="l" t="t" r="r" b="b"/>
                <a:pathLst>
                  <a:path w="10700" h="7655" extrusionOk="0">
                    <a:moveTo>
                      <a:pt x="10700" y="0"/>
                    </a:moveTo>
                    <a:lnTo>
                      <a:pt x="0" y="652"/>
                    </a:lnTo>
                    <a:lnTo>
                      <a:pt x="10700" y="7655"/>
                    </a:lnTo>
                    <a:lnTo>
                      <a:pt x="107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147;p68">
                <a:extLst>
                  <a:ext uri="{FF2B5EF4-FFF2-40B4-BE49-F238E27FC236}">
                    <a16:creationId xmlns:a16="http://schemas.microsoft.com/office/drawing/2014/main" id="{C3556322-0656-43B3-D9EB-AAF3B4375688}"/>
                  </a:ext>
                </a:extLst>
              </p:cNvPr>
              <p:cNvSpPr/>
              <p:nvPr/>
            </p:nvSpPr>
            <p:spPr>
              <a:xfrm>
                <a:off x="4318301" y="2697621"/>
                <a:ext cx="318999" cy="240276"/>
              </a:xfrm>
              <a:custGeom>
                <a:avLst/>
                <a:gdLst/>
                <a:ahLst/>
                <a:cxnLst/>
                <a:rect l="l" t="t" r="r" b="b"/>
                <a:pathLst>
                  <a:path w="13802" h="9612" extrusionOk="0">
                    <a:moveTo>
                      <a:pt x="7930" y="1"/>
                    </a:moveTo>
                    <a:cubicBezTo>
                      <a:pt x="6468" y="1"/>
                      <a:pt x="5045" y="230"/>
                      <a:pt x="4089" y="524"/>
                    </a:cubicBezTo>
                    <a:cubicBezTo>
                      <a:pt x="1870" y="1220"/>
                      <a:pt x="0" y="3091"/>
                      <a:pt x="1044" y="5526"/>
                    </a:cubicBezTo>
                    <a:cubicBezTo>
                      <a:pt x="1218" y="5918"/>
                      <a:pt x="1435" y="6309"/>
                      <a:pt x="1653" y="6657"/>
                    </a:cubicBezTo>
                    <a:cubicBezTo>
                      <a:pt x="2944" y="8525"/>
                      <a:pt x="5137" y="9612"/>
                      <a:pt x="7333" y="9612"/>
                    </a:cubicBezTo>
                    <a:cubicBezTo>
                      <a:pt x="8615" y="9612"/>
                      <a:pt x="9898" y="9242"/>
                      <a:pt x="11004" y="8440"/>
                    </a:cubicBezTo>
                    <a:cubicBezTo>
                      <a:pt x="12439" y="7440"/>
                      <a:pt x="13700" y="5700"/>
                      <a:pt x="13744" y="3873"/>
                    </a:cubicBezTo>
                    <a:cubicBezTo>
                      <a:pt x="13802" y="880"/>
                      <a:pt x="10792" y="1"/>
                      <a:pt x="79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3" name="Google Shape;1148;p68">
              <a:extLst>
                <a:ext uri="{FF2B5EF4-FFF2-40B4-BE49-F238E27FC236}">
                  <a16:creationId xmlns:a16="http://schemas.microsoft.com/office/drawing/2014/main" id="{ADE9C5F7-98F6-1A76-2D81-2B9029D7F385}"/>
                </a:ext>
              </a:extLst>
            </p:cNvPr>
            <p:cNvSpPr/>
            <p:nvPr/>
          </p:nvSpPr>
          <p:spPr>
            <a:xfrm flipH="1">
              <a:off x="4761819" y="3052172"/>
              <a:ext cx="48646" cy="85600"/>
            </a:xfrm>
            <a:custGeom>
              <a:avLst/>
              <a:gdLst/>
              <a:ahLst/>
              <a:cxnLst/>
              <a:rect l="l" t="t" r="r" b="b"/>
              <a:pathLst>
                <a:path w="3782" h="6655" extrusionOk="0">
                  <a:moveTo>
                    <a:pt x="0" y="0"/>
                  </a:moveTo>
                  <a:lnTo>
                    <a:pt x="227" y="5293"/>
                  </a:lnTo>
                  <a:lnTo>
                    <a:pt x="303" y="6654"/>
                  </a:lnTo>
                  <a:lnTo>
                    <a:pt x="3781" y="5520"/>
                  </a:lnTo>
                  <a:lnTo>
                    <a:pt x="3252" y="468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4354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70"/>
                                        </p:tgtEl>
                                        <p:attrNameLst>
                                          <p:attrName>style.visibility</p:attrName>
                                        </p:attrNameLst>
                                      </p:cBhvr>
                                      <p:to>
                                        <p:strVal val="visible"/>
                                      </p:to>
                                    </p:set>
                                    <p:anim calcmode="lin" valueType="num">
                                      <p:cBhvr additive="base">
                                        <p:cTn id="7" dur="1000"/>
                                        <p:tgtEl>
                                          <p:spTgt spid="1270"/>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1329"/>
                                        </p:tgtEl>
                                        <p:attrNameLst>
                                          <p:attrName>style.visibility</p:attrName>
                                        </p:attrNameLst>
                                      </p:cBhvr>
                                      <p:to>
                                        <p:strVal val="visible"/>
                                      </p:to>
                                    </p:set>
                                    <p:anim calcmode="lin" valueType="num">
                                      <p:cBhvr additive="base">
                                        <p:cTn id="11" dur="1000"/>
                                        <p:tgtEl>
                                          <p:spTgt spid="1329"/>
                                        </p:tgtEl>
                                        <p:attrNameLst>
                                          <p:attrName>ppt_w</p:attrName>
                                        </p:attrNameLst>
                                      </p:cBhvr>
                                      <p:tavLst>
                                        <p:tav tm="0">
                                          <p:val>
                                            <p:strVal val="0"/>
                                          </p:val>
                                        </p:tav>
                                        <p:tav tm="100000">
                                          <p:val>
                                            <p:strVal val="#ppt_w"/>
                                          </p:val>
                                        </p:tav>
                                      </p:tavLst>
                                    </p:anim>
                                    <p:anim calcmode="lin" valueType="num">
                                      <p:cBhvr additive="base">
                                        <p:cTn id="12" dur="1000"/>
                                        <p:tgtEl>
                                          <p:spTgt spid="132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72"/>
          <p:cNvSpPr txBox="1">
            <a:spLocks noGrp="1"/>
          </p:cNvSpPr>
          <p:nvPr>
            <p:ph type="title"/>
          </p:nvPr>
        </p:nvSpPr>
        <p:spPr>
          <a:xfrm>
            <a:off x="1531015" y="3292342"/>
            <a:ext cx="5997323" cy="7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01.</a:t>
            </a:r>
            <a:r>
              <a:rPr lang="en-US" sz="4000" dirty="0"/>
              <a:t>1</a:t>
            </a:r>
            <a:r>
              <a:rPr lang="en-US" dirty="0"/>
              <a:t> Problem Statement </a:t>
            </a:r>
            <a:endParaRPr dirty="0"/>
          </a:p>
        </p:txBody>
      </p:sp>
      <p:grpSp>
        <p:nvGrpSpPr>
          <p:cNvPr id="1278" name="Google Shape;1278;p72"/>
          <p:cNvGrpSpPr/>
          <p:nvPr/>
        </p:nvGrpSpPr>
        <p:grpSpPr>
          <a:xfrm>
            <a:off x="3220775" y="382593"/>
            <a:ext cx="2702443" cy="1961236"/>
            <a:chOff x="666675" y="1392243"/>
            <a:chExt cx="2702443" cy="1961236"/>
          </a:xfrm>
        </p:grpSpPr>
        <p:sp>
          <p:nvSpPr>
            <p:cNvPr id="1279" name="Google Shape;1279;p72"/>
            <p:cNvSpPr/>
            <p:nvPr/>
          </p:nvSpPr>
          <p:spPr>
            <a:xfrm>
              <a:off x="943550" y="1887800"/>
              <a:ext cx="455146" cy="586159"/>
            </a:xfrm>
            <a:custGeom>
              <a:avLst/>
              <a:gdLst/>
              <a:ahLst/>
              <a:cxnLst/>
              <a:rect l="l" t="t" r="r" b="b"/>
              <a:pathLst>
                <a:path w="9383" h="11883" extrusionOk="0">
                  <a:moveTo>
                    <a:pt x="9357" y="38"/>
                  </a:moveTo>
                  <a:lnTo>
                    <a:pt x="9356" y="372"/>
                  </a:lnTo>
                  <a:lnTo>
                    <a:pt x="9356" y="372"/>
                  </a:lnTo>
                  <a:lnTo>
                    <a:pt x="9357" y="367"/>
                  </a:lnTo>
                  <a:cubicBezTo>
                    <a:pt x="9357" y="354"/>
                    <a:pt x="9357" y="329"/>
                    <a:pt x="9370" y="316"/>
                  </a:cubicBezTo>
                  <a:cubicBezTo>
                    <a:pt x="9382" y="291"/>
                    <a:pt x="9382" y="266"/>
                    <a:pt x="9382" y="240"/>
                  </a:cubicBezTo>
                  <a:lnTo>
                    <a:pt x="9382" y="177"/>
                  </a:lnTo>
                  <a:lnTo>
                    <a:pt x="9382" y="114"/>
                  </a:lnTo>
                  <a:cubicBezTo>
                    <a:pt x="9382" y="76"/>
                    <a:pt x="9382" y="51"/>
                    <a:pt x="9357" y="38"/>
                  </a:cubicBezTo>
                  <a:close/>
                  <a:moveTo>
                    <a:pt x="25" y="0"/>
                  </a:moveTo>
                  <a:lnTo>
                    <a:pt x="0" y="9180"/>
                  </a:lnTo>
                  <a:cubicBezTo>
                    <a:pt x="0" y="9887"/>
                    <a:pt x="455" y="10582"/>
                    <a:pt x="1377" y="11112"/>
                  </a:cubicBezTo>
                  <a:cubicBezTo>
                    <a:pt x="1440" y="11150"/>
                    <a:pt x="1490" y="11175"/>
                    <a:pt x="1553" y="11213"/>
                  </a:cubicBezTo>
                  <a:lnTo>
                    <a:pt x="1604" y="11239"/>
                  </a:lnTo>
                  <a:lnTo>
                    <a:pt x="1730" y="11302"/>
                  </a:lnTo>
                  <a:lnTo>
                    <a:pt x="1793" y="11327"/>
                  </a:lnTo>
                  <a:lnTo>
                    <a:pt x="1907" y="11377"/>
                  </a:lnTo>
                  <a:lnTo>
                    <a:pt x="1983" y="11415"/>
                  </a:lnTo>
                  <a:lnTo>
                    <a:pt x="2058" y="11441"/>
                  </a:lnTo>
                  <a:lnTo>
                    <a:pt x="2084" y="11453"/>
                  </a:lnTo>
                  <a:cubicBezTo>
                    <a:pt x="2159" y="11478"/>
                    <a:pt x="2235" y="11516"/>
                    <a:pt x="2324" y="11542"/>
                  </a:cubicBezTo>
                  <a:lnTo>
                    <a:pt x="2362" y="11554"/>
                  </a:lnTo>
                  <a:cubicBezTo>
                    <a:pt x="2437" y="11579"/>
                    <a:pt x="2513" y="11605"/>
                    <a:pt x="2589" y="11617"/>
                  </a:cubicBezTo>
                  <a:lnTo>
                    <a:pt x="2627" y="11630"/>
                  </a:lnTo>
                  <a:lnTo>
                    <a:pt x="2665" y="11643"/>
                  </a:lnTo>
                  <a:cubicBezTo>
                    <a:pt x="2715" y="11655"/>
                    <a:pt x="2766" y="11668"/>
                    <a:pt x="2816" y="11680"/>
                  </a:cubicBezTo>
                  <a:lnTo>
                    <a:pt x="2892" y="11706"/>
                  </a:lnTo>
                  <a:lnTo>
                    <a:pt x="3056" y="11744"/>
                  </a:lnTo>
                  <a:lnTo>
                    <a:pt x="3119" y="11756"/>
                  </a:lnTo>
                  <a:lnTo>
                    <a:pt x="3132" y="11756"/>
                  </a:lnTo>
                  <a:lnTo>
                    <a:pt x="3271" y="11781"/>
                  </a:lnTo>
                  <a:lnTo>
                    <a:pt x="3359" y="11794"/>
                  </a:lnTo>
                  <a:lnTo>
                    <a:pt x="3548" y="11819"/>
                  </a:lnTo>
                  <a:lnTo>
                    <a:pt x="3574" y="11819"/>
                  </a:lnTo>
                  <a:cubicBezTo>
                    <a:pt x="3649" y="11832"/>
                    <a:pt x="3725" y="11845"/>
                    <a:pt x="3801" y="11857"/>
                  </a:cubicBezTo>
                  <a:lnTo>
                    <a:pt x="3851" y="11857"/>
                  </a:lnTo>
                  <a:lnTo>
                    <a:pt x="4028" y="11870"/>
                  </a:lnTo>
                  <a:lnTo>
                    <a:pt x="4104" y="11870"/>
                  </a:lnTo>
                  <a:lnTo>
                    <a:pt x="4256" y="11882"/>
                  </a:lnTo>
                  <a:lnTo>
                    <a:pt x="5038" y="11882"/>
                  </a:lnTo>
                  <a:lnTo>
                    <a:pt x="5190" y="11870"/>
                  </a:lnTo>
                  <a:lnTo>
                    <a:pt x="5278" y="11870"/>
                  </a:lnTo>
                  <a:lnTo>
                    <a:pt x="5442" y="11857"/>
                  </a:lnTo>
                  <a:lnTo>
                    <a:pt x="5531" y="11857"/>
                  </a:lnTo>
                  <a:cubicBezTo>
                    <a:pt x="5607" y="11857"/>
                    <a:pt x="5695" y="11845"/>
                    <a:pt x="5771" y="11832"/>
                  </a:cubicBezTo>
                  <a:lnTo>
                    <a:pt x="5796" y="11832"/>
                  </a:lnTo>
                  <a:lnTo>
                    <a:pt x="6061" y="11794"/>
                  </a:lnTo>
                  <a:lnTo>
                    <a:pt x="6086" y="11794"/>
                  </a:lnTo>
                  <a:lnTo>
                    <a:pt x="6162" y="11781"/>
                  </a:lnTo>
                  <a:cubicBezTo>
                    <a:pt x="6200" y="11781"/>
                    <a:pt x="6238" y="11756"/>
                    <a:pt x="6289" y="11756"/>
                  </a:cubicBezTo>
                  <a:lnTo>
                    <a:pt x="6377" y="11731"/>
                  </a:lnTo>
                  <a:lnTo>
                    <a:pt x="6503" y="11706"/>
                  </a:lnTo>
                  <a:lnTo>
                    <a:pt x="6604" y="11680"/>
                  </a:lnTo>
                  <a:lnTo>
                    <a:pt x="6718" y="11643"/>
                  </a:lnTo>
                  <a:lnTo>
                    <a:pt x="6819" y="11617"/>
                  </a:lnTo>
                  <a:lnTo>
                    <a:pt x="6932" y="11579"/>
                  </a:lnTo>
                  <a:lnTo>
                    <a:pt x="6983" y="11567"/>
                  </a:lnTo>
                  <a:lnTo>
                    <a:pt x="7008" y="11554"/>
                  </a:lnTo>
                  <a:cubicBezTo>
                    <a:pt x="7084" y="11529"/>
                    <a:pt x="7147" y="11516"/>
                    <a:pt x="7210" y="11491"/>
                  </a:cubicBezTo>
                  <a:lnTo>
                    <a:pt x="7261" y="11466"/>
                  </a:lnTo>
                  <a:cubicBezTo>
                    <a:pt x="7337" y="11441"/>
                    <a:pt x="7412" y="11403"/>
                    <a:pt x="7488" y="11377"/>
                  </a:cubicBezTo>
                  <a:lnTo>
                    <a:pt x="7551" y="11352"/>
                  </a:lnTo>
                  <a:cubicBezTo>
                    <a:pt x="7614" y="11327"/>
                    <a:pt x="7665" y="11302"/>
                    <a:pt x="7728" y="11264"/>
                  </a:cubicBezTo>
                  <a:lnTo>
                    <a:pt x="7791" y="11239"/>
                  </a:lnTo>
                  <a:cubicBezTo>
                    <a:pt x="7867" y="11201"/>
                    <a:pt x="7930" y="11163"/>
                    <a:pt x="8006" y="11125"/>
                  </a:cubicBezTo>
                  <a:lnTo>
                    <a:pt x="8056" y="11087"/>
                  </a:lnTo>
                  <a:lnTo>
                    <a:pt x="8107" y="11049"/>
                  </a:lnTo>
                  <a:lnTo>
                    <a:pt x="8195" y="10999"/>
                  </a:lnTo>
                  <a:lnTo>
                    <a:pt x="8271" y="10948"/>
                  </a:lnTo>
                  <a:lnTo>
                    <a:pt x="8347" y="10898"/>
                  </a:lnTo>
                  <a:lnTo>
                    <a:pt x="8422" y="10834"/>
                  </a:lnTo>
                  <a:lnTo>
                    <a:pt x="8498" y="10784"/>
                  </a:lnTo>
                  <a:lnTo>
                    <a:pt x="8561" y="10733"/>
                  </a:lnTo>
                  <a:lnTo>
                    <a:pt x="8625" y="10670"/>
                  </a:lnTo>
                  <a:lnTo>
                    <a:pt x="8650" y="10645"/>
                  </a:lnTo>
                  <a:lnTo>
                    <a:pt x="8675" y="10620"/>
                  </a:lnTo>
                  <a:lnTo>
                    <a:pt x="8789" y="10519"/>
                  </a:lnTo>
                  <a:lnTo>
                    <a:pt x="8814" y="10481"/>
                  </a:lnTo>
                  <a:cubicBezTo>
                    <a:pt x="8864" y="10430"/>
                    <a:pt x="8902" y="10393"/>
                    <a:pt x="8940" y="10342"/>
                  </a:cubicBezTo>
                  <a:lnTo>
                    <a:pt x="8965" y="10304"/>
                  </a:lnTo>
                  <a:cubicBezTo>
                    <a:pt x="8978" y="10279"/>
                    <a:pt x="9003" y="10241"/>
                    <a:pt x="9029" y="10216"/>
                  </a:cubicBezTo>
                  <a:lnTo>
                    <a:pt x="9066" y="10165"/>
                  </a:lnTo>
                  <a:lnTo>
                    <a:pt x="9117" y="10089"/>
                  </a:lnTo>
                  <a:lnTo>
                    <a:pt x="9130" y="10064"/>
                  </a:lnTo>
                  <a:lnTo>
                    <a:pt x="9142" y="10026"/>
                  </a:lnTo>
                  <a:cubicBezTo>
                    <a:pt x="9155" y="10001"/>
                    <a:pt x="9167" y="9976"/>
                    <a:pt x="9180" y="9951"/>
                  </a:cubicBezTo>
                  <a:lnTo>
                    <a:pt x="9205" y="9900"/>
                  </a:lnTo>
                  <a:lnTo>
                    <a:pt x="9231" y="9824"/>
                  </a:lnTo>
                  <a:lnTo>
                    <a:pt x="9256" y="9799"/>
                  </a:lnTo>
                  <a:lnTo>
                    <a:pt x="9256" y="9761"/>
                  </a:lnTo>
                  <a:cubicBezTo>
                    <a:pt x="9256" y="9736"/>
                    <a:pt x="9281" y="9723"/>
                    <a:pt x="9281" y="9698"/>
                  </a:cubicBezTo>
                  <a:lnTo>
                    <a:pt x="9306" y="9635"/>
                  </a:lnTo>
                  <a:cubicBezTo>
                    <a:pt x="9306" y="9610"/>
                    <a:pt x="9306" y="9597"/>
                    <a:pt x="9319" y="9572"/>
                  </a:cubicBezTo>
                  <a:lnTo>
                    <a:pt x="9332" y="9534"/>
                  </a:lnTo>
                  <a:lnTo>
                    <a:pt x="9332" y="9509"/>
                  </a:lnTo>
                  <a:cubicBezTo>
                    <a:pt x="9332" y="9496"/>
                    <a:pt x="9332" y="9458"/>
                    <a:pt x="9332" y="9433"/>
                  </a:cubicBezTo>
                  <a:cubicBezTo>
                    <a:pt x="9344" y="9408"/>
                    <a:pt x="9332" y="9395"/>
                    <a:pt x="9332" y="9370"/>
                  </a:cubicBezTo>
                  <a:cubicBezTo>
                    <a:pt x="9344" y="9344"/>
                    <a:pt x="9344" y="9332"/>
                    <a:pt x="9332" y="9307"/>
                  </a:cubicBezTo>
                  <a:cubicBezTo>
                    <a:pt x="9344" y="9294"/>
                    <a:pt x="9344" y="9281"/>
                    <a:pt x="9332" y="9256"/>
                  </a:cubicBezTo>
                  <a:cubicBezTo>
                    <a:pt x="9344" y="9243"/>
                    <a:pt x="9344" y="9231"/>
                    <a:pt x="9332" y="9218"/>
                  </a:cubicBezTo>
                  <a:lnTo>
                    <a:pt x="9356" y="372"/>
                  </a:lnTo>
                  <a:lnTo>
                    <a:pt x="9356" y="372"/>
                  </a:lnTo>
                  <a:lnTo>
                    <a:pt x="9344" y="442"/>
                  </a:lnTo>
                  <a:cubicBezTo>
                    <a:pt x="9344" y="468"/>
                    <a:pt x="9332" y="480"/>
                    <a:pt x="9319" y="506"/>
                  </a:cubicBezTo>
                  <a:cubicBezTo>
                    <a:pt x="9319" y="518"/>
                    <a:pt x="9306" y="543"/>
                    <a:pt x="9294" y="569"/>
                  </a:cubicBezTo>
                  <a:cubicBezTo>
                    <a:pt x="9294" y="594"/>
                    <a:pt x="9281" y="607"/>
                    <a:pt x="9281" y="632"/>
                  </a:cubicBezTo>
                  <a:cubicBezTo>
                    <a:pt x="9268" y="657"/>
                    <a:pt x="9256" y="682"/>
                    <a:pt x="9243" y="708"/>
                  </a:cubicBezTo>
                  <a:lnTo>
                    <a:pt x="9218" y="758"/>
                  </a:lnTo>
                  <a:cubicBezTo>
                    <a:pt x="9205" y="783"/>
                    <a:pt x="9193" y="809"/>
                    <a:pt x="9180" y="834"/>
                  </a:cubicBezTo>
                  <a:lnTo>
                    <a:pt x="9155" y="884"/>
                  </a:lnTo>
                  <a:lnTo>
                    <a:pt x="9104" y="973"/>
                  </a:lnTo>
                  <a:cubicBezTo>
                    <a:pt x="9092" y="985"/>
                    <a:pt x="9079" y="998"/>
                    <a:pt x="9066" y="1023"/>
                  </a:cubicBezTo>
                  <a:cubicBezTo>
                    <a:pt x="9041" y="1049"/>
                    <a:pt x="9029" y="1086"/>
                    <a:pt x="9003" y="1112"/>
                  </a:cubicBezTo>
                  <a:cubicBezTo>
                    <a:pt x="8991" y="1124"/>
                    <a:pt x="8978" y="1137"/>
                    <a:pt x="8965" y="1150"/>
                  </a:cubicBezTo>
                  <a:cubicBezTo>
                    <a:pt x="8928" y="1200"/>
                    <a:pt x="8890" y="1251"/>
                    <a:pt x="8852" y="1288"/>
                  </a:cubicBezTo>
                  <a:lnTo>
                    <a:pt x="8814" y="1326"/>
                  </a:lnTo>
                  <a:lnTo>
                    <a:pt x="8713" y="1440"/>
                  </a:lnTo>
                  <a:lnTo>
                    <a:pt x="8662" y="1478"/>
                  </a:lnTo>
                  <a:lnTo>
                    <a:pt x="8587" y="1541"/>
                  </a:lnTo>
                  <a:lnTo>
                    <a:pt x="8523" y="1591"/>
                  </a:lnTo>
                  <a:lnTo>
                    <a:pt x="8448" y="1655"/>
                  </a:lnTo>
                  <a:lnTo>
                    <a:pt x="8385" y="1705"/>
                  </a:lnTo>
                  <a:lnTo>
                    <a:pt x="8309" y="1756"/>
                  </a:lnTo>
                  <a:lnTo>
                    <a:pt x="8233" y="1806"/>
                  </a:lnTo>
                  <a:lnTo>
                    <a:pt x="8145" y="1869"/>
                  </a:lnTo>
                  <a:lnTo>
                    <a:pt x="8031" y="1932"/>
                  </a:lnTo>
                  <a:cubicBezTo>
                    <a:pt x="7968" y="1970"/>
                    <a:pt x="7892" y="2008"/>
                    <a:pt x="7816" y="2046"/>
                  </a:cubicBezTo>
                  <a:lnTo>
                    <a:pt x="7753" y="2084"/>
                  </a:lnTo>
                  <a:lnTo>
                    <a:pt x="7589" y="2160"/>
                  </a:lnTo>
                  <a:lnTo>
                    <a:pt x="7526" y="2185"/>
                  </a:lnTo>
                  <a:cubicBezTo>
                    <a:pt x="7450" y="2223"/>
                    <a:pt x="7362" y="2248"/>
                    <a:pt x="7286" y="2286"/>
                  </a:cubicBezTo>
                  <a:lnTo>
                    <a:pt x="7248" y="2299"/>
                  </a:lnTo>
                  <a:cubicBezTo>
                    <a:pt x="7185" y="2324"/>
                    <a:pt x="7109" y="2349"/>
                    <a:pt x="7046" y="2374"/>
                  </a:cubicBezTo>
                  <a:lnTo>
                    <a:pt x="6958" y="2400"/>
                  </a:lnTo>
                  <a:lnTo>
                    <a:pt x="6844" y="2425"/>
                  </a:lnTo>
                  <a:lnTo>
                    <a:pt x="6756" y="2463"/>
                  </a:lnTo>
                  <a:lnTo>
                    <a:pt x="6629" y="2488"/>
                  </a:lnTo>
                  <a:lnTo>
                    <a:pt x="6528" y="2513"/>
                  </a:lnTo>
                  <a:lnTo>
                    <a:pt x="6415" y="2539"/>
                  </a:lnTo>
                  <a:lnTo>
                    <a:pt x="6314" y="2564"/>
                  </a:lnTo>
                  <a:lnTo>
                    <a:pt x="6187" y="2589"/>
                  </a:lnTo>
                  <a:lnTo>
                    <a:pt x="6099" y="2602"/>
                  </a:lnTo>
                  <a:cubicBezTo>
                    <a:pt x="6011" y="2627"/>
                    <a:pt x="5922" y="2640"/>
                    <a:pt x="5834" y="2652"/>
                  </a:cubicBezTo>
                  <a:lnTo>
                    <a:pt x="5796" y="2652"/>
                  </a:lnTo>
                  <a:lnTo>
                    <a:pt x="5569" y="2677"/>
                  </a:lnTo>
                  <a:lnTo>
                    <a:pt x="5468" y="2690"/>
                  </a:lnTo>
                  <a:lnTo>
                    <a:pt x="5316" y="2703"/>
                  </a:lnTo>
                  <a:lnTo>
                    <a:pt x="4281" y="2703"/>
                  </a:lnTo>
                  <a:cubicBezTo>
                    <a:pt x="4230" y="2703"/>
                    <a:pt x="4192" y="2703"/>
                    <a:pt x="4142" y="2690"/>
                  </a:cubicBezTo>
                  <a:lnTo>
                    <a:pt x="4054" y="2690"/>
                  </a:lnTo>
                  <a:lnTo>
                    <a:pt x="3877" y="2665"/>
                  </a:lnTo>
                  <a:lnTo>
                    <a:pt x="3826" y="2665"/>
                  </a:lnTo>
                  <a:lnTo>
                    <a:pt x="3612" y="2640"/>
                  </a:lnTo>
                  <a:lnTo>
                    <a:pt x="3574" y="2640"/>
                  </a:lnTo>
                  <a:lnTo>
                    <a:pt x="3384" y="2614"/>
                  </a:lnTo>
                  <a:lnTo>
                    <a:pt x="3296" y="2602"/>
                  </a:lnTo>
                  <a:cubicBezTo>
                    <a:pt x="3258" y="2589"/>
                    <a:pt x="3208" y="2576"/>
                    <a:pt x="3157" y="2564"/>
                  </a:cubicBezTo>
                  <a:lnTo>
                    <a:pt x="3081" y="2551"/>
                  </a:lnTo>
                  <a:lnTo>
                    <a:pt x="2930" y="2513"/>
                  </a:lnTo>
                  <a:lnTo>
                    <a:pt x="2841" y="2501"/>
                  </a:lnTo>
                  <a:lnTo>
                    <a:pt x="2690" y="2463"/>
                  </a:lnTo>
                  <a:lnTo>
                    <a:pt x="2614" y="2437"/>
                  </a:lnTo>
                  <a:cubicBezTo>
                    <a:pt x="2538" y="2412"/>
                    <a:pt x="2463" y="2387"/>
                    <a:pt x="2399" y="2362"/>
                  </a:cubicBezTo>
                  <a:lnTo>
                    <a:pt x="2349" y="2349"/>
                  </a:lnTo>
                  <a:cubicBezTo>
                    <a:pt x="2273" y="2324"/>
                    <a:pt x="2185" y="2299"/>
                    <a:pt x="2109" y="2261"/>
                  </a:cubicBezTo>
                  <a:lnTo>
                    <a:pt x="2008" y="2223"/>
                  </a:lnTo>
                  <a:lnTo>
                    <a:pt x="1932" y="2185"/>
                  </a:lnTo>
                  <a:lnTo>
                    <a:pt x="1819" y="2147"/>
                  </a:lnTo>
                  <a:cubicBezTo>
                    <a:pt x="1793" y="2134"/>
                    <a:pt x="1768" y="2122"/>
                    <a:pt x="1755" y="2109"/>
                  </a:cubicBezTo>
                  <a:cubicBezTo>
                    <a:pt x="1730" y="2097"/>
                    <a:pt x="1667" y="2071"/>
                    <a:pt x="1629" y="2046"/>
                  </a:cubicBezTo>
                  <a:lnTo>
                    <a:pt x="1579" y="2021"/>
                  </a:lnTo>
                  <a:cubicBezTo>
                    <a:pt x="1515" y="1996"/>
                    <a:pt x="1465" y="1958"/>
                    <a:pt x="1402" y="1932"/>
                  </a:cubicBezTo>
                  <a:cubicBezTo>
                    <a:pt x="480" y="1402"/>
                    <a:pt x="25" y="695"/>
                    <a:pt x="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2"/>
            <p:cNvSpPr/>
            <p:nvPr/>
          </p:nvSpPr>
          <p:spPr>
            <a:xfrm>
              <a:off x="943551" y="2020015"/>
              <a:ext cx="298952" cy="332373"/>
            </a:xfrm>
            <a:custGeom>
              <a:avLst/>
              <a:gdLst/>
              <a:ahLst/>
              <a:cxnLst/>
              <a:rect l="l" t="t" r="r" b="b"/>
              <a:pathLst>
                <a:path w="6163" h="6852" extrusionOk="0">
                  <a:moveTo>
                    <a:pt x="25" y="1"/>
                  </a:moveTo>
                  <a:lnTo>
                    <a:pt x="13" y="4130"/>
                  </a:lnTo>
                  <a:cubicBezTo>
                    <a:pt x="0" y="4824"/>
                    <a:pt x="467" y="5532"/>
                    <a:pt x="1389" y="6062"/>
                  </a:cubicBezTo>
                  <a:cubicBezTo>
                    <a:pt x="2302" y="6590"/>
                    <a:pt x="3499" y="6851"/>
                    <a:pt x="4694" y="6851"/>
                  </a:cubicBezTo>
                  <a:cubicBezTo>
                    <a:pt x="5186" y="6851"/>
                    <a:pt x="5678" y="6807"/>
                    <a:pt x="6150" y="6718"/>
                  </a:cubicBezTo>
                  <a:lnTo>
                    <a:pt x="6162" y="2589"/>
                  </a:lnTo>
                  <a:lnTo>
                    <a:pt x="6162" y="2589"/>
                  </a:lnTo>
                  <a:cubicBezTo>
                    <a:pt x="5697" y="2677"/>
                    <a:pt x="5212" y="2720"/>
                    <a:pt x="4727" y="2720"/>
                  </a:cubicBezTo>
                  <a:cubicBezTo>
                    <a:pt x="3525" y="2720"/>
                    <a:pt x="2319" y="2454"/>
                    <a:pt x="1402" y="1933"/>
                  </a:cubicBezTo>
                  <a:cubicBezTo>
                    <a:pt x="480" y="1390"/>
                    <a:pt x="25" y="695"/>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2"/>
            <p:cNvSpPr/>
            <p:nvPr/>
          </p:nvSpPr>
          <p:spPr>
            <a:xfrm>
              <a:off x="922111" y="1766471"/>
              <a:ext cx="499239" cy="262814"/>
            </a:xfrm>
            <a:custGeom>
              <a:avLst/>
              <a:gdLst/>
              <a:ahLst/>
              <a:cxnLst/>
              <a:rect l="l" t="t" r="r" b="b"/>
              <a:pathLst>
                <a:path w="10292" h="5418" extrusionOk="0">
                  <a:moveTo>
                    <a:pt x="5133" y="0"/>
                  </a:moveTo>
                  <a:cubicBezTo>
                    <a:pt x="3934" y="0"/>
                    <a:pt x="2734" y="265"/>
                    <a:pt x="1819" y="796"/>
                  </a:cubicBezTo>
                  <a:cubicBezTo>
                    <a:pt x="0" y="1856"/>
                    <a:pt x="13" y="3574"/>
                    <a:pt x="1844" y="4622"/>
                  </a:cubicBezTo>
                  <a:cubicBezTo>
                    <a:pt x="2759" y="5152"/>
                    <a:pt x="3959" y="5417"/>
                    <a:pt x="5157" y="5417"/>
                  </a:cubicBezTo>
                  <a:cubicBezTo>
                    <a:pt x="6355" y="5417"/>
                    <a:pt x="7551" y="5152"/>
                    <a:pt x="8460" y="4622"/>
                  </a:cubicBezTo>
                  <a:cubicBezTo>
                    <a:pt x="10291" y="3574"/>
                    <a:pt x="10279" y="1856"/>
                    <a:pt x="8448" y="796"/>
                  </a:cubicBezTo>
                  <a:cubicBezTo>
                    <a:pt x="7532" y="265"/>
                    <a:pt x="6333" y="0"/>
                    <a:pt x="5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2"/>
            <p:cNvSpPr/>
            <p:nvPr/>
          </p:nvSpPr>
          <p:spPr>
            <a:xfrm>
              <a:off x="1020725" y="1800135"/>
              <a:ext cx="301377" cy="157455"/>
            </a:xfrm>
            <a:custGeom>
              <a:avLst/>
              <a:gdLst/>
              <a:ahLst/>
              <a:cxnLst/>
              <a:rect l="l" t="t" r="r" b="b"/>
              <a:pathLst>
                <a:path w="6213" h="3246" extrusionOk="0">
                  <a:moveTo>
                    <a:pt x="6200" y="13"/>
                  </a:moveTo>
                  <a:lnTo>
                    <a:pt x="6198" y="313"/>
                  </a:lnTo>
                  <a:lnTo>
                    <a:pt x="6198" y="313"/>
                  </a:lnTo>
                  <a:cubicBezTo>
                    <a:pt x="6200" y="304"/>
                    <a:pt x="6200" y="293"/>
                    <a:pt x="6200" y="279"/>
                  </a:cubicBezTo>
                  <a:cubicBezTo>
                    <a:pt x="6213" y="266"/>
                    <a:pt x="6213" y="253"/>
                    <a:pt x="6213" y="241"/>
                  </a:cubicBezTo>
                  <a:lnTo>
                    <a:pt x="6213" y="203"/>
                  </a:lnTo>
                  <a:lnTo>
                    <a:pt x="6213" y="152"/>
                  </a:lnTo>
                  <a:lnTo>
                    <a:pt x="6213" y="114"/>
                  </a:lnTo>
                  <a:lnTo>
                    <a:pt x="6213" y="64"/>
                  </a:lnTo>
                  <a:cubicBezTo>
                    <a:pt x="6213" y="51"/>
                    <a:pt x="6213" y="26"/>
                    <a:pt x="6200" y="13"/>
                  </a:cubicBezTo>
                  <a:close/>
                  <a:moveTo>
                    <a:pt x="26" y="1"/>
                  </a:moveTo>
                  <a:lnTo>
                    <a:pt x="0" y="1491"/>
                  </a:lnTo>
                  <a:cubicBezTo>
                    <a:pt x="0" y="1945"/>
                    <a:pt x="303" y="2413"/>
                    <a:pt x="922" y="2766"/>
                  </a:cubicBezTo>
                  <a:cubicBezTo>
                    <a:pt x="960" y="2791"/>
                    <a:pt x="998" y="2804"/>
                    <a:pt x="1036" y="2829"/>
                  </a:cubicBezTo>
                  <a:lnTo>
                    <a:pt x="1074" y="2854"/>
                  </a:lnTo>
                  <a:lnTo>
                    <a:pt x="1149" y="2892"/>
                  </a:lnTo>
                  <a:lnTo>
                    <a:pt x="1200" y="2905"/>
                  </a:lnTo>
                  <a:lnTo>
                    <a:pt x="1276" y="2943"/>
                  </a:lnTo>
                  <a:lnTo>
                    <a:pt x="1326" y="2968"/>
                  </a:lnTo>
                  <a:lnTo>
                    <a:pt x="1377" y="2981"/>
                  </a:lnTo>
                  <a:lnTo>
                    <a:pt x="1389" y="2981"/>
                  </a:lnTo>
                  <a:cubicBezTo>
                    <a:pt x="1440" y="3006"/>
                    <a:pt x="1490" y="3019"/>
                    <a:pt x="1541" y="3044"/>
                  </a:cubicBezTo>
                  <a:lnTo>
                    <a:pt x="1566" y="3057"/>
                  </a:lnTo>
                  <a:lnTo>
                    <a:pt x="1718" y="3094"/>
                  </a:lnTo>
                  <a:lnTo>
                    <a:pt x="1768" y="3094"/>
                  </a:lnTo>
                  <a:lnTo>
                    <a:pt x="1869" y="3120"/>
                  </a:lnTo>
                  <a:lnTo>
                    <a:pt x="1920" y="3132"/>
                  </a:lnTo>
                  <a:lnTo>
                    <a:pt x="2033" y="3158"/>
                  </a:lnTo>
                  <a:lnTo>
                    <a:pt x="2071" y="3170"/>
                  </a:lnTo>
                  <a:lnTo>
                    <a:pt x="2084" y="3170"/>
                  </a:lnTo>
                  <a:lnTo>
                    <a:pt x="2172" y="3183"/>
                  </a:lnTo>
                  <a:lnTo>
                    <a:pt x="2223" y="3195"/>
                  </a:lnTo>
                  <a:lnTo>
                    <a:pt x="2349" y="3221"/>
                  </a:lnTo>
                  <a:lnTo>
                    <a:pt x="2374" y="3221"/>
                  </a:lnTo>
                  <a:lnTo>
                    <a:pt x="2526" y="3233"/>
                  </a:lnTo>
                  <a:lnTo>
                    <a:pt x="2564" y="3233"/>
                  </a:lnTo>
                  <a:lnTo>
                    <a:pt x="2677" y="3246"/>
                  </a:lnTo>
                  <a:lnTo>
                    <a:pt x="3662" y="3246"/>
                  </a:lnTo>
                  <a:lnTo>
                    <a:pt x="3826" y="3221"/>
                  </a:lnTo>
                  <a:lnTo>
                    <a:pt x="3851" y="3221"/>
                  </a:lnTo>
                  <a:lnTo>
                    <a:pt x="4028" y="3195"/>
                  </a:lnTo>
                  <a:lnTo>
                    <a:pt x="4041" y="3195"/>
                  </a:lnTo>
                  <a:lnTo>
                    <a:pt x="4091" y="3183"/>
                  </a:lnTo>
                  <a:lnTo>
                    <a:pt x="4167" y="3170"/>
                  </a:lnTo>
                  <a:lnTo>
                    <a:pt x="4230" y="3158"/>
                  </a:lnTo>
                  <a:lnTo>
                    <a:pt x="4319" y="3132"/>
                  </a:lnTo>
                  <a:lnTo>
                    <a:pt x="4382" y="3120"/>
                  </a:lnTo>
                  <a:lnTo>
                    <a:pt x="4458" y="3094"/>
                  </a:lnTo>
                  <a:lnTo>
                    <a:pt x="4521" y="3082"/>
                  </a:lnTo>
                  <a:lnTo>
                    <a:pt x="4596" y="3057"/>
                  </a:lnTo>
                  <a:lnTo>
                    <a:pt x="4634" y="3044"/>
                  </a:lnTo>
                  <a:lnTo>
                    <a:pt x="4660" y="3044"/>
                  </a:lnTo>
                  <a:cubicBezTo>
                    <a:pt x="4698" y="3031"/>
                    <a:pt x="4748" y="3006"/>
                    <a:pt x="4786" y="2993"/>
                  </a:cubicBezTo>
                  <a:lnTo>
                    <a:pt x="4824" y="2981"/>
                  </a:lnTo>
                  <a:lnTo>
                    <a:pt x="4975" y="2918"/>
                  </a:lnTo>
                  <a:lnTo>
                    <a:pt x="5013" y="2905"/>
                  </a:lnTo>
                  <a:lnTo>
                    <a:pt x="5127" y="2854"/>
                  </a:lnTo>
                  <a:lnTo>
                    <a:pt x="5177" y="2829"/>
                  </a:lnTo>
                  <a:cubicBezTo>
                    <a:pt x="5228" y="2804"/>
                    <a:pt x="5266" y="2779"/>
                    <a:pt x="5316" y="2753"/>
                  </a:cubicBezTo>
                  <a:lnTo>
                    <a:pt x="5354" y="2728"/>
                  </a:lnTo>
                  <a:lnTo>
                    <a:pt x="5392" y="2703"/>
                  </a:lnTo>
                  <a:lnTo>
                    <a:pt x="5443" y="2665"/>
                  </a:lnTo>
                  <a:lnTo>
                    <a:pt x="5493" y="2640"/>
                  </a:lnTo>
                  <a:lnTo>
                    <a:pt x="5544" y="2602"/>
                  </a:lnTo>
                  <a:lnTo>
                    <a:pt x="5594" y="2564"/>
                  </a:lnTo>
                  <a:lnTo>
                    <a:pt x="5645" y="2526"/>
                  </a:lnTo>
                  <a:lnTo>
                    <a:pt x="5682" y="2488"/>
                  </a:lnTo>
                  <a:lnTo>
                    <a:pt x="5733" y="2450"/>
                  </a:lnTo>
                  <a:lnTo>
                    <a:pt x="5746" y="2438"/>
                  </a:lnTo>
                  <a:lnTo>
                    <a:pt x="5758" y="2425"/>
                  </a:lnTo>
                  <a:lnTo>
                    <a:pt x="5834" y="2349"/>
                  </a:lnTo>
                  <a:lnTo>
                    <a:pt x="5859" y="2324"/>
                  </a:lnTo>
                  <a:cubicBezTo>
                    <a:pt x="5884" y="2299"/>
                    <a:pt x="5910" y="2261"/>
                    <a:pt x="5935" y="2236"/>
                  </a:cubicBezTo>
                  <a:cubicBezTo>
                    <a:pt x="5948" y="2223"/>
                    <a:pt x="5948" y="2223"/>
                    <a:pt x="5948" y="2211"/>
                  </a:cubicBezTo>
                  <a:cubicBezTo>
                    <a:pt x="5973" y="2185"/>
                    <a:pt x="5985" y="2173"/>
                    <a:pt x="5998" y="2147"/>
                  </a:cubicBezTo>
                  <a:lnTo>
                    <a:pt x="6023" y="2122"/>
                  </a:lnTo>
                  <a:lnTo>
                    <a:pt x="6049" y="2059"/>
                  </a:lnTo>
                  <a:lnTo>
                    <a:pt x="6049" y="2046"/>
                  </a:lnTo>
                  <a:lnTo>
                    <a:pt x="6061" y="2021"/>
                  </a:lnTo>
                  <a:lnTo>
                    <a:pt x="6086" y="1983"/>
                  </a:lnTo>
                  <a:lnTo>
                    <a:pt x="6112" y="1933"/>
                  </a:lnTo>
                  <a:lnTo>
                    <a:pt x="6124" y="1895"/>
                  </a:lnTo>
                  <a:lnTo>
                    <a:pt x="6137" y="1870"/>
                  </a:lnTo>
                  <a:lnTo>
                    <a:pt x="6137" y="1844"/>
                  </a:lnTo>
                  <a:lnTo>
                    <a:pt x="6150" y="1806"/>
                  </a:lnTo>
                  <a:cubicBezTo>
                    <a:pt x="6162" y="1794"/>
                    <a:pt x="6162" y="1781"/>
                    <a:pt x="6162" y="1769"/>
                  </a:cubicBezTo>
                  <a:cubicBezTo>
                    <a:pt x="6162" y="1743"/>
                    <a:pt x="6162" y="1731"/>
                    <a:pt x="6175" y="1718"/>
                  </a:cubicBezTo>
                  <a:cubicBezTo>
                    <a:pt x="6188" y="1705"/>
                    <a:pt x="6175" y="1705"/>
                    <a:pt x="6175" y="1693"/>
                  </a:cubicBezTo>
                  <a:lnTo>
                    <a:pt x="6175" y="1680"/>
                  </a:lnTo>
                  <a:cubicBezTo>
                    <a:pt x="6175" y="1668"/>
                    <a:pt x="6175" y="1642"/>
                    <a:pt x="6188" y="1630"/>
                  </a:cubicBezTo>
                  <a:lnTo>
                    <a:pt x="6188" y="1592"/>
                  </a:lnTo>
                  <a:lnTo>
                    <a:pt x="6188" y="1541"/>
                  </a:lnTo>
                  <a:cubicBezTo>
                    <a:pt x="6188" y="1541"/>
                    <a:pt x="6188" y="1529"/>
                    <a:pt x="6188" y="1516"/>
                  </a:cubicBezTo>
                  <a:lnTo>
                    <a:pt x="6188" y="1491"/>
                  </a:lnTo>
                  <a:lnTo>
                    <a:pt x="6198" y="313"/>
                  </a:lnTo>
                  <a:lnTo>
                    <a:pt x="6198" y="313"/>
                  </a:lnTo>
                  <a:cubicBezTo>
                    <a:pt x="6196" y="319"/>
                    <a:pt x="6193" y="324"/>
                    <a:pt x="6188" y="329"/>
                  </a:cubicBezTo>
                  <a:lnTo>
                    <a:pt x="6175" y="367"/>
                  </a:lnTo>
                  <a:cubicBezTo>
                    <a:pt x="6175" y="380"/>
                    <a:pt x="6162" y="392"/>
                    <a:pt x="6162" y="405"/>
                  </a:cubicBezTo>
                  <a:lnTo>
                    <a:pt x="6137" y="455"/>
                  </a:lnTo>
                  <a:lnTo>
                    <a:pt x="6124" y="493"/>
                  </a:lnTo>
                  <a:lnTo>
                    <a:pt x="6099" y="544"/>
                  </a:lnTo>
                  <a:lnTo>
                    <a:pt x="6074" y="582"/>
                  </a:lnTo>
                  <a:lnTo>
                    <a:pt x="6049" y="632"/>
                  </a:lnTo>
                  <a:lnTo>
                    <a:pt x="6023" y="670"/>
                  </a:lnTo>
                  <a:lnTo>
                    <a:pt x="5973" y="733"/>
                  </a:lnTo>
                  <a:lnTo>
                    <a:pt x="5960" y="758"/>
                  </a:lnTo>
                  <a:cubicBezTo>
                    <a:pt x="5935" y="784"/>
                    <a:pt x="5910" y="822"/>
                    <a:pt x="5884" y="847"/>
                  </a:cubicBezTo>
                  <a:lnTo>
                    <a:pt x="5859" y="872"/>
                  </a:lnTo>
                  <a:lnTo>
                    <a:pt x="5783" y="948"/>
                  </a:lnTo>
                  <a:cubicBezTo>
                    <a:pt x="5771" y="960"/>
                    <a:pt x="5758" y="960"/>
                    <a:pt x="5746" y="973"/>
                  </a:cubicBezTo>
                  <a:lnTo>
                    <a:pt x="5708" y="1011"/>
                  </a:lnTo>
                  <a:lnTo>
                    <a:pt x="5670" y="1049"/>
                  </a:lnTo>
                  <a:lnTo>
                    <a:pt x="5619" y="1087"/>
                  </a:lnTo>
                  <a:lnTo>
                    <a:pt x="5569" y="1125"/>
                  </a:lnTo>
                  <a:lnTo>
                    <a:pt x="5518" y="1162"/>
                  </a:lnTo>
                  <a:lnTo>
                    <a:pt x="5468" y="1200"/>
                  </a:lnTo>
                  <a:lnTo>
                    <a:pt x="5405" y="1226"/>
                  </a:lnTo>
                  <a:lnTo>
                    <a:pt x="5341" y="1276"/>
                  </a:lnTo>
                  <a:cubicBezTo>
                    <a:pt x="5291" y="1301"/>
                    <a:pt x="5240" y="1327"/>
                    <a:pt x="5190" y="1352"/>
                  </a:cubicBezTo>
                  <a:lnTo>
                    <a:pt x="5152" y="1377"/>
                  </a:lnTo>
                  <a:lnTo>
                    <a:pt x="5038" y="1428"/>
                  </a:lnTo>
                  <a:lnTo>
                    <a:pt x="5001" y="1440"/>
                  </a:lnTo>
                  <a:cubicBezTo>
                    <a:pt x="4950" y="1466"/>
                    <a:pt x="4900" y="1491"/>
                    <a:pt x="4836" y="1503"/>
                  </a:cubicBezTo>
                  <a:lnTo>
                    <a:pt x="4811" y="1516"/>
                  </a:lnTo>
                  <a:lnTo>
                    <a:pt x="4672" y="1567"/>
                  </a:lnTo>
                  <a:lnTo>
                    <a:pt x="4622" y="1579"/>
                  </a:lnTo>
                  <a:lnTo>
                    <a:pt x="4546" y="1604"/>
                  </a:lnTo>
                  <a:lnTo>
                    <a:pt x="4483" y="1630"/>
                  </a:lnTo>
                  <a:lnTo>
                    <a:pt x="4407" y="1642"/>
                  </a:lnTo>
                  <a:lnTo>
                    <a:pt x="4344" y="1668"/>
                  </a:lnTo>
                  <a:lnTo>
                    <a:pt x="4256" y="1680"/>
                  </a:lnTo>
                  <a:lnTo>
                    <a:pt x="4192" y="1693"/>
                  </a:lnTo>
                  <a:lnTo>
                    <a:pt x="4117" y="1718"/>
                  </a:lnTo>
                  <a:lnTo>
                    <a:pt x="4054" y="1718"/>
                  </a:lnTo>
                  <a:lnTo>
                    <a:pt x="3877" y="1756"/>
                  </a:lnTo>
                  <a:lnTo>
                    <a:pt x="3851" y="1756"/>
                  </a:lnTo>
                  <a:lnTo>
                    <a:pt x="3687" y="1769"/>
                  </a:lnTo>
                  <a:lnTo>
                    <a:pt x="3624" y="1769"/>
                  </a:lnTo>
                  <a:lnTo>
                    <a:pt x="3536" y="1781"/>
                  </a:lnTo>
                  <a:lnTo>
                    <a:pt x="2690" y="1781"/>
                  </a:lnTo>
                  <a:lnTo>
                    <a:pt x="2576" y="1769"/>
                  </a:lnTo>
                  <a:lnTo>
                    <a:pt x="2538" y="1769"/>
                  </a:lnTo>
                  <a:cubicBezTo>
                    <a:pt x="2488" y="1769"/>
                    <a:pt x="2437" y="1756"/>
                    <a:pt x="2387" y="1743"/>
                  </a:cubicBezTo>
                  <a:lnTo>
                    <a:pt x="2374" y="1743"/>
                  </a:lnTo>
                  <a:lnTo>
                    <a:pt x="2248" y="1731"/>
                  </a:lnTo>
                  <a:lnTo>
                    <a:pt x="2185" y="1718"/>
                  </a:lnTo>
                  <a:lnTo>
                    <a:pt x="2096" y="1705"/>
                  </a:lnTo>
                  <a:lnTo>
                    <a:pt x="2046" y="1693"/>
                  </a:lnTo>
                  <a:lnTo>
                    <a:pt x="1945" y="1668"/>
                  </a:lnTo>
                  <a:lnTo>
                    <a:pt x="1882" y="1655"/>
                  </a:lnTo>
                  <a:lnTo>
                    <a:pt x="1793" y="1630"/>
                  </a:lnTo>
                  <a:lnTo>
                    <a:pt x="1730" y="1617"/>
                  </a:lnTo>
                  <a:lnTo>
                    <a:pt x="1591" y="1567"/>
                  </a:lnTo>
                  <a:lnTo>
                    <a:pt x="1566" y="1567"/>
                  </a:lnTo>
                  <a:lnTo>
                    <a:pt x="1402" y="1503"/>
                  </a:lnTo>
                  <a:lnTo>
                    <a:pt x="1339" y="1478"/>
                  </a:lnTo>
                  <a:lnTo>
                    <a:pt x="1288" y="1453"/>
                  </a:lnTo>
                  <a:lnTo>
                    <a:pt x="1212" y="1428"/>
                  </a:lnTo>
                  <a:lnTo>
                    <a:pt x="1162" y="1402"/>
                  </a:lnTo>
                  <a:lnTo>
                    <a:pt x="1086" y="1364"/>
                  </a:lnTo>
                  <a:lnTo>
                    <a:pt x="1048" y="1352"/>
                  </a:lnTo>
                  <a:lnTo>
                    <a:pt x="935" y="1289"/>
                  </a:lnTo>
                  <a:cubicBezTo>
                    <a:pt x="329" y="935"/>
                    <a:pt x="26" y="468"/>
                    <a:pt x="26" y="1"/>
                  </a:cubicBezTo>
                  <a:close/>
                </a:path>
              </a:pathLst>
            </a:custGeom>
            <a:solidFill>
              <a:srgbClr val="AC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2"/>
            <p:cNvSpPr/>
            <p:nvPr/>
          </p:nvSpPr>
          <p:spPr>
            <a:xfrm>
              <a:off x="1006027" y="1713017"/>
              <a:ext cx="331403" cy="174773"/>
            </a:xfrm>
            <a:custGeom>
              <a:avLst/>
              <a:gdLst/>
              <a:ahLst/>
              <a:cxnLst/>
              <a:rect l="l" t="t" r="r" b="b"/>
              <a:pathLst>
                <a:path w="6832" h="3603" extrusionOk="0">
                  <a:moveTo>
                    <a:pt x="3398" y="1"/>
                  </a:moveTo>
                  <a:cubicBezTo>
                    <a:pt x="2601" y="1"/>
                    <a:pt x="1806" y="174"/>
                    <a:pt x="1200" y="521"/>
                  </a:cubicBezTo>
                  <a:cubicBezTo>
                    <a:pt x="0" y="1229"/>
                    <a:pt x="0" y="2365"/>
                    <a:pt x="1225" y="3072"/>
                  </a:cubicBezTo>
                  <a:cubicBezTo>
                    <a:pt x="1831" y="3426"/>
                    <a:pt x="2627" y="3602"/>
                    <a:pt x="3422" y="3602"/>
                  </a:cubicBezTo>
                  <a:cubicBezTo>
                    <a:pt x="4218" y="3602"/>
                    <a:pt x="5013" y="3426"/>
                    <a:pt x="5619" y="3072"/>
                  </a:cubicBezTo>
                  <a:cubicBezTo>
                    <a:pt x="6831" y="2365"/>
                    <a:pt x="6819" y="1229"/>
                    <a:pt x="5607" y="521"/>
                  </a:cubicBezTo>
                  <a:cubicBezTo>
                    <a:pt x="4994" y="174"/>
                    <a:pt x="4196" y="1"/>
                    <a:pt x="3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2"/>
            <p:cNvSpPr/>
            <p:nvPr/>
          </p:nvSpPr>
          <p:spPr>
            <a:xfrm>
              <a:off x="1056232" y="1927077"/>
              <a:ext cx="2312886" cy="1329494"/>
            </a:xfrm>
            <a:custGeom>
              <a:avLst/>
              <a:gdLst/>
              <a:ahLst/>
              <a:cxnLst/>
              <a:rect l="l" t="t" r="r" b="b"/>
              <a:pathLst>
                <a:path w="47681" h="27408" extrusionOk="0">
                  <a:moveTo>
                    <a:pt x="28950" y="1"/>
                  </a:moveTo>
                  <a:cubicBezTo>
                    <a:pt x="28424" y="1"/>
                    <a:pt x="27900" y="118"/>
                    <a:pt x="27502" y="351"/>
                  </a:cubicBezTo>
                  <a:lnTo>
                    <a:pt x="796" y="15870"/>
                  </a:lnTo>
                  <a:cubicBezTo>
                    <a:pt x="1" y="16337"/>
                    <a:pt x="1" y="17082"/>
                    <a:pt x="809" y="17549"/>
                  </a:cubicBezTo>
                  <a:lnTo>
                    <a:pt x="17274" y="27057"/>
                  </a:lnTo>
                  <a:cubicBezTo>
                    <a:pt x="17678" y="27291"/>
                    <a:pt x="18206" y="27408"/>
                    <a:pt x="18731" y="27408"/>
                  </a:cubicBezTo>
                  <a:cubicBezTo>
                    <a:pt x="19257" y="27408"/>
                    <a:pt x="19781" y="27291"/>
                    <a:pt x="20179" y="27057"/>
                  </a:cubicBezTo>
                  <a:lnTo>
                    <a:pt x="46885" y="11539"/>
                  </a:lnTo>
                  <a:cubicBezTo>
                    <a:pt x="47680" y="11071"/>
                    <a:pt x="47680" y="10326"/>
                    <a:pt x="46872" y="9859"/>
                  </a:cubicBezTo>
                  <a:lnTo>
                    <a:pt x="30407" y="351"/>
                  </a:lnTo>
                  <a:cubicBezTo>
                    <a:pt x="30002" y="118"/>
                    <a:pt x="29475" y="1"/>
                    <a:pt x="28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2"/>
            <p:cNvSpPr/>
            <p:nvPr/>
          </p:nvSpPr>
          <p:spPr>
            <a:xfrm>
              <a:off x="1066030" y="2445709"/>
              <a:ext cx="2293289" cy="907769"/>
            </a:xfrm>
            <a:custGeom>
              <a:avLst/>
              <a:gdLst/>
              <a:ahLst/>
              <a:cxnLst/>
              <a:rect l="l" t="t" r="r" b="b"/>
              <a:pathLst>
                <a:path w="47277" h="18714" extrusionOk="0">
                  <a:moveTo>
                    <a:pt x="47251" y="1"/>
                  </a:moveTo>
                  <a:lnTo>
                    <a:pt x="47251" y="217"/>
                  </a:lnTo>
                  <a:lnTo>
                    <a:pt x="47251" y="217"/>
                  </a:lnTo>
                  <a:cubicBezTo>
                    <a:pt x="47254" y="206"/>
                    <a:pt x="47257" y="196"/>
                    <a:pt x="47264" y="190"/>
                  </a:cubicBezTo>
                  <a:cubicBezTo>
                    <a:pt x="47276" y="165"/>
                    <a:pt x="47276" y="152"/>
                    <a:pt x="47276" y="140"/>
                  </a:cubicBezTo>
                  <a:lnTo>
                    <a:pt x="47276" y="76"/>
                  </a:lnTo>
                  <a:cubicBezTo>
                    <a:pt x="47276" y="51"/>
                    <a:pt x="47276" y="26"/>
                    <a:pt x="47251" y="1"/>
                  </a:cubicBezTo>
                  <a:close/>
                  <a:moveTo>
                    <a:pt x="47251" y="217"/>
                  </a:moveTo>
                  <a:cubicBezTo>
                    <a:pt x="47248" y="228"/>
                    <a:pt x="47245" y="241"/>
                    <a:pt x="47238" y="253"/>
                  </a:cubicBezTo>
                  <a:cubicBezTo>
                    <a:pt x="47238" y="266"/>
                    <a:pt x="47226" y="278"/>
                    <a:pt x="47226" y="304"/>
                  </a:cubicBezTo>
                  <a:cubicBezTo>
                    <a:pt x="47213" y="316"/>
                    <a:pt x="47201" y="342"/>
                    <a:pt x="47188" y="367"/>
                  </a:cubicBezTo>
                  <a:cubicBezTo>
                    <a:pt x="47175" y="379"/>
                    <a:pt x="47175" y="392"/>
                    <a:pt x="47163" y="405"/>
                  </a:cubicBezTo>
                  <a:lnTo>
                    <a:pt x="47112" y="480"/>
                  </a:lnTo>
                  <a:cubicBezTo>
                    <a:pt x="47100" y="493"/>
                    <a:pt x="47087" y="506"/>
                    <a:pt x="47087" y="518"/>
                  </a:cubicBezTo>
                  <a:cubicBezTo>
                    <a:pt x="47049" y="556"/>
                    <a:pt x="47024" y="581"/>
                    <a:pt x="46999" y="619"/>
                  </a:cubicBezTo>
                  <a:lnTo>
                    <a:pt x="46961" y="645"/>
                  </a:lnTo>
                  <a:lnTo>
                    <a:pt x="46897" y="695"/>
                  </a:lnTo>
                  <a:cubicBezTo>
                    <a:pt x="46885" y="720"/>
                    <a:pt x="46860" y="733"/>
                    <a:pt x="46834" y="746"/>
                  </a:cubicBezTo>
                  <a:cubicBezTo>
                    <a:pt x="46822" y="758"/>
                    <a:pt x="46796" y="784"/>
                    <a:pt x="46771" y="796"/>
                  </a:cubicBezTo>
                  <a:cubicBezTo>
                    <a:pt x="46746" y="809"/>
                    <a:pt x="46721" y="834"/>
                    <a:pt x="46683" y="847"/>
                  </a:cubicBezTo>
                  <a:lnTo>
                    <a:pt x="19977" y="16365"/>
                  </a:lnTo>
                  <a:cubicBezTo>
                    <a:pt x="19888" y="16416"/>
                    <a:pt x="19800" y="16466"/>
                    <a:pt x="19699" y="16504"/>
                  </a:cubicBezTo>
                  <a:lnTo>
                    <a:pt x="19610" y="16529"/>
                  </a:lnTo>
                  <a:cubicBezTo>
                    <a:pt x="19547" y="16555"/>
                    <a:pt x="19484" y="16567"/>
                    <a:pt x="19421" y="16593"/>
                  </a:cubicBezTo>
                  <a:cubicBezTo>
                    <a:pt x="19358" y="16605"/>
                    <a:pt x="19295" y="16630"/>
                    <a:pt x="19219" y="16643"/>
                  </a:cubicBezTo>
                  <a:cubicBezTo>
                    <a:pt x="19143" y="16656"/>
                    <a:pt x="19055" y="16668"/>
                    <a:pt x="18966" y="16681"/>
                  </a:cubicBezTo>
                  <a:lnTo>
                    <a:pt x="18903" y="16681"/>
                  </a:lnTo>
                  <a:cubicBezTo>
                    <a:pt x="18790" y="16694"/>
                    <a:pt x="18676" y="16706"/>
                    <a:pt x="18562" y="16706"/>
                  </a:cubicBezTo>
                  <a:lnTo>
                    <a:pt x="18512" y="16706"/>
                  </a:lnTo>
                  <a:cubicBezTo>
                    <a:pt x="18398" y="16706"/>
                    <a:pt x="18285" y="16694"/>
                    <a:pt x="18171" y="16681"/>
                  </a:cubicBezTo>
                  <a:lnTo>
                    <a:pt x="18120" y="16681"/>
                  </a:lnTo>
                  <a:cubicBezTo>
                    <a:pt x="18007" y="16668"/>
                    <a:pt x="17893" y="16656"/>
                    <a:pt x="17792" y="16630"/>
                  </a:cubicBezTo>
                  <a:lnTo>
                    <a:pt x="17729" y="16618"/>
                  </a:lnTo>
                  <a:cubicBezTo>
                    <a:pt x="17641" y="16593"/>
                    <a:pt x="17540" y="16555"/>
                    <a:pt x="17451" y="16529"/>
                  </a:cubicBezTo>
                  <a:lnTo>
                    <a:pt x="17401" y="16517"/>
                  </a:lnTo>
                  <a:cubicBezTo>
                    <a:pt x="17287" y="16466"/>
                    <a:pt x="17186" y="16416"/>
                    <a:pt x="17085" y="16365"/>
                  </a:cubicBezTo>
                  <a:lnTo>
                    <a:pt x="607" y="6857"/>
                  </a:lnTo>
                  <a:cubicBezTo>
                    <a:pt x="203" y="6617"/>
                    <a:pt x="1" y="6314"/>
                    <a:pt x="1" y="6011"/>
                  </a:cubicBezTo>
                  <a:lnTo>
                    <a:pt x="1" y="8019"/>
                  </a:lnTo>
                  <a:cubicBezTo>
                    <a:pt x="1" y="8322"/>
                    <a:pt x="203" y="8638"/>
                    <a:pt x="607" y="8865"/>
                  </a:cubicBezTo>
                  <a:lnTo>
                    <a:pt x="17072" y="18373"/>
                  </a:lnTo>
                  <a:cubicBezTo>
                    <a:pt x="17161" y="18436"/>
                    <a:pt x="17262" y="18474"/>
                    <a:pt x="17363" y="18524"/>
                  </a:cubicBezTo>
                  <a:lnTo>
                    <a:pt x="17375" y="18524"/>
                  </a:lnTo>
                  <a:lnTo>
                    <a:pt x="17426" y="18537"/>
                  </a:lnTo>
                  <a:cubicBezTo>
                    <a:pt x="17489" y="18562"/>
                    <a:pt x="17552" y="18575"/>
                    <a:pt x="17615" y="18600"/>
                  </a:cubicBezTo>
                  <a:lnTo>
                    <a:pt x="17716" y="18625"/>
                  </a:lnTo>
                  <a:lnTo>
                    <a:pt x="17780" y="18638"/>
                  </a:lnTo>
                  <a:lnTo>
                    <a:pt x="17830" y="18651"/>
                  </a:lnTo>
                  <a:cubicBezTo>
                    <a:pt x="17893" y="18663"/>
                    <a:pt x="17956" y="18676"/>
                    <a:pt x="18032" y="18689"/>
                  </a:cubicBezTo>
                  <a:lnTo>
                    <a:pt x="18158" y="18689"/>
                  </a:lnTo>
                  <a:lnTo>
                    <a:pt x="18234" y="18701"/>
                  </a:lnTo>
                  <a:lnTo>
                    <a:pt x="18436" y="18714"/>
                  </a:lnTo>
                  <a:lnTo>
                    <a:pt x="18651" y="18714"/>
                  </a:lnTo>
                  <a:cubicBezTo>
                    <a:pt x="18727" y="18714"/>
                    <a:pt x="18802" y="18714"/>
                    <a:pt x="18865" y="18701"/>
                  </a:cubicBezTo>
                  <a:lnTo>
                    <a:pt x="18903" y="18701"/>
                  </a:lnTo>
                  <a:lnTo>
                    <a:pt x="18954" y="18689"/>
                  </a:lnTo>
                  <a:cubicBezTo>
                    <a:pt x="19017" y="18689"/>
                    <a:pt x="19080" y="18676"/>
                    <a:pt x="19131" y="18663"/>
                  </a:cubicBezTo>
                  <a:lnTo>
                    <a:pt x="19206" y="18651"/>
                  </a:lnTo>
                  <a:cubicBezTo>
                    <a:pt x="19282" y="18638"/>
                    <a:pt x="19345" y="18613"/>
                    <a:pt x="19408" y="18600"/>
                  </a:cubicBezTo>
                  <a:cubicBezTo>
                    <a:pt x="19446" y="18588"/>
                    <a:pt x="19484" y="18588"/>
                    <a:pt x="19522" y="18575"/>
                  </a:cubicBezTo>
                  <a:cubicBezTo>
                    <a:pt x="19560" y="18562"/>
                    <a:pt x="19573" y="18550"/>
                    <a:pt x="19610" y="18537"/>
                  </a:cubicBezTo>
                  <a:lnTo>
                    <a:pt x="19686" y="18512"/>
                  </a:lnTo>
                  <a:cubicBezTo>
                    <a:pt x="19787" y="18474"/>
                    <a:pt x="19876" y="18423"/>
                    <a:pt x="19977" y="18373"/>
                  </a:cubicBezTo>
                  <a:lnTo>
                    <a:pt x="46670" y="2854"/>
                  </a:lnTo>
                  <a:lnTo>
                    <a:pt x="46695" y="2842"/>
                  </a:lnTo>
                  <a:lnTo>
                    <a:pt x="46759" y="2804"/>
                  </a:lnTo>
                  <a:cubicBezTo>
                    <a:pt x="46784" y="2791"/>
                    <a:pt x="46809" y="2766"/>
                    <a:pt x="46822" y="2753"/>
                  </a:cubicBezTo>
                  <a:cubicBezTo>
                    <a:pt x="46847" y="2741"/>
                    <a:pt x="46860" y="2728"/>
                    <a:pt x="46885" y="2715"/>
                  </a:cubicBezTo>
                  <a:cubicBezTo>
                    <a:pt x="46897" y="2690"/>
                    <a:pt x="46923" y="2678"/>
                    <a:pt x="46948" y="2652"/>
                  </a:cubicBezTo>
                  <a:lnTo>
                    <a:pt x="46961" y="2652"/>
                  </a:lnTo>
                  <a:lnTo>
                    <a:pt x="46986" y="2627"/>
                  </a:lnTo>
                  <a:cubicBezTo>
                    <a:pt x="47011" y="2589"/>
                    <a:pt x="47036" y="2564"/>
                    <a:pt x="47074" y="2526"/>
                  </a:cubicBezTo>
                  <a:cubicBezTo>
                    <a:pt x="47074" y="2526"/>
                    <a:pt x="47074" y="2513"/>
                    <a:pt x="47087" y="2513"/>
                  </a:cubicBezTo>
                  <a:cubicBezTo>
                    <a:pt x="47087" y="2501"/>
                    <a:pt x="47100" y="2501"/>
                    <a:pt x="47100" y="2488"/>
                  </a:cubicBezTo>
                  <a:cubicBezTo>
                    <a:pt x="47112" y="2463"/>
                    <a:pt x="47137" y="2438"/>
                    <a:pt x="47150" y="2412"/>
                  </a:cubicBezTo>
                  <a:cubicBezTo>
                    <a:pt x="47150" y="2412"/>
                    <a:pt x="47163" y="2400"/>
                    <a:pt x="47163" y="2387"/>
                  </a:cubicBezTo>
                  <a:lnTo>
                    <a:pt x="47163" y="2375"/>
                  </a:lnTo>
                  <a:cubicBezTo>
                    <a:pt x="47175" y="2349"/>
                    <a:pt x="47188" y="2337"/>
                    <a:pt x="47201" y="2311"/>
                  </a:cubicBezTo>
                  <a:cubicBezTo>
                    <a:pt x="47213" y="2286"/>
                    <a:pt x="47213" y="2286"/>
                    <a:pt x="47213" y="2274"/>
                  </a:cubicBezTo>
                  <a:cubicBezTo>
                    <a:pt x="47226" y="2261"/>
                    <a:pt x="47213" y="2261"/>
                    <a:pt x="47213" y="2261"/>
                  </a:cubicBezTo>
                  <a:cubicBezTo>
                    <a:pt x="47226" y="2236"/>
                    <a:pt x="47226" y="2223"/>
                    <a:pt x="47238" y="2198"/>
                  </a:cubicBezTo>
                  <a:cubicBezTo>
                    <a:pt x="47238" y="2185"/>
                    <a:pt x="47238" y="2172"/>
                    <a:pt x="47251" y="2160"/>
                  </a:cubicBezTo>
                  <a:lnTo>
                    <a:pt x="47251" y="2147"/>
                  </a:lnTo>
                  <a:cubicBezTo>
                    <a:pt x="47251" y="2122"/>
                    <a:pt x="47251" y="2097"/>
                    <a:pt x="47251" y="2084"/>
                  </a:cubicBezTo>
                  <a:cubicBezTo>
                    <a:pt x="47251" y="2071"/>
                    <a:pt x="47251" y="2046"/>
                    <a:pt x="47251" y="2034"/>
                  </a:cubicBezTo>
                  <a:lnTo>
                    <a:pt x="47251" y="2021"/>
                  </a:lnTo>
                  <a:lnTo>
                    <a:pt x="47251" y="21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2"/>
            <p:cNvSpPr/>
            <p:nvPr/>
          </p:nvSpPr>
          <p:spPr>
            <a:xfrm>
              <a:off x="1347805" y="1998575"/>
              <a:ext cx="1876755" cy="1084191"/>
            </a:xfrm>
            <a:custGeom>
              <a:avLst/>
              <a:gdLst/>
              <a:ahLst/>
              <a:cxnLst/>
              <a:rect l="l" t="t" r="r" b="b"/>
              <a:pathLst>
                <a:path w="38690" h="22351" extrusionOk="0">
                  <a:moveTo>
                    <a:pt x="23128" y="1"/>
                  </a:moveTo>
                  <a:cubicBezTo>
                    <a:pt x="22969" y="1"/>
                    <a:pt x="22811" y="39"/>
                    <a:pt x="22666" y="115"/>
                  </a:cubicBezTo>
                  <a:lnTo>
                    <a:pt x="265" y="13133"/>
                  </a:lnTo>
                  <a:cubicBezTo>
                    <a:pt x="0" y="13285"/>
                    <a:pt x="0" y="13524"/>
                    <a:pt x="265" y="13676"/>
                  </a:cubicBezTo>
                  <a:lnTo>
                    <a:pt x="15102" y="22237"/>
                  </a:lnTo>
                  <a:cubicBezTo>
                    <a:pt x="15247" y="22313"/>
                    <a:pt x="15405" y="22351"/>
                    <a:pt x="15565" y="22351"/>
                  </a:cubicBezTo>
                  <a:cubicBezTo>
                    <a:pt x="15724" y="22351"/>
                    <a:pt x="15885" y="22313"/>
                    <a:pt x="16036" y="22237"/>
                  </a:cubicBezTo>
                  <a:lnTo>
                    <a:pt x="38424" y="9219"/>
                  </a:lnTo>
                  <a:cubicBezTo>
                    <a:pt x="38689" y="9067"/>
                    <a:pt x="38689" y="8827"/>
                    <a:pt x="38424" y="8688"/>
                  </a:cubicBezTo>
                  <a:lnTo>
                    <a:pt x="23600" y="115"/>
                  </a:lnTo>
                  <a:cubicBezTo>
                    <a:pt x="23449" y="39"/>
                    <a:pt x="23288" y="1"/>
                    <a:pt x="231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2"/>
            <p:cNvSpPr/>
            <p:nvPr/>
          </p:nvSpPr>
          <p:spPr>
            <a:xfrm>
              <a:off x="1495992" y="2875817"/>
              <a:ext cx="205235" cy="114284"/>
            </a:xfrm>
            <a:custGeom>
              <a:avLst/>
              <a:gdLst/>
              <a:ahLst/>
              <a:cxnLst/>
              <a:rect l="l" t="t" r="r" b="b"/>
              <a:pathLst>
                <a:path w="4231" h="2356" extrusionOk="0">
                  <a:moveTo>
                    <a:pt x="1174" y="1"/>
                  </a:moveTo>
                  <a:cubicBezTo>
                    <a:pt x="998" y="1"/>
                    <a:pt x="822" y="42"/>
                    <a:pt x="657" y="124"/>
                  </a:cubicBezTo>
                  <a:lnTo>
                    <a:pt x="291" y="339"/>
                  </a:lnTo>
                  <a:cubicBezTo>
                    <a:pt x="1" y="503"/>
                    <a:pt x="1" y="781"/>
                    <a:pt x="291" y="932"/>
                  </a:cubicBezTo>
                  <a:lnTo>
                    <a:pt x="2551" y="2233"/>
                  </a:lnTo>
                  <a:cubicBezTo>
                    <a:pt x="2709" y="2315"/>
                    <a:pt x="2883" y="2356"/>
                    <a:pt x="3058" y="2356"/>
                  </a:cubicBezTo>
                  <a:cubicBezTo>
                    <a:pt x="3233" y="2356"/>
                    <a:pt x="3410" y="2315"/>
                    <a:pt x="3574" y="2233"/>
                  </a:cubicBezTo>
                  <a:lnTo>
                    <a:pt x="3940" y="2018"/>
                  </a:lnTo>
                  <a:cubicBezTo>
                    <a:pt x="4231" y="1854"/>
                    <a:pt x="4231" y="1589"/>
                    <a:pt x="3940" y="1425"/>
                  </a:cubicBezTo>
                  <a:lnTo>
                    <a:pt x="1680" y="124"/>
                  </a:lnTo>
                  <a:cubicBezTo>
                    <a:pt x="1522" y="42"/>
                    <a:pt x="1349" y="1"/>
                    <a:pt x="1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2"/>
            <p:cNvSpPr/>
            <p:nvPr/>
          </p:nvSpPr>
          <p:spPr>
            <a:xfrm>
              <a:off x="2177122" y="2136722"/>
              <a:ext cx="507777" cy="287601"/>
            </a:xfrm>
            <a:custGeom>
              <a:avLst/>
              <a:gdLst/>
              <a:ahLst/>
              <a:cxnLst/>
              <a:rect l="l" t="t" r="r" b="b"/>
              <a:pathLst>
                <a:path w="10468" h="5929" extrusionOk="0">
                  <a:moveTo>
                    <a:pt x="7842" y="0"/>
                  </a:moveTo>
                  <a:cubicBezTo>
                    <a:pt x="7229" y="0"/>
                    <a:pt x="6617" y="133"/>
                    <a:pt x="6149" y="398"/>
                  </a:cubicBezTo>
                  <a:cubicBezTo>
                    <a:pt x="5543" y="764"/>
                    <a:pt x="5329" y="1269"/>
                    <a:pt x="5543" y="1724"/>
                  </a:cubicBezTo>
                  <a:lnTo>
                    <a:pt x="3536" y="562"/>
                  </a:lnTo>
                  <a:cubicBezTo>
                    <a:pt x="3378" y="486"/>
                    <a:pt x="3207" y="449"/>
                    <a:pt x="3038" y="449"/>
                  </a:cubicBezTo>
                  <a:cubicBezTo>
                    <a:pt x="2870" y="449"/>
                    <a:pt x="2702" y="486"/>
                    <a:pt x="2551" y="562"/>
                  </a:cubicBezTo>
                  <a:lnTo>
                    <a:pt x="0" y="2052"/>
                  </a:lnTo>
                  <a:lnTo>
                    <a:pt x="985" y="2620"/>
                  </a:lnTo>
                  <a:lnTo>
                    <a:pt x="3043" y="1421"/>
                  </a:lnTo>
                  <a:lnTo>
                    <a:pt x="3384" y="1623"/>
                  </a:lnTo>
                  <a:lnTo>
                    <a:pt x="1339" y="2822"/>
                  </a:lnTo>
                  <a:lnTo>
                    <a:pt x="5392" y="5158"/>
                  </a:lnTo>
                  <a:lnTo>
                    <a:pt x="7437" y="3959"/>
                  </a:lnTo>
                  <a:lnTo>
                    <a:pt x="7791" y="4161"/>
                  </a:lnTo>
                  <a:lnTo>
                    <a:pt x="5733" y="5360"/>
                  </a:lnTo>
                  <a:lnTo>
                    <a:pt x="6730" y="5929"/>
                  </a:lnTo>
                  <a:lnTo>
                    <a:pt x="9268" y="4451"/>
                  </a:lnTo>
                  <a:cubicBezTo>
                    <a:pt x="9546" y="4287"/>
                    <a:pt x="9546" y="4035"/>
                    <a:pt x="9268" y="3883"/>
                  </a:cubicBezTo>
                  <a:lnTo>
                    <a:pt x="7261" y="2721"/>
                  </a:lnTo>
                  <a:lnTo>
                    <a:pt x="7261" y="2721"/>
                  </a:lnTo>
                  <a:cubicBezTo>
                    <a:pt x="7457" y="2749"/>
                    <a:pt x="7658" y="2764"/>
                    <a:pt x="7858" y="2764"/>
                  </a:cubicBezTo>
                  <a:cubicBezTo>
                    <a:pt x="8471" y="2764"/>
                    <a:pt x="9080" y="2631"/>
                    <a:pt x="9546" y="2355"/>
                  </a:cubicBezTo>
                  <a:cubicBezTo>
                    <a:pt x="10468" y="1825"/>
                    <a:pt x="10468" y="941"/>
                    <a:pt x="9534" y="398"/>
                  </a:cubicBezTo>
                  <a:cubicBezTo>
                    <a:pt x="9066" y="133"/>
                    <a:pt x="8454" y="0"/>
                    <a:pt x="7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2"/>
            <p:cNvSpPr/>
            <p:nvPr/>
          </p:nvSpPr>
          <p:spPr>
            <a:xfrm>
              <a:off x="2668349" y="2289664"/>
              <a:ext cx="12272" cy="6646"/>
            </a:xfrm>
            <a:custGeom>
              <a:avLst/>
              <a:gdLst/>
              <a:ahLst/>
              <a:cxnLst/>
              <a:rect l="l" t="t" r="r" b="b"/>
              <a:pathLst>
                <a:path w="253" h="137" extrusionOk="0">
                  <a:moveTo>
                    <a:pt x="62" y="1"/>
                  </a:moveTo>
                  <a:cubicBezTo>
                    <a:pt x="51" y="1"/>
                    <a:pt x="38" y="4"/>
                    <a:pt x="25" y="10"/>
                  </a:cubicBezTo>
                  <a:cubicBezTo>
                    <a:pt x="0" y="23"/>
                    <a:pt x="0" y="48"/>
                    <a:pt x="25" y="48"/>
                  </a:cubicBezTo>
                  <a:lnTo>
                    <a:pt x="164" y="137"/>
                  </a:lnTo>
                  <a:lnTo>
                    <a:pt x="227" y="137"/>
                  </a:lnTo>
                  <a:cubicBezTo>
                    <a:pt x="253" y="124"/>
                    <a:pt x="240" y="99"/>
                    <a:pt x="227" y="99"/>
                  </a:cubicBezTo>
                  <a:lnTo>
                    <a:pt x="88" y="10"/>
                  </a:lnTo>
                  <a:cubicBezTo>
                    <a:pt x="82" y="4"/>
                    <a:pt x="73" y="1"/>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2"/>
            <p:cNvSpPr/>
            <p:nvPr/>
          </p:nvSpPr>
          <p:spPr>
            <a:xfrm>
              <a:off x="2787772" y="2358300"/>
              <a:ext cx="18433" cy="10769"/>
            </a:xfrm>
            <a:custGeom>
              <a:avLst/>
              <a:gdLst/>
              <a:ahLst/>
              <a:cxnLst/>
              <a:rect l="l" t="t" r="r" b="b"/>
              <a:pathLst>
                <a:path w="380" h="222" extrusionOk="0">
                  <a:moveTo>
                    <a:pt x="62" y="0"/>
                  </a:moveTo>
                  <a:cubicBezTo>
                    <a:pt x="51" y="0"/>
                    <a:pt x="38" y="3"/>
                    <a:pt x="26" y="10"/>
                  </a:cubicBezTo>
                  <a:cubicBezTo>
                    <a:pt x="0" y="22"/>
                    <a:pt x="0" y="47"/>
                    <a:pt x="26" y="47"/>
                  </a:cubicBezTo>
                  <a:lnTo>
                    <a:pt x="291" y="212"/>
                  </a:lnTo>
                  <a:cubicBezTo>
                    <a:pt x="297" y="218"/>
                    <a:pt x="306" y="221"/>
                    <a:pt x="318" y="221"/>
                  </a:cubicBezTo>
                  <a:cubicBezTo>
                    <a:pt x="329" y="221"/>
                    <a:pt x="341" y="218"/>
                    <a:pt x="354" y="212"/>
                  </a:cubicBezTo>
                  <a:cubicBezTo>
                    <a:pt x="379" y="199"/>
                    <a:pt x="379" y="186"/>
                    <a:pt x="354" y="174"/>
                  </a:cubicBezTo>
                  <a:lnTo>
                    <a:pt x="89" y="10"/>
                  </a:lnTo>
                  <a:cubicBezTo>
                    <a:pt x="82" y="3"/>
                    <a:pt x="73" y="0"/>
                    <a:pt x="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2"/>
            <p:cNvSpPr/>
            <p:nvPr/>
          </p:nvSpPr>
          <p:spPr>
            <a:xfrm>
              <a:off x="2762645" y="2344185"/>
              <a:ext cx="18433" cy="10187"/>
            </a:xfrm>
            <a:custGeom>
              <a:avLst/>
              <a:gdLst/>
              <a:ahLst/>
              <a:cxnLst/>
              <a:rect l="l" t="t" r="r" b="b"/>
              <a:pathLst>
                <a:path w="380" h="210" extrusionOk="0">
                  <a:moveTo>
                    <a:pt x="62" y="1"/>
                  </a:moveTo>
                  <a:cubicBezTo>
                    <a:pt x="51" y="1"/>
                    <a:pt x="38" y="4"/>
                    <a:pt x="26" y="10"/>
                  </a:cubicBezTo>
                  <a:cubicBezTo>
                    <a:pt x="1" y="23"/>
                    <a:pt x="13" y="35"/>
                    <a:pt x="26" y="48"/>
                  </a:cubicBezTo>
                  <a:lnTo>
                    <a:pt x="278" y="200"/>
                  </a:lnTo>
                  <a:cubicBezTo>
                    <a:pt x="291" y="206"/>
                    <a:pt x="304" y="209"/>
                    <a:pt x="316" y="209"/>
                  </a:cubicBezTo>
                  <a:cubicBezTo>
                    <a:pt x="329" y="209"/>
                    <a:pt x="342" y="206"/>
                    <a:pt x="354" y="200"/>
                  </a:cubicBezTo>
                  <a:cubicBezTo>
                    <a:pt x="379" y="187"/>
                    <a:pt x="367" y="174"/>
                    <a:pt x="354" y="162"/>
                  </a:cubicBezTo>
                  <a:lnTo>
                    <a:pt x="89" y="10"/>
                  </a:lnTo>
                  <a:cubicBezTo>
                    <a:pt x="83" y="4"/>
                    <a:pt x="73" y="1"/>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2"/>
            <p:cNvSpPr/>
            <p:nvPr/>
          </p:nvSpPr>
          <p:spPr>
            <a:xfrm>
              <a:off x="2737519" y="2330118"/>
              <a:ext cx="18433" cy="9701"/>
            </a:xfrm>
            <a:custGeom>
              <a:avLst/>
              <a:gdLst/>
              <a:ahLst/>
              <a:cxnLst/>
              <a:rect l="l" t="t" r="r" b="b"/>
              <a:pathLst>
                <a:path w="380" h="200" extrusionOk="0">
                  <a:moveTo>
                    <a:pt x="62" y="0"/>
                  </a:moveTo>
                  <a:cubicBezTo>
                    <a:pt x="51" y="0"/>
                    <a:pt x="39" y="3"/>
                    <a:pt x="26" y="10"/>
                  </a:cubicBezTo>
                  <a:cubicBezTo>
                    <a:pt x="1" y="22"/>
                    <a:pt x="13" y="35"/>
                    <a:pt x="26" y="48"/>
                  </a:cubicBezTo>
                  <a:lnTo>
                    <a:pt x="279" y="199"/>
                  </a:lnTo>
                  <a:lnTo>
                    <a:pt x="354" y="199"/>
                  </a:lnTo>
                  <a:cubicBezTo>
                    <a:pt x="380" y="187"/>
                    <a:pt x="380" y="161"/>
                    <a:pt x="354" y="149"/>
                  </a:cubicBezTo>
                  <a:lnTo>
                    <a:pt x="89" y="10"/>
                  </a:lnTo>
                  <a:cubicBezTo>
                    <a:pt x="83" y="3"/>
                    <a:pt x="73" y="0"/>
                    <a:pt x="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2"/>
            <p:cNvSpPr/>
            <p:nvPr/>
          </p:nvSpPr>
          <p:spPr>
            <a:xfrm>
              <a:off x="2713023" y="2315421"/>
              <a:ext cx="17802" cy="10138"/>
            </a:xfrm>
            <a:custGeom>
              <a:avLst/>
              <a:gdLst/>
              <a:ahLst/>
              <a:cxnLst/>
              <a:rect l="l" t="t" r="r" b="b"/>
              <a:pathLst>
                <a:path w="367" h="209" extrusionOk="0">
                  <a:moveTo>
                    <a:pt x="50" y="0"/>
                  </a:moveTo>
                  <a:cubicBezTo>
                    <a:pt x="39" y="0"/>
                    <a:pt x="26" y="3"/>
                    <a:pt x="13" y="10"/>
                  </a:cubicBezTo>
                  <a:cubicBezTo>
                    <a:pt x="1" y="22"/>
                    <a:pt x="1" y="35"/>
                    <a:pt x="13" y="48"/>
                  </a:cubicBezTo>
                  <a:lnTo>
                    <a:pt x="279" y="199"/>
                  </a:lnTo>
                  <a:cubicBezTo>
                    <a:pt x="285" y="205"/>
                    <a:pt x="294" y="209"/>
                    <a:pt x="305" y="209"/>
                  </a:cubicBezTo>
                  <a:cubicBezTo>
                    <a:pt x="316" y="209"/>
                    <a:pt x="329" y="205"/>
                    <a:pt x="342" y="199"/>
                  </a:cubicBezTo>
                  <a:cubicBezTo>
                    <a:pt x="367" y="186"/>
                    <a:pt x="367" y="174"/>
                    <a:pt x="342" y="161"/>
                  </a:cubicBezTo>
                  <a:lnTo>
                    <a:pt x="77" y="10"/>
                  </a:lnTo>
                  <a:cubicBezTo>
                    <a:pt x="70" y="3"/>
                    <a:pt x="61" y="0"/>
                    <a:pt x="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2"/>
            <p:cNvSpPr/>
            <p:nvPr/>
          </p:nvSpPr>
          <p:spPr>
            <a:xfrm>
              <a:off x="2687945" y="2300723"/>
              <a:ext cx="17172" cy="10138"/>
            </a:xfrm>
            <a:custGeom>
              <a:avLst/>
              <a:gdLst/>
              <a:ahLst/>
              <a:cxnLst/>
              <a:rect l="l" t="t" r="r" b="b"/>
              <a:pathLst>
                <a:path w="354" h="209" extrusionOk="0">
                  <a:moveTo>
                    <a:pt x="51" y="0"/>
                  </a:moveTo>
                  <a:cubicBezTo>
                    <a:pt x="38" y="0"/>
                    <a:pt x="25" y="3"/>
                    <a:pt x="13" y="10"/>
                  </a:cubicBezTo>
                  <a:cubicBezTo>
                    <a:pt x="0" y="22"/>
                    <a:pt x="0" y="35"/>
                    <a:pt x="13" y="48"/>
                  </a:cubicBezTo>
                  <a:lnTo>
                    <a:pt x="278" y="199"/>
                  </a:lnTo>
                  <a:cubicBezTo>
                    <a:pt x="284" y="205"/>
                    <a:pt x="294" y="209"/>
                    <a:pt x="305" y="209"/>
                  </a:cubicBezTo>
                  <a:cubicBezTo>
                    <a:pt x="316" y="209"/>
                    <a:pt x="328" y="205"/>
                    <a:pt x="341" y="199"/>
                  </a:cubicBezTo>
                  <a:cubicBezTo>
                    <a:pt x="354" y="186"/>
                    <a:pt x="354" y="174"/>
                    <a:pt x="341" y="161"/>
                  </a:cubicBezTo>
                  <a:lnTo>
                    <a:pt x="88" y="10"/>
                  </a:lnTo>
                  <a:cubicBezTo>
                    <a:pt x="76" y="3"/>
                    <a:pt x="63" y="0"/>
                    <a:pt x="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2"/>
            <p:cNvSpPr/>
            <p:nvPr/>
          </p:nvSpPr>
          <p:spPr>
            <a:xfrm>
              <a:off x="2812850" y="2372998"/>
              <a:ext cx="12321" cy="6597"/>
            </a:xfrm>
            <a:custGeom>
              <a:avLst/>
              <a:gdLst/>
              <a:ahLst/>
              <a:cxnLst/>
              <a:rect l="l" t="t" r="r" b="b"/>
              <a:pathLst>
                <a:path w="254" h="136" extrusionOk="0">
                  <a:moveTo>
                    <a:pt x="63" y="0"/>
                  </a:moveTo>
                  <a:cubicBezTo>
                    <a:pt x="51" y="0"/>
                    <a:pt x="39" y="3"/>
                    <a:pt x="26" y="10"/>
                  </a:cubicBezTo>
                  <a:cubicBezTo>
                    <a:pt x="1" y="22"/>
                    <a:pt x="1" y="48"/>
                    <a:pt x="26" y="48"/>
                  </a:cubicBezTo>
                  <a:lnTo>
                    <a:pt x="165" y="136"/>
                  </a:lnTo>
                  <a:lnTo>
                    <a:pt x="228" y="136"/>
                  </a:lnTo>
                  <a:cubicBezTo>
                    <a:pt x="254" y="123"/>
                    <a:pt x="254" y="98"/>
                    <a:pt x="228" y="98"/>
                  </a:cubicBezTo>
                  <a:lnTo>
                    <a:pt x="89" y="10"/>
                  </a:lnTo>
                  <a:cubicBezTo>
                    <a:pt x="83" y="3"/>
                    <a:pt x="74" y="0"/>
                    <a:pt x="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2"/>
            <p:cNvSpPr/>
            <p:nvPr/>
          </p:nvSpPr>
          <p:spPr>
            <a:xfrm>
              <a:off x="2615670" y="2397930"/>
              <a:ext cx="12272" cy="6646"/>
            </a:xfrm>
            <a:custGeom>
              <a:avLst/>
              <a:gdLst/>
              <a:ahLst/>
              <a:cxnLst/>
              <a:rect l="l" t="t" r="r" b="b"/>
              <a:pathLst>
                <a:path w="253" h="137" extrusionOk="0">
                  <a:moveTo>
                    <a:pt x="25" y="1"/>
                  </a:moveTo>
                  <a:cubicBezTo>
                    <a:pt x="0" y="13"/>
                    <a:pt x="0" y="39"/>
                    <a:pt x="25" y="51"/>
                  </a:cubicBezTo>
                  <a:lnTo>
                    <a:pt x="164" y="127"/>
                  </a:lnTo>
                  <a:cubicBezTo>
                    <a:pt x="171" y="133"/>
                    <a:pt x="180" y="136"/>
                    <a:pt x="191" y="136"/>
                  </a:cubicBezTo>
                  <a:cubicBezTo>
                    <a:pt x="202" y="136"/>
                    <a:pt x="215" y="133"/>
                    <a:pt x="227" y="127"/>
                  </a:cubicBezTo>
                  <a:cubicBezTo>
                    <a:pt x="253" y="114"/>
                    <a:pt x="253" y="102"/>
                    <a:pt x="227" y="89"/>
                  </a:cubicBezTo>
                  <a:lnTo>
                    <a:pt x="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2"/>
            <p:cNvSpPr/>
            <p:nvPr/>
          </p:nvSpPr>
          <p:spPr>
            <a:xfrm>
              <a:off x="2665244" y="2426258"/>
              <a:ext cx="19646" cy="11399"/>
            </a:xfrm>
            <a:custGeom>
              <a:avLst/>
              <a:gdLst/>
              <a:ahLst/>
              <a:cxnLst/>
              <a:rect l="l" t="t" r="r" b="b"/>
              <a:pathLst>
                <a:path w="405" h="235" extrusionOk="0">
                  <a:moveTo>
                    <a:pt x="51" y="1"/>
                  </a:moveTo>
                  <a:cubicBezTo>
                    <a:pt x="39" y="1"/>
                    <a:pt x="26" y="4"/>
                    <a:pt x="13" y="10"/>
                  </a:cubicBezTo>
                  <a:cubicBezTo>
                    <a:pt x="1" y="23"/>
                    <a:pt x="1" y="35"/>
                    <a:pt x="13" y="48"/>
                  </a:cubicBezTo>
                  <a:lnTo>
                    <a:pt x="317" y="225"/>
                  </a:lnTo>
                  <a:cubicBezTo>
                    <a:pt x="323" y="231"/>
                    <a:pt x="332" y="234"/>
                    <a:pt x="343" y="234"/>
                  </a:cubicBezTo>
                  <a:cubicBezTo>
                    <a:pt x="354" y="234"/>
                    <a:pt x="367" y="231"/>
                    <a:pt x="380" y="225"/>
                  </a:cubicBezTo>
                  <a:cubicBezTo>
                    <a:pt x="405" y="212"/>
                    <a:pt x="405" y="187"/>
                    <a:pt x="380" y="174"/>
                  </a:cubicBezTo>
                  <a:lnTo>
                    <a:pt x="89" y="10"/>
                  </a:lnTo>
                  <a:cubicBezTo>
                    <a:pt x="77" y="4"/>
                    <a:pt x="64" y="1"/>
                    <a:pt x="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2"/>
            <p:cNvSpPr/>
            <p:nvPr/>
          </p:nvSpPr>
          <p:spPr>
            <a:xfrm>
              <a:off x="2636480" y="2409717"/>
              <a:ext cx="19646" cy="11399"/>
            </a:xfrm>
            <a:custGeom>
              <a:avLst/>
              <a:gdLst/>
              <a:ahLst/>
              <a:cxnLst/>
              <a:rect l="l" t="t" r="r" b="b"/>
              <a:pathLst>
                <a:path w="405" h="235" extrusionOk="0">
                  <a:moveTo>
                    <a:pt x="62" y="1"/>
                  </a:moveTo>
                  <a:cubicBezTo>
                    <a:pt x="51" y="1"/>
                    <a:pt x="38" y="4"/>
                    <a:pt x="26" y="10"/>
                  </a:cubicBezTo>
                  <a:cubicBezTo>
                    <a:pt x="0" y="23"/>
                    <a:pt x="0" y="48"/>
                    <a:pt x="26" y="48"/>
                  </a:cubicBezTo>
                  <a:lnTo>
                    <a:pt x="316" y="225"/>
                  </a:lnTo>
                  <a:cubicBezTo>
                    <a:pt x="329" y="231"/>
                    <a:pt x="341" y="234"/>
                    <a:pt x="354" y="234"/>
                  </a:cubicBezTo>
                  <a:cubicBezTo>
                    <a:pt x="367" y="234"/>
                    <a:pt x="379" y="231"/>
                    <a:pt x="392" y="225"/>
                  </a:cubicBezTo>
                  <a:cubicBezTo>
                    <a:pt x="404" y="212"/>
                    <a:pt x="404" y="200"/>
                    <a:pt x="392" y="187"/>
                  </a:cubicBezTo>
                  <a:lnTo>
                    <a:pt x="89" y="10"/>
                  </a:lnTo>
                  <a:cubicBezTo>
                    <a:pt x="82" y="4"/>
                    <a:pt x="73" y="1"/>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2"/>
            <p:cNvSpPr/>
            <p:nvPr/>
          </p:nvSpPr>
          <p:spPr>
            <a:xfrm>
              <a:off x="2693426" y="2442799"/>
              <a:ext cx="12321" cy="6500"/>
            </a:xfrm>
            <a:custGeom>
              <a:avLst/>
              <a:gdLst/>
              <a:ahLst/>
              <a:cxnLst/>
              <a:rect l="l" t="t" r="r" b="b"/>
              <a:pathLst>
                <a:path w="254" h="134" extrusionOk="0">
                  <a:moveTo>
                    <a:pt x="58" y="1"/>
                  </a:moveTo>
                  <a:cubicBezTo>
                    <a:pt x="48" y="1"/>
                    <a:pt x="39" y="4"/>
                    <a:pt x="26" y="10"/>
                  </a:cubicBezTo>
                  <a:cubicBezTo>
                    <a:pt x="1" y="23"/>
                    <a:pt x="1" y="35"/>
                    <a:pt x="26" y="48"/>
                  </a:cubicBezTo>
                  <a:lnTo>
                    <a:pt x="165" y="124"/>
                  </a:lnTo>
                  <a:cubicBezTo>
                    <a:pt x="171" y="130"/>
                    <a:pt x="184" y="133"/>
                    <a:pt x="196" y="133"/>
                  </a:cubicBezTo>
                  <a:cubicBezTo>
                    <a:pt x="209" y="133"/>
                    <a:pt x="222" y="130"/>
                    <a:pt x="228" y="124"/>
                  </a:cubicBezTo>
                  <a:cubicBezTo>
                    <a:pt x="253" y="111"/>
                    <a:pt x="253" y="99"/>
                    <a:pt x="228" y="86"/>
                  </a:cubicBezTo>
                  <a:lnTo>
                    <a:pt x="89" y="10"/>
                  </a:lnTo>
                  <a:cubicBezTo>
                    <a:pt x="76" y="4"/>
                    <a:pt x="67" y="1"/>
                    <a:pt x="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2"/>
            <p:cNvSpPr/>
            <p:nvPr/>
          </p:nvSpPr>
          <p:spPr>
            <a:xfrm>
              <a:off x="2675673" y="2468992"/>
              <a:ext cx="113993" cy="66213"/>
            </a:xfrm>
            <a:custGeom>
              <a:avLst/>
              <a:gdLst/>
              <a:ahLst/>
              <a:cxnLst/>
              <a:rect l="l" t="t" r="r" b="b"/>
              <a:pathLst>
                <a:path w="2350" h="1365" extrusionOk="0">
                  <a:moveTo>
                    <a:pt x="455" y="0"/>
                  </a:moveTo>
                  <a:lnTo>
                    <a:pt x="1" y="266"/>
                  </a:lnTo>
                  <a:lnTo>
                    <a:pt x="1895" y="1364"/>
                  </a:lnTo>
                  <a:lnTo>
                    <a:pt x="2349" y="1099"/>
                  </a:lnTo>
                  <a:lnTo>
                    <a:pt x="4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2"/>
            <p:cNvSpPr/>
            <p:nvPr/>
          </p:nvSpPr>
          <p:spPr>
            <a:xfrm>
              <a:off x="2708124" y="2450026"/>
              <a:ext cx="220564" cy="127429"/>
            </a:xfrm>
            <a:custGeom>
              <a:avLst/>
              <a:gdLst/>
              <a:ahLst/>
              <a:cxnLst/>
              <a:rect l="l" t="t" r="r" b="b"/>
              <a:pathLst>
                <a:path w="4547" h="2627" extrusionOk="0">
                  <a:moveTo>
                    <a:pt x="468" y="0"/>
                  </a:moveTo>
                  <a:lnTo>
                    <a:pt x="1" y="265"/>
                  </a:lnTo>
                  <a:lnTo>
                    <a:pt x="4092" y="2626"/>
                  </a:lnTo>
                  <a:lnTo>
                    <a:pt x="4546" y="2361"/>
                  </a:lnTo>
                  <a:lnTo>
                    <a:pt x="4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2"/>
            <p:cNvSpPr/>
            <p:nvPr/>
          </p:nvSpPr>
          <p:spPr>
            <a:xfrm>
              <a:off x="2791458" y="2401617"/>
              <a:ext cx="146396" cy="84597"/>
            </a:xfrm>
            <a:custGeom>
              <a:avLst/>
              <a:gdLst/>
              <a:ahLst/>
              <a:cxnLst/>
              <a:rect l="l" t="t" r="r" b="b"/>
              <a:pathLst>
                <a:path w="3018" h="1744" extrusionOk="0">
                  <a:moveTo>
                    <a:pt x="455" y="1"/>
                  </a:moveTo>
                  <a:lnTo>
                    <a:pt x="0" y="266"/>
                  </a:lnTo>
                  <a:lnTo>
                    <a:pt x="2563" y="1743"/>
                  </a:lnTo>
                  <a:lnTo>
                    <a:pt x="3018" y="1478"/>
                  </a:lnTo>
                  <a:lnTo>
                    <a:pt x="4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2"/>
            <p:cNvSpPr/>
            <p:nvPr/>
          </p:nvSpPr>
          <p:spPr>
            <a:xfrm>
              <a:off x="2755321" y="2423057"/>
              <a:ext cx="113944" cy="65582"/>
            </a:xfrm>
            <a:custGeom>
              <a:avLst/>
              <a:gdLst/>
              <a:ahLst/>
              <a:cxnLst/>
              <a:rect l="l" t="t" r="r" b="b"/>
              <a:pathLst>
                <a:path w="2349" h="1352" extrusionOk="0">
                  <a:moveTo>
                    <a:pt x="455" y="0"/>
                  </a:moveTo>
                  <a:lnTo>
                    <a:pt x="0" y="266"/>
                  </a:lnTo>
                  <a:lnTo>
                    <a:pt x="1894" y="1352"/>
                  </a:lnTo>
                  <a:lnTo>
                    <a:pt x="2349" y="1086"/>
                  </a:lnTo>
                  <a:lnTo>
                    <a:pt x="4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2"/>
            <p:cNvSpPr/>
            <p:nvPr/>
          </p:nvSpPr>
          <p:spPr>
            <a:xfrm>
              <a:off x="2826965" y="2381389"/>
              <a:ext cx="220564" cy="126847"/>
            </a:xfrm>
            <a:custGeom>
              <a:avLst/>
              <a:gdLst/>
              <a:ahLst/>
              <a:cxnLst/>
              <a:rect l="l" t="t" r="r" b="b"/>
              <a:pathLst>
                <a:path w="4547" h="2615" extrusionOk="0">
                  <a:moveTo>
                    <a:pt x="455" y="1"/>
                  </a:moveTo>
                  <a:lnTo>
                    <a:pt x="0" y="266"/>
                  </a:lnTo>
                  <a:lnTo>
                    <a:pt x="4092" y="2615"/>
                  </a:lnTo>
                  <a:lnTo>
                    <a:pt x="4546" y="2349"/>
                  </a:lnTo>
                  <a:lnTo>
                    <a:pt x="4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2"/>
            <p:cNvSpPr/>
            <p:nvPr/>
          </p:nvSpPr>
          <p:spPr>
            <a:xfrm>
              <a:off x="1479452" y="2635613"/>
              <a:ext cx="131164" cy="75381"/>
            </a:xfrm>
            <a:custGeom>
              <a:avLst/>
              <a:gdLst/>
              <a:ahLst/>
              <a:cxnLst/>
              <a:rect l="l" t="t" r="r" b="b"/>
              <a:pathLst>
                <a:path w="2704" h="1554" extrusionOk="0">
                  <a:moveTo>
                    <a:pt x="519" y="0"/>
                  </a:moveTo>
                  <a:lnTo>
                    <a:pt x="1" y="303"/>
                  </a:lnTo>
                  <a:lnTo>
                    <a:pt x="2173" y="1553"/>
                  </a:lnTo>
                  <a:lnTo>
                    <a:pt x="2703" y="1250"/>
                  </a:lnTo>
                  <a:lnTo>
                    <a:pt x="5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2"/>
            <p:cNvSpPr/>
            <p:nvPr/>
          </p:nvSpPr>
          <p:spPr>
            <a:xfrm>
              <a:off x="1517432" y="2613542"/>
              <a:ext cx="253015" cy="146444"/>
            </a:xfrm>
            <a:custGeom>
              <a:avLst/>
              <a:gdLst/>
              <a:ahLst/>
              <a:cxnLst/>
              <a:rect l="l" t="t" r="r" b="b"/>
              <a:pathLst>
                <a:path w="5216" h="3019" extrusionOk="0">
                  <a:moveTo>
                    <a:pt x="518" y="0"/>
                  </a:moveTo>
                  <a:lnTo>
                    <a:pt x="1" y="303"/>
                  </a:lnTo>
                  <a:lnTo>
                    <a:pt x="4698" y="3018"/>
                  </a:lnTo>
                  <a:lnTo>
                    <a:pt x="5216" y="2715"/>
                  </a:lnTo>
                  <a:lnTo>
                    <a:pt x="5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2"/>
            <p:cNvSpPr/>
            <p:nvPr/>
          </p:nvSpPr>
          <p:spPr>
            <a:xfrm>
              <a:off x="1612990" y="2557808"/>
              <a:ext cx="168515" cy="97452"/>
            </a:xfrm>
            <a:custGeom>
              <a:avLst/>
              <a:gdLst/>
              <a:ahLst/>
              <a:cxnLst/>
              <a:rect l="l" t="t" r="r" b="b"/>
              <a:pathLst>
                <a:path w="3474" h="2009" extrusionOk="0">
                  <a:moveTo>
                    <a:pt x="518" y="0"/>
                  </a:moveTo>
                  <a:lnTo>
                    <a:pt x="1" y="303"/>
                  </a:lnTo>
                  <a:lnTo>
                    <a:pt x="2943" y="2008"/>
                  </a:lnTo>
                  <a:lnTo>
                    <a:pt x="3473" y="1705"/>
                  </a:lnTo>
                  <a:lnTo>
                    <a:pt x="5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2"/>
            <p:cNvSpPr/>
            <p:nvPr/>
          </p:nvSpPr>
          <p:spPr>
            <a:xfrm>
              <a:off x="1570741" y="2582304"/>
              <a:ext cx="131116" cy="76011"/>
            </a:xfrm>
            <a:custGeom>
              <a:avLst/>
              <a:gdLst/>
              <a:ahLst/>
              <a:cxnLst/>
              <a:rect l="l" t="t" r="r" b="b"/>
              <a:pathLst>
                <a:path w="2703" h="1567" extrusionOk="0">
                  <a:moveTo>
                    <a:pt x="531" y="0"/>
                  </a:moveTo>
                  <a:lnTo>
                    <a:pt x="0" y="304"/>
                  </a:lnTo>
                  <a:lnTo>
                    <a:pt x="2185" y="1566"/>
                  </a:lnTo>
                  <a:lnTo>
                    <a:pt x="2703" y="1251"/>
                  </a:lnTo>
                  <a:lnTo>
                    <a:pt x="5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2"/>
            <p:cNvSpPr/>
            <p:nvPr/>
          </p:nvSpPr>
          <p:spPr>
            <a:xfrm>
              <a:off x="1653396" y="2533894"/>
              <a:ext cx="253646" cy="146444"/>
            </a:xfrm>
            <a:custGeom>
              <a:avLst/>
              <a:gdLst/>
              <a:ahLst/>
              <a:cxnLst/>
              <a:rect l="l" t="t" r="r" b="b"/>
              <a:pathLst>
                <a:path w="5229" h="3019" extrusionOk="0">
                  <a:moveTo>
                    <a:pt x="531" y="1"/>
                  </a:moveTo>
                  <a:lnTo>
                    <a:pt x="1" y="317"/>
                  </a:lnTo>
                  <a:lnTo>
                    <a:pt x="4698" y="3019"/>
                  </a:lnTo>
                  <a:lnTo>
                    <a:pt x="5229" y="2716"/>
                  </a:lnTo>
                  <a:lnTo>
                    <a:pt x="5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2"/>
            <p:cNvSpPr/>
            <p:nvPr/>
          </p:nvSpPr>
          <p:spPr>
            <a:xfrm>
              <a:off x="1891661" y="2403460"/>
              <a:ext cx="627250" cy="357112"/>
            </a:xfrm>
            <a:custGeom>
              <a:avLst/>
              <a:gdLst/>
              <a:ahLst/>
              <a:cxnLst/>
              <a:rect l="l" t="t" r="r" b="b"/>
              <a:pathLst>
                <a:path w="12931" h="7362" extrusionOk="0">
                  <a:moveTo>
                    <a:pt x="279" y="0"/>
                  </a:moveTo>
                  <a:lnTo>
                    <a:pt x="1" y="165"/>
                  </a:lnTo>
                  <a:lnTo>
                    <a:pt x="2009" y="1326"/>
                  </a:lnTo>
                  <a:cubicBezTo>
                    <a:pt x="2102" y="1373"/>
                    <a:pt x="2210" y="1399"/>
                    <a:pt x="2316" y="1399"/>
                  </a:cubicBezTo>
                  <a:cubicBezTo>
                    <a:pt x="2353" y="1399"/>
                    <a:pt x="2389" y="1396"/>
                    <a:pt x="2425" y="1389"/>
                  </a:cubicBezTo>
                  <a:lnTo>
                    <a:pt x="5064" y="922"/>
                  </a:lnTo>
                  <a:lnTo>
                    <a:pt x="5001" y="809"/>
                  </a:lnTo>
                  <a:lnTo>
                    <a:pt x="5001" y="809"/>
                  </a:lnTo>
                  <a:lnTo>
                    <a:pt x="5077" y="935"/>
                  </a:lnTo>
                  <a:lnTo>
                    <a:pt x="2084" y="3687"/>
                  </a:lnTo>
                  <a:cubicBezTo>
                    <a:pt x="1983" y="3788"/>
                    <a:pt x="1996" y="3902"/>
                    <a:pt x="2135" y="3991"/>
                  </a:cubicBezTo>
                  <a:cubicBezTo>
                    <a:pt x="2228" y="4045"/>
                    <a:pt x="2331" y="4071"/>
                    <a:pt x="2434" y="4071"/>
                  </a:cubicBezTo>
                  <a:cubicBezTo>
                    <a:pt x="2499" y="4071"/>
                    <a:pt x="2564" y="4060"/>
                    <a:pt x="2627" y="4041"/>
                  </a:cubicBezTo>
                  <a:lnTo>
                    <a:pt x="6542" y="2905"/>
                  </a:lnTo>
                  <a:lnTo>
                    <a:pt x="6453" y="2791"/>
                  </a:lnTo>
                  <a:lnTo>
                    <a:pt x="6567" y="2917"/>
                  </a:lnTo>
                  <a:lnTo>
                    <a:pt x="5595" y="4066"/>
                  </a:lnTo>
                  <a:cubicBezTo>
                    <a:pt x="5519" y="4167"/>
                    <a:pt x="5544" y="4268"/>
                    <a:pt x="5683" y="4357"/>
                  </a:cubicBezTo>
                  <a:cubicBezTo>
                    <a:pt x="5772" y="4405"/>
                    <a:pt x="5877" y="4428"/>
                    <a:pt x="5980" y="4428"/>
                  </a:cubicBezTo>
                  <a:cubicBezTo>
                    <a:pt x="6038" y="4428"/>
                    <a:pt x="6096" y="4421"/>
                    <a:pt x="6150" y="4407"/>
                  </a:cubicBezTo>
                  <a:lnTo>
                    <a:pt x="8272" y="3890"/>
                  </a:lnTo>
                  <a:lnTo>
                    <a:pt x="8196" y="3776"/>
                  </a:lnTo>
                  <a:lnTo>
                    <a:pt x="8297" y="3902"/>
                  </a:lnTo>
                  <a:lnTo>
                    <a:pt x="6820" y="5455"/>
                  </a:lnTo>
                  <a:cubicBezTo>
                    <a:pt x="6731" y="5544"/>
                    <a:pt x="6756" y="5670"/>
                    <a:pt x="6895" y="5746"/>
                  </a:cubicBezTo>
                  <a:cubicBezTo>
                    <a:pt x="6986" y="5791"/>
                    <a:pt x="7086" y="5814"/>
                    <a:pt x="7190" y="5814"/>
                  </a:cubicBezTo>
                  <a:cubicBezTo>
                    <a:pt x="7259" y="5814"/>
                    <a:pt x="7330" y="5804"/>
                    <a:pt x="7400" y="5784"/>
                  </a:cubicBezTo>
                  <a:lnTo>
                    <a:pt x="10873" y="4698"/>
                  </a:lnTo>
                  <a:lnTo>
                    <a:pt x="10873" y="4698"/>
                  </a:lnTo>
                  <a:lnTo>
                    <a:pt x="9269" y="6251"/>
                  </a:lnTo>
                  <a:cubicBezTo>
                    <a:pt x="9181" y="6339"/>
                    <a:pt x="9193" y="6453"/>
                    <a:pt x="9332" y="6541"/>
                  </a:cubicBezTo>
                  <a:cubicBezTo>
                    <a:pt x="9437" y="6593"/>
                    <a:pt x="9548" y="6622"/>
                    <a:pt x="9660" y="6622"/>
                  </a:cubicBezTo>
                  <a:cubicBezTo>
                    <a:pt x="9710" y="6622"/>
                    <a:pt x="9761" y="6616"/>
                    <a:pt x="9812" y="6604"/>
                  </a:cubicBezTo>
                  <a:lnTo>
                    <a:pt x="10860" y="6339"/>
                  </a:lnTo>
                  <a:lnTo>
                    <a:pt x="12641" y="7362"/>
                  </a:lnTo>
                  <a:lnTo>
                    <a:pt x="12931" y="7198"/>
                  </a:lnTo>
                  <a:lnTo>
                    <a:pt x="11151" y="6162"/>
                  </a:lnTo>
                  <a:cubicBezTo>
                    <a:pt x="11053" y="6114"/>
                    <a:pt x="10951" y="6091"/>
                    <a:pt x="10847" y="6091"/>
                  </a:cubicBezTo>
                  <a:cubicBezTo>
                    <a:pt x="10789" y="6091"/>
                    <a:pt x="10730" y="6098"/>
                    <a:pt x="10671" y="6112"/>
                  </a:cubicBezTo>
                  <a:lnTo>
                    <a:pt x="9623" y="6364"/>
                  </a:lnTo>
                  <a:lnTo>
                    <a:pt x="11214" y="4811"/>
                  </a:lnTo>
                  <a:cubicBezTo>
                    <a:pt x="11315" y="4723"/>
                    <a:pt x="11289" y="4597"/>
                    <a:pt x="11163" y="4521"/>
                  </a:cubicBezTo>
                  <a:cubicBezTo>
                    <a:pt x="11062" y="4467"/>
                    <a:pt x="10957" y="4441"/>
                    <a:pt x="10849" y="4441"/>
                  </a:cubicBezTo>
                  <a:cubicBezTo>
                    <a:pt x="10782" y="4441"/>
                    <a:pt x="10714" y="4451"/>
                    <a:pt x="10646" y="4470"/>
                  </a:cubicBezTo>
                  <a:lnTo>
                    <a:pt x="7173" y="5569"/>
                  </a:lnTo>
                  <a:lnTo>
                    <a:pt x="7173" y="5569"/>
                  </a:lnTo>
                  <a:lnTo>
                    <a:pt x="8650" y="4016"/>
                  </a:lnTo>
                  <a:cubicBezTo>
                    <a:pt x="8739" y="3927"/>
                    <a:pt x="8714" y="3814"/>
                    <a:pt x="8575" y="3725"/>
                  </a:cubicBezTo>
                  <a:cubicBezTo>
                    <a:pt x="8485" y="3676"/>
                    <a:pt x="8379" y="3649"/>
                    <a:pt x="8275" y="3649"/>
                  </a:cubicBezTo>
                  <a:cubicBezTo>
                    <a:pt x="8218" y="3649"/>
                    <a:pt x="8161" y="3657"/>
                    <a:pt x="8107" y="3675"/>
                  </a:cubicBezTo>
                  <a:lnTo>
                    <a:pt x="5961" y="4180"/>
                  </a:lnTo>
                  <a:lnTo>
                    <a:pt x="5961" y="4180"/>
                  </a:lnTo>
                  <a:lnTo>
                    <a:pt x="6933" y="3018"/>
                  </a:lnTo>
                  <a:cubicBezTo>
                    <a:pt x="7009" y="2917"/>
                    <a:pt x="6984" y="2816"/>
                    <a:pt x="6845" y="2740"/>
                  </a:cubicBezTo>
                  <a:cubicBezTo>
                    <a:pt x="6747" y="2692"/>
                    <a:pt x="6644" y="2664"/>
                    <a:pt x="6539" y="2664"/>
                  </a:cubicBezTo>
                  <a:cubicBezTo>
                    <a:pt x="6481" y="2664"/>
                    <a:pt x="6423" y="2672"/>
                    <a:pt x="6365" y="2690"/>
                  </a:cubicBezTo>
                  <a:lnTo>
                    <a:pt x="2451" y="3826"/>
                  </a:lnTo>
                  <a:lnTo>
                    <a:pt x="2539" y="3927"/>
                  </a:lnTo>
                  <a:lnTo>
                    <a:pt x="2425" y="3814"/>
                  </a:lnTo>
                  <a:lnTo>
                    <a:pt x="5431" y="1061"/>
                  </a:lnTo>
                  <a:cubicBezTo>
                    <a:pt x="5519" y="985"/>
                    <a:pt x="5506" y="834"/>
                    <a:pt x="5405" y="771"/>
                  </a:cubicBezTo>
                  <a:cubicBezTo>
                    <a:pt x="5393" y="771"/>
                    <a:pt x="5380" y="758"/>
                    <a:pt x="5367" y="745"/>
                  </a:cubicBezTo>
                  <a:cubicBezTo>
                    <a:pt x="5273" y="702"/>
                    <a:pt x="5173" y="677"/>
                    <a:pt x="5075" y="677"/>
                  </a:cubicBezTo>
                  <a:cubicBezTo>
                    <a:pt x="5028" y="677"/>
                    <a:pt x="4983" y="683"/>
                    <a:pt x="4938" y="695"/>
                  </a:cubicBezTo>
                  <a:lnTo>
                    <a:pt x="2299" y="1149"/>
                  </a:lnTo>
                  <a:lnTo>
                    <a:pt x="2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2"/>
            <p:cNvSpPr/>
            <p:nvPr/>
          </p:nvSpPr>
          <p:spPr>
            <a:xfrm>
              <a:off x="1864109" y="2716425"/>
              <a:ext cx="401885" cy="232836"/>
            </a:xfrm>
            <a:custGeom>
              <a:avLst/>
              <a:gdLst/>
              <a:ahLst/>
              <a:cxnLst/>
              <a:rect l="l" t="t" r="r" b="b"/>
              <a:pathLst>
                <a:path w="8285" h="4800" extrusionOk="0">
                  <a:moveTo>
                    <a:pt x="4155" y="1"/>
                  </a:moveTo>
                  <a:cubicBezTo>
                    <a:pt x="1869" y="1"/>
                    <a:pt x="13" y="1061"/>
                    <a:pt x="13" y="2387"/>
                  </a:cubicBezTo>
                  <a:cubicBezTo>
                    <a:pt x="1" y="3713"/>
                    <a:pt x="1857" y="4786"/>
                    <a:pt x="4142" y="4799"/>
                  </a:cubicBezTo>
                  <a:cubicBezTo>
                    <a:pt x="6428" y="4799"/>
                    <a:pt x="8284" y="3738"/>
                    <a:pt x="8284" y="2413"/>
                  </a:cubicBezTo>
                  <a:cubicBezTo>
                    <a:pt x="8284" y="1087"/>
                    <a:pt x="6440" y="13"/>
                    <a:pt x="4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2"/>
            <p:cNvSpPr/>
            <p:nvPr/>
          </p:nvSpPr>
          <p:spPr>
            <a:xfrm>
              <a:off x="1975577" y="2786856"/>
              <a:ext cx="208922" cy="68056"/>
            </a:xfrm>
            <a:custGeom>
              <a:avLst/>
              <a:gdLst/>
              <a:ahLst/>
              <a:cxnLst/>
              <a:rect l="l" t="t" r="r" b="b"/>
              <a:pathLst>
                <a:path w="4307" h="1403" extrusionOk="0">
                  <a:moveTo>
                    <a:pt x="1" y="1"/>
                  </a:moveTo>
                  <a:lnTo>
                    <a:pt x="13" y="1402"/>
                  </a:lnTo>
                  <a:lnTo>
                    <a:pt x="4307" y="1402"/>
                  </a:lnTo>
                  <a:lnTo>
                    <a:pt x="4307" y="607"/>
                  </a:lnTo>
                  <a:lnTo>
                    <a:pt x="1377" y="607"/>
                  </a:lnTo>
                  <a:lnTo>
                    <a:pt x="13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2"/>
            <p:cNvSpPr/>
            <p:nvPr/>
          </p:nvSpPr>
          <p:spPr>
            <a:xfrm>
              <a:off x="1490511" y="1392243"/>
              <a:ext cx="653590" cy="755262"/>
            </a:xfrm>
            <a:custGeom>
              <a:avLst/>
              <a:gdLst/>
              <a:ahLst/>
              <a:cxnLst/>
              <a:rect l="l" t="t" r="r" b="b"/>
              <a:pathLst>
                <a:path w="13474" h="15570" extrusionOk="0">
                  <a:moveTo>
                    <a:pt x="13457" y="1973"/>
                  </a:moveTo>
                  <a:lnTo>
                    <a:pt x="13473" y="1983"/>
                  </a:lnTo>
                  <a:cubicBezTo>
                    <a:pt x="13469" y="1978"/>
                    <a:pt x="13463" y="1975"/>
                    <a:pt x="13457" y="1973"/>
                  </a:cubicBezTo>
                  <a:close/>
                  <a:moveTo>
                    <a:pt x="9723" y="0"/>
                  </a:moveTo>
                  <a:lnTo>
                    <a:pt x="9660" y="25"/>
                  </a:lnTo>
                  <a:lnTo>
                    <a:pt x="9635" y="25"/>
                  </a:lnTo>
                  <a:cubicBezTo>
                    <a:pt x="9597" y="38"/>
                    <a:pt x="9559" y="51"/>
                    <a:pt x="9521" y="76"/>
                  </a:cubicBezTo>
                  <a:lnTo>
                    <a:pt x="808" y="5101"/>
                  </a:lnTo>
                  <a:cubicBezTo>
                    <a:pt x="758" y="5127"/>
                    <a:pt x="707" y="5165"/>
                    <a:pt x="657" y="5215"/>
                  </a:cubicBezTo>
                  <a:cubicBezTo>
                    <a:pt x="644" y="5228"/>
                    <a:pt x="619" y="5240"/>
                    <a:pt x="606" y="5253"/>
                  </a:cubicBezTo>
                  <a:lnTo>
                    <a:pt x="531" y="5316"/>
                  </a:lnTo>
                  <a:cubicBezTo>
                    <a:pt x="518" y="5329"/>
                    <a:pt x="505" y="5341"/>
                    <a:pt x="505" y="5354"/>
                  </a:cubicBezTo>
                  <a:lnTo>
                    <a:pt x="467" y="5379"/>
                  </a:lnTo>
                  <a:cubicBezTo>
                    <a:pt x="467" y="5392"/>
                    <a:pt x="455" y="5405"/>
                    <a:pt x="442" y="5417"/>
                  </a:cubicBezTo>
                  <a:cubicBezTo>
                    <a:pt x="430" y="5430"/>
                    <a:pt x="392" y="5468"/>
                    <a:pt x="366" y="5506"/>
                  </a:cubicBezTo>
                  <a:lnTo>
                    <a:pt x="354" y="5531"/>
                  </a:lnTo>
                  <a:cubicBezTo>
                    <a:pt x="341" y="5531"/>
                    <a:pt x="341" y="5543"/>
                    <a:pt x="341" y="5543"/>
                  </a:cubicBezTo>
                  <a:cubicBezTo>
                    <a:pt x="328" y="5556"/>
                    <a:pt x="328" y="5569"/>
                    <a:pt x="316" y="5581"/>
                  </a:cubicBezTo>
                  <a:cubicBezTo>
                    <a:pt x="303" y="5607"/>
                    <a:pt x="278" y="5632"/>
                    <a:pt x="265" y="5644"/>
                  </a:cubicBezTo>
                  <a:cubicBezTo>
                    <a:pt x="253" y="5670"/>
                    <a:pt x="240" y="5695"/>
                    <a:pt x="227" y="5720"/>
                  </a:cubicBezTo>
                  <a:lnTo>
                    <a:pt x="190" y="5783"/>
                  </a:lnTo>
                  <a:cubicBezTo>
                    <a:pt x="177" y="5809"/>
                    <a:pt x="164" y="5834"/>
                    <a:pt x="152" y="5859"/>
                  </a:cubicBezTo>
                  <a:cubicBezTo>
                    <a:pt x="139" y="5872"/>
                    <a:pt x="126" y="5897"/>
                    <a:pt x="126" y="5922"/>
                  </a:cubicBezTo>
                  <a:cubicBezTo>
                    <a:pt x="114" y="5948"/>
                    <a:pt x="101" y="5973"/>
                    <a:pt x="89" y="5998"/>
                  </a:cubicBezTo>
                  <a:lnTo>
                    <a:pt x="63" y="6074"/>
                  </a:lnTo>
                  <a:cubicBezTo>
                    <a:pt x="63" y="6086"/>
                    <a:pt x="51" y="6099"/>
                    <a:pt x="51" y="6112"/>
                  </a:cubicBezTo>
                  <a:cubicBezTo>
                    <a:pt x="51" y="6112"/>
                    <a:pt x="51" y="6124"/>
                    <a:pt x="51" y="6124"/>
                  </a:cubicBezTo>
                  <a:cubicBezTo>
                    <a:pt x="51" y="6137"/>
                    <a:pt x="51" y="6150"/>
                    <a:pt x="51" y="6162"/>
                  </a:cubicBezTo>
                  <a:cubicBezTo>
                    <a:pt x="38" y="6187"/>
                    <a:pt x="38" y="6225"/>
                    <a:pt x="25" y="6251"/>
                  </a:cubicBezTo>
                  <a:cubicBezTo>
                    <a:pt x="25" y="6288"/>
                    <a:pt x="25" y="6301"/>
                    <a:pt x="13" y="6314"/>
                  </a:cubicBezTo>
                  <a:lnTo>
                    <a:pt x="13" y="6339"/>
                  </a:lnTo>
                  <a:lnTo>
                    <a:pt x="13" y="6377"/>
                  </a:lnTo>
                  <a:cubicBezTo>
                    <a:pt x="13" y="6427"/>
                    <a:pt x="13" y="6478"/>
                    <a:pt x="0" y="6528"/>
                  </a:cubicBezTo>
                  <a:lnTo>
                    <a:pt x="25" y="13069"/>
                  </a:lnTo>
                  <a:cubicBezTo>
                    <a:pt x="0" y="13284"/>
                    <a:pt x="101" y="13498"/>
                    <a:pt x="265" y="13612"/>
                  </a:cubicBezTo>
                  <a:lnTo>
                    <a:pt x="3637" y="15569"/>
                  </a:lnTo>
                  <a:cubicBezTo>
                    <a:pt x="3460" y="15443"/>
                    <a:pt x="3372" y="15241"/>
                    <a:pt x="3397" y="15026"/>
                  </a:cubicBezTo>
                  <a:lnTo>
                    <a:pt x="3372" y="8486"/>
                  </a:lnTo>
                  <a:cubicBezTo>
                    <a:pt x="3372" y="8422"/>
                    <a:pt x="3384" y="8359"/>
                    <a:pt x="3384" y="8296"/>
                  </a:cubicBezTo>
                  <a:lnTo>
                    <a:pt x="3384" y="8271"/>
                  </a:lnTo>
                  <a:cubicBezTo>
                    <a:pt x="3397" y="8208"/>
                    <a:pt x="3409" y="8145"/>
                    <a:pt x="3435" y="8081"/>
                  </a:cubicBezTo>
                  <a:lnTo>
                    <a:pt x="3435" y="8069"/>
                  </a:lnTo>
                  <a:cubicBezTo>
                    <a:pt x="3447" y="7993"/>
                    <a:pt x="3473" y="7930"/>
                    <a:pt x="3511" y="7867"/>
                  </a:cubicBezTo>
                  <a:cubicBezTo>
                    <a:pt x="3536" y="7791"/>
                    <a:pt x="3574" y="7728"/>
                    <a:pt x="3599" y="7665"/>
                  </a:cubicBezTo>
                  <a:cubicBezTo>
                    <a:pt x="3637" y="7602"/>
                    <a:pt x="3675" y="7539"/>
                    <a:pt x="3725" y="7488"/>
                  </a:cubicBezTo>
                  <a:lnTo>
                    <a:pt x="3738" y="7475"/>
                  </a:lnTo>
                  <a:cubicBezTo>
                    <a:pt x="3776" y="7425"/>
                    <a:pt x="3814" y="7374"/>
                    <a:pt x="3851" y="7324"/>
                  </a:cubicBezTo>
                  <a:lnTo>
                    <a:pt x="3889" y="7299"/>
                  </a:lnTo>
                  <a:cubicBezTo>
                    <a:pt x="3915" y="7261"/>
                    <a:pt x="3952" y="7223"/>
                    <a:pt x="3990" y="7198"/>
                  </a:cubicBezTo>
                  <a:cubicBezTo>
                    <a:pt x="4003" y="7172"/>
                    <a:pt x="4028" y="7160"/>
                    <a:pt x="4041" y="7147"/>
                  </a:cubicBezTo>
                  <a:cubicBezTo>
                    <a:pt x="4091" y="7109"/>
                    <a:pt x="4142" y="7071"/>
                    <a:pt x="4192" y="7046"/>
                  </a:cubicBezTo>
                  <a:lnTo>
                    <a:pt x="12905" y="2008"/>
                  </a:lnTo>
                  <a:cubicBezTo>
                    <a:pt x="12943" y="1995"/>
                    <a:pt x="12981" y="1970"/>
                    <a:pt x="13006" y="1957"/>
                  </a:cubicBezTo>
                  <a:lnTo>
                    <a:pt x="13019" y="1983"/>
                  </a:lnTo>
                  <a:lnTo>
                    <a:pt x="13082" y="1957"/>
                  </a:lnTo>
                  <a:lnTo>
                    <a:pt x="13107" y="1957"/>
                  </a:lnTo>
                  <a:lnTo>
                    <a:pt x="13145" y="1945"/>
                  </a:lnTo>
                  <a:lnTo>
                    <a:pt x="13360" y="1945"/>
                  </a:lnTo>
                  <a:lnTo>
                    <a:pt x="13410" y="1957"/>
                  </a:lnTo>
                  <a:lnTo>
                    <a:pt x="13423" y="1957"/>
                  </a:lnTo>
                  <a:cubicBezTo>
                    <a:pt x="13431" y="1966"/>
                    <a:pt x="13445" y="1969"/>
                    <a:pt x="13457" y="1973"/>
                  </a:cubicBezTo>
                  <a:lnTo>
                    <a:pt x="13457" y="1973"/>
                  </a:lnTo>
                  <a:lnTo>
                    <a:pt x="10114" y="25"/>
                  </a:lnTo>
                  <a:lnTo>
                    <a:pt x="10064" y="13"/>
                  </a:lnTo>
                  <a:lnTo>
                    <a:pt x="10039" y="13"/>
                  </a:lnTo>
                  <a:lnTo>
                    <a:pt x="10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2"/>
            <p:cNvSpPr/>
            <p:nvPr/>
          </p:nvSpPr>
          <p:spPr>
            <a:xfrm>
              <a:off x="1652184" y="1485958"/>
              <a:ext cx="504769" cy="666445"/>
            </a:xfrm>
            <a:custGeom>
              <a:avLst/>
              <a:gdLst/>
              <a:ahLst/>
              <a:cxnLst/>
              <a:rect l="l" t="t" r="r" b="b"/>
              <a:pathLst>
                <a:path w="10406" h="13739" extrusionOk="0">
                  <a:moveTo>
                    <a:pt x="9925" y="0"/>
                  </a:moveTo>
                  <a:cubicBezTo>
                    <a:pt x="9811" y="0"/>
                    <a:pt x="9683" y="37"/>
                    <a:pt x="9547" y="114"/>
                  </a:cubicBezTo>
                  <a:lnTo>
                    <a:pt x="834" y="5152"/>
                  </a:lnTo>
                  <a:cubicBezTo>
                    <a:pt x="342" y="5480"/>
                    <a:pt x="26" y="6011"/>
                    <a:pt x="1" y="6604"/>
                  </a:cubicBezTo>
                  <a:lnTo>
                    <a:pt x="13" y="13157"/>
                  </a:lnTo>
                  <a:cubicBezTo>
                    <a:pt x="13" y="13524"/>
                    <a:pt x="203" y="13739"/>
                    <a:pt x="480" y="13739"/>
                  </a:cubicBezTo>
                  <a:cubicBezTo>
                    <a:pt x="594" y="13739"/>
                    <a:pt x="723" y="13702"/>
                    <a:pt x="859" y="13625"/>
                  </a:cubicBezTo>
                  <a:lnTo>
                    <a:pt x="9572" y="8599"/>
                  </a:lnTo>
                  <a:cubicBezTo>
                    <a:pt x="10064" y="8271"/>
                    <a:pt x="10380" y="7728"/>
                    <a:pt x="10405" y="7147"/>
                  </a:cubicBezTo>
                  <a:lnTo>
                    <a:pt x="10393" y="594"/>
                  </a:lnTo>
                  <a:cubicBezTo>
                    <a:pt x="10393" y="217"/>
                    <a:pt x="10202" y="0"/>
                    <a:pt x="99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2"/>
            <p:cNvSpPr/>
            <p:nvPr/>
          </p:nvSpPr>
          <p:spPr>
            <a:xfrm>
              <a:off x="1850042" y="1456563"/>
              <a:ext cx="27601" cy="85179"/>
            </a:xfrm>
            <a:custGeom>
              <a:avLst/>
              <a:gdLst/>
              <a:ahLst/>
              <a:cxnLst/>
              <a:rect l="l" t="t" r="r" b="b"/>
              <a:pathLst>
                <a:path w="569" h="1756" extrusionOk="0">
                  <a:moveTo>
                    <a:pt x="0" y="0"/>
                  </a:moveTo>
                  <a:lnTo>
                    <a:pt x="0" y="1440"/>
                  </a:lnTo>
                  <a:lnTo>
                    <a:pt x="568" y="1755"/>
                  </a:lnTo>
                  <a:lnTo>
                    <a:pt x="556" y="328"/>
                  </a:lnTo>
                  <a:lnTo>
                    <a:pt x="0" y="0"/>
                  </a:lnTo>
                  <a:close/>
                </a:path>
              </a:pathLst>
            </a:custGeom>
            <a:solidFill>
              <a:srgbClr val="AC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2"/>
            <p:cNvSpPr/>
            <p:nvPr/>
          </p:nvSpPr>
          <p:spPr>
            <a:xfrm>
              <a:off x="1684635" y="1514091"/>
              <a:ext cx="27649" cy="123161"/>
            </a:xfrm>
            <a:custGeom>
              <a:avLst/>
              <a:gdLst/>
              <a:ahLst/>
              <a:cxnLst/>
              <a:rect l="l" t="t" r="r" b="b"/>
              <a:pathLst>
                <a:path w="570" h="2539" extrusionOk="0">
                  <a:moveTo>
                    <a:pt x="1" y="1"/>
                  </a:moveTo>
                  <a:lnTo>
                    <a:pt x="14" y="2211"/>
                  </a:lnTo>
                  <a:lnTo>
                    <a:pt x="569" y="2539"/>
                  </a:lnTo>
                  <a:lnTo>
                    <a:pt x="569" y="329"/>
                  </a:lnTo>
                  <a:lnTo>
                    <a:pt x="1" y="1"/>
                  </a:lnTo>
                  <a:close/>
                </a:path>
              </a:pathLst>
            </a:custGeom>
            <a:solidFill>
              <a:srgbClr val="D1D1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2"/>
            <p:cNvSpPr/>
            <p:nvPr/>
          </p:nvSpPr>
          <p:spPr>
            <a:xfrm>
              <a:off x="1684635" y="1400198"/>
              <a:ext cx="225463" cy="129903"/>
            </a:xfrm>
            <a:custGeom>
              <a:avLst/>
              <a:gdLst/>
              <a:ahLst/>
              <a:cxnLst/>
              <a:rect l="l" t="t" r="r" b="b"/>
              <a:pathLst>
                <a:path w="4648" h="2678" extrusionOk="0">
                  <a:moveTo>
                    <a:pt x="4092" y="0"/>
                  </a:moveTo>
                  <a:lnTo>
                    <a:pt x="1" y="2349"/>
                  </a:lnTo>
                  <a:lnTo>
                    <a:pt x="569" y="2677"/>
                  </a:lnTo>
                  <a:lnTo>
                    <a:pt x="4648" y="329"/>
                  </a:lnTo>
                  <a:lnTo>
                    <a:pt x="4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2"/>
            <p:cNvSpPr/>
            <p:nvPr/>
          </p:nvSpPr>
          <p:spPr>
            <a:xfrm>
              <a:off x="1712235" y="1416108"/>
              <a:ext cx="198493" cy="221146"/>
            </a:xfrm>
            <a:custGeom>
              <a:avLst/>
              <a:gdLst/>
              <a:ahLst/>
              <a:cxnLst/>
              <a:rect l="l" t="t" r="r" b="b"/>
              <a:pathLst>
                <a:path w="4092" h="4559" extrusionOk="0">
                  <a:moveTo>
                    <a:pt x="4079" y="1"/>
                  </a:moveTo>
                  <a:lnTo>
                    <a:pt x="0" y="2349"/>
                  </a:lnTo>
                  <a:lnTo>
                    <a:pt x="0" y="4559"/>
                  </a:lnTo>
                  <a:lnTo>
                    <a:pt x="682" y="4168"/>
                  </a:lnTo>
                  <a:lnTo>
                    <a:pt x="682" y="2741"/>
                  </a:lnTo>
                  <a:lnTo>
                    <a:pt x="3397" y="1162"/>
                  </a:lnTo>
                  <a:lnTo>
                    <a:pt x="3409" y="2589"/>
                  </a:lnTo>
                  <a:lnTo>
                    <a:pt x="4091" y="2198"/>
                  </a:lnTo>
                  <a:lnTo>
                    <a:pt x="40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2"/>
            <p:cNvSpPr/>
            <p:nvPr/>
          </p:nvSpPr>
          <p:spPr>
            <a:xfrm>
              <a:off x="1767969" y="1652917"/>
              <a:ext cx="283623" cy="331840"/>
            </a:xfrm>
            <a:custGeom>
              <a:avLst/>
              <a:gdLst/>
              <a:ahLst/>
              <a:cxnLst/>
              <a:rect l="l" t="t" r="r" b="b"/>
              <a:pathLst>
                <a:path w="5847" h="6841" extrusionOk="0">
                  <a:moveTo>
                    <a:pt x="4098" y="0"/>
                  </a:moveTo>
                  <a:cubicBezTo>
                    <a:pt x="3107" y="0"/>
                    <a:pt x="1873" y="900"/>
                    <a:pt x="1048" y="2329"/>
                  </a:cubicBezTo>
                  <a:cubicBezTo>
                    <a:pt x="13" y="4122"/>
                    <a:pt x="0" y="6054"/>
                    <a:pt x="1036" y="6660"/>
                  </a:cubicBezTo>
                  <a:cubicBezTo>
                    <a:pt x="1245" y="6782"/>
                    <a:pt x="1481" y="6840"/>
                    <a:pt x="1733" y="6840"/>
                  </a:cubicBezTo>
                  <a:cubicBezTo>
                    <a:pt x="2728" y="6840"/>
                    <a:pt x="3972" y="5934"/>
                    <a:pt x="4799" y="4513"/>
                  </a:cubicBezTo>
                  <a:cubicBezTo>
                    <a:pt x="5834" y="2720"/>
                    <a:pt x="5847" y="788"/>
                    <a:pt x="4799" y="182"/>
                  </a:cubicBezTo>
                  <a:cubicBezTo>
                    <a:pt x="4588" y="59"/>
                    <a:pt x="4351" y="0"/>
                    <a:pt x="4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2"/>
            <p:cNvSpPr/>
            <p:nvPr/>
          </p:nvSpPr>
          <p:spPr>
            <a:xfrm>
              <a:off x="1834714" y="1711950"/>
              <a:ext cx="164828" cy="227888"/>
            </a:xfrm>
            <a:custGeom>
              <a:avLst/>
              <a:gdLst/>
              <a:ahLst/>
              <a:cxnLst/>
              <a:rect l="l" t="t" r="r" b="b"/>
              <a:pathLst>
                <a:path w="3398" h="4698" extrusionOk="0">
                  <a:moveTo>
                    <a:pt x="2374" y="0"/>
                  </a:moveTo>
                  <a:lnTo>
                    <a:pt x="1011" y="796"/>
                  </a:lnTo>
                  <a:lnTo>
                    <a:pt x="1011" y="1958"/>
                  </a:lnTo>
                  <a:lnTo>
                    <a:pt x="1" y="2539"/>
                  </a:lnTo>
                  <a:lnTo>
                    <a:pt x="1" y="4117"/>
                  </a:lnTo>
                  <a:lnTo>
                    <a:pt x="1023" y="3523"/>
                  </a:lnTo>
                  <a:lnTo>
                    <a:pt x="1023" y="4698"/>
                  </a:lnTo>
                  <a:lnTo>
                    <a:pt x="2387" y="3902"/>
                  </a:lnTo>
                  <a:lnTo>
                    <a:pt x="2387" y="2741"/>
                  </a:lnTo>
                  <a:lnTo>
                    <a:pt x="3397" y="2160"/>
                  </a:lnTo>
                  <a:lnTo>
                    <a:pt x="3397" y="581"/>
                  </a:lnTo>
                  <a:lnTo>
                    <a:pt x="2387" y="1162"/>
                  </a:lnTo>
                  <a:lnTo>
                    <a:pt x="2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2"/>
            <p:cNvSpPr/>
            <p:nvPr/>
          </p:nvSpPr>
          <p:spPr>
            <a:xfrm>
              <a:off x="666675" y="2387162"/>
              <a:ext cx="221194" cy="162161"/>
            </a:xfrm>
            <a:custGeom>
              <a:avLst/>
              <a:gdLst/>
              <a:ahLst/>
              <a:cxnLst/>
              <a:rect l="l" t="t" r="r" b="b"/>
              <a:pathLst>
                <a:path w="4560" h="3343" extrusionOk="0">
                  <a:moveTo>
                    <a:pt x="3337" y="1"/>
                  </a:moveTo>
                  <a:cubicBezTo>
                    <a:pt x="3151" y="1"/>
                    <a:pt x="2963" y="48"/>
                    <a:pt x="2791" y="147"/>
                  </a:cubicBezTo>
                  <a:lnTo>
                    <a:pt x="670" y="1397"/>
                  </a:lnTo>
                  <a:cubicBezTo>
                    <a:pt x="165" y="1687"/>
                    <a:pt x="1" y="2331"/>
                    <a:pt x="304" y="2837"/>
                  </a:cubicBezTo>
                  <a:cubicBezTo>
                    <a:pt x="512" y="3161"/>
                    <a:pt x="862" y="3343"/>
                    <a:pt x="1224" y="3343"/>
                  </a:cubicBezTo>
                  <a:cubicBezTo>
                    <a:pt x="1413" y="3343"/>
                    <a:pt x="1604" y="3294"/>
                    <a:pt x="1781" y="3190"/>
                  </a:cubicBezTo>
                  <a:lnTo>
                    <a:pt x="3890" y="1940"/>
                  </a:lnTo>
                  <a:cubicBezTo>
                    <a:pt x="4395" y="1650"/>
                    <a:pt x="4559" y="1006"/>
                    <a:pt x="4256" y="513"/>
                  </a:cubicBezTo>
                  <a:cubicBezTo>
                    <a:pt x="4048" y="180"/>
                    <a:pt x="3697" y="1"/>
                    <a:pt x="3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2"/>
            <p:cNvSpPr/>
            <p:nvPr/>
          </p:nvSpPr>
          <p:spPr>
            <a:xfrm>
              <a:off x="666675" y="2387162"/>
              <a:ext cx="221194" cy="162161"/>
            </a:xfrm>
            <a:custGeom>
              <a:avLst/>
              <a:gdLst/>
              <a:ahLst/>
              <a:cxnLst/>
              <a:rect l="l" t="t" r="r" b="b"/>
              <a:pathLst>
                <a:path w="4560" h="3343" extrusionOk="0">
                  <a:moveTo>
                    <a:pt x="3337" y="1"/>
                  </a:moveTo>
                  <a:cubicBezTo>
                    <a:pt x="3151" y="1"/>
                    <a:pt x="2963" y="48"/>
                    <a:pt x="2791" y="147"/>
                  </a:cubicBezTo>
                  <a:lnTo>
                    <a:pt x="670" y="1397"/>
                  </a:lnTo>
                  <a:cubicBezTo>
                    <a:pt x="165" y="1687"/>
                    <a:pt x="1" y="2331"/>
                    <a:pt x="304" y="2837"/>
                  </a:cubicBezTo>
                  <a:cubicBezTo>
                    <a:pt x="512" y="3161"/>
                    <a:pt x="862" y="3343"/>
                    <a:pt x="1224" y="3343"/>
                  </a:cubicBezTo>
                  <a:cubicBezTo>
                    <a:pt x="1413" y="3343"/>
                    <a:pt x="1604" y="3294"/>
                    <a:pt x="1781" y="3190"/>
                  </a:cubicBezTo>
                  <a:lnTo>
                    <a:pt x="3890" y="1940"/>
                  </a:lnTo>
                  <a:cubicBezTo>
                    <a:pt x="4395" y="1650"/>
                    <a:pt x="4559" y="1006"/>
                    <a:pt x="4256" y="513"/>
                  </a:cubicBezTo>
                  <a:cubicBezTo>
                    <a:pt x="4048" y="180"/>
                    <a:pt x="3697" y="1"/>
                    <a:pt x="3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2"/>
            <p:cNvSpPr/>
            <p:nvPr/>
          </p:nvSpPr>
          <p:spPr>
            <a:xfrm>
              <a:off x="666675" y="2387162"/>
              <a:ext cx="221194" cy="162161"/>
            </a:xfrm>
            <a:custGeom>
              <a:avLst/>
              <a:gdLst/>
              <a:ahLst/>
              <a:cxnLst/>
              <a:rect l="l" t="t" r="r" b="b"/>
              <a:pathLst>
                <a:path w="4560" h="3343" extrusionOk="0">
                  <a:moveTo>
                    <a:pt x="3337" y="1"/>
                  </a:moveTo>
                  <a:cubicBezTo>
                    <a:pt x="3151" y="1"/>
                    <a:pt x="2963" y="48"/>
                    <a:pt x="2791" y="147"/>
                  </a:cubicBezTo>
                  <a:lnTo>
                    <a:pt x="670" y="1397"/>
                  </a:lnTo>
                  <a:cubicBezTo>
                    <a:pt x="165" y="1687"/>
                    <a:pt x="1" y="2331"/>
                    <a:pt x="304" y="2837"/>
                  </a:cubicBezTo>
                  <a:cubicBezTo>
                    <a:pt x="512" y="3161"/>
                    <a:pt x="862" y="3343"/>
                    <a:pt x="1224" y="3343"/>
                  </a:cubicBezTo>
                  <a:cubicBezTo>
                    <a:pt x="1413" y="3343"/>
                    <a:pt x="1604" y="3294"/>
                    <a:pt x="1781" y="3190"/>
                  </a:cubicBezTo>
                  <a:lnTo>
                    <a:pt x="3890" y="1940"/>
                  </a:lnTo>
                  <a:cubicBezTo>
                    <a:pt x="4395" y="1650"/>
                    <a:pt x="4559" y="1006"/>
                    <a:pt x="4256" y="513"/>
                  </a:cubicBezTo>
                  <a:cubicBezTo>
                    <a:pt x="4048" y="180"/>
                    <a:pt x="3697" y="1"/>
                    <a:pt x="3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2"/>
            <p:cNvSpPr/>
            <p:nvPr/>
          </p:nvSpPr>
          <p:spPr>
            <a:xfrm>
              <a:off x="666675" y="2425482"/>
              <a:ext cx="137858" cy="123840"/>
            </a:xfrm>
            <a:custGeom>
              <a:avLst/>
              <a:gdLst/>
              <a:ahLst/>
              <a:cxnLst/>
              <a:rect l="l" t="t" r="r" b="b"/>
              <a:pathLst>
                <a:path w="2842" h="2553" extrusionOk="0">
                  <a:moveTo>
                    <a:pt x="1693" y="1"/>
                  </a:moveTo>
                  <a:lnTo>
                    <a:pt x="670" y="607"/>
                  </a:lnTo>
                  <a:cubicBezTo>
                    <a:pt x="165" y="897"/>
                    <a:pt x="1" y="1541"/>
                    <a:pt x="304" y="2047"/>
                  </a:cubicBezTo>
                  <a:cubicBezTo>
                    <a:pt x="512" y="2371"/>
                    <a:pt x="862" y="2553"/>
                    <a:pt x="1224" y="2553"/>
                  </a:cubicBezTo>
                  <a:cubicBezTo>
                    <a:pt x="1413" y="2553"/>
                    <a:pt x="1604" y="2504"/>
                    <a:pt x="1781" y="2400"/>
                  </a:cubicBezTo>
                  <a:lnTo>
                    <a:pt x="2829" y="1781"/>
                  </a:lnTo>
                  <a:cubicBezTo>
                    <a:pt x="2842" y="1415"/>
                    <a:pt x="2754" y="1049"/>
                    <a:pt x="2564" y="746"/>
                  </a:cubicBezTo>
                  <a:cubicBezTo>
                    <a:pt x="2349" y="418"/>
                    <a:pt x="2059" y="152"/>
                    <a:pt x="1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278"/>
                                        </p:tgtEl>
                                        <p:attrNameLst>
                                          <p:attrName>style.visibility</p:attrName>
                                        </p:attrNameLst>
                                      </p:cBhvr>
                                      <p:to>
                                        <p:strVal val="visible"/>
                                      </p:to>
                                    </p:set>
                                    <p:anim calcmode="lin" valueType="num">
                                      <p:cBhvr additive="base">
                                        <p:cTn id="7" dur="1000"/>
                                        <p:tgtEl>
                                          <p:spTgt spid="127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59"/>
        <p:cNvGrpSpPr/>
        <p:nvPr/>
      </p:nvGrpSpPr>
      <p:grpSpPr>
        <a:xfrm>
          <a:off x="0" y="0"/>
          <a:ext cx="0" cy="0"/>
          <a:chOff x="0" y="0"/>
          <a:chExt cx="0" cy="0"/>
        </a:xfrm>
      </p:grpSpPr>
      <p:grpSp>
        <p:nvGrpSpPr>
          <p:cNvPr id="2560" name="Google Shape;2560;p92"/>
          <p:cNvGrpSpPr/>
          <p:nvPr/>
        </p:nvGrpSpPr>
        <p:grpSpPr>
          <a:xfrm>
            <a:off x="2792746" y="892041"/>
            <a:ext cx="637858" cy="130398"/>
            <a:chOff x="3320284" y="1816114"/>
            <a:chExt cx="637858" cy="130398"/>
          </a:xfrm>
        </p:grpSpPr>
        <p:cxnSp>
          <p:nvCxnSpPr>
            <p:cNvPr id="2561" name="Google Shape;2561;p92"/>
            <p:cNvCxnSpPr/>
            <p:nvPr/>
          </p:nvCxnSpPr>
          <p:spPr>
            <a:xfrm rot="10800000">
              <a:off x="3320284" y="1879141"/>
              <a:ext cx="582300" cy="0"/>
            </a:xfrm>
            <a:prstGeom prst="straightConnector1">
              <a:avLst/>
            </a:prstGeom>
            <a:noFill/>
            <a:ln w="9525" cap="flat" cmpd="sng">
              <a:solidFill>
                <a:schemeClr val="accent1"/>
              </a:solidFill>
              <a:prstDash val="solid"/>
              <a:round/>
              <a:headEnd type="none" w="med" len="med"/>
              <a:tailEnd type="none" w="med" len="med"/>
            </a:ln>
          </p:spPr>
        </p:cxnSp>
        <p:sp>
          <p:nvSpPr>
            <p:cNvPr id="2562" name="Google Shape;2562;p92"/>
            <p:cNvSpPr/>
            <p:nvPr/>
          </p:nvSpPr>
          <p:spPr>
            <a:xfrm rot="-5400000">
              <a:off x="3827743" y="1816114"/>
              <a:ext cx="130398" cy="130398"/>
            </a:xfrm>
            <a:custGeom>
              <a:avLst/>
              <a:gdLst/>
              <a:ahLst/>
              <a:cxnLst/>
              <a:rect l="l" t="t" r="r" b="b"/>
              <a:pathLst>
                <a:path w="1245" h="1245" extrusionOk="0">
                  <a:moveTo>
                    <a:pt x="625" y="1"/>
                  </a:moveTo>
                  <a:cubicBezTo>
                    <a:pt x="279" y="1"/>
                    <a:pt x="0" y="279"/>
                    <a:pt x="0" y="626"/>
                  </a:cubicBezTo>
                  <a:cubicBezTo>
                    <a:pt x="0" y="966"/>
                    <a:pt x="279" y="1245"/>
                    <a:pt x="625" y="1245"/>
                  </a:cubicBezTo>
                  <a:cubicBezTo>
                    <a:pt x="966" y="1245"/>
                    <a:pt x="1244" y="966"/>
                    <a:pt x="1244" y="626"/>
                  </a:cubicBezTo>
                  <a:cubicBezTo>
                    <a:pt x="1244" y="279"/>
                    <a:pt x="966" y="1"/>
                    <a:pt x="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1" name="Google Shape;2571;p92"/>
          <p:cNvSpPr/>
          <p:nvPr/>
        </p:nvSpPr>
        <p:spPr>
          <a:xfrm>
            <a:off x="457197" y="570240"/>
            <a:ext cx="2423199" cy="774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92"/>
          <p:cNvSpPr txBox="1">
            <a:spLocks noGrp="1"/>
          </p:cNvSpPr>
          <p:nvPr>
            <p:ph type="subTitle" idx="1"/>
          </p:nvPr>
        </p:nvSpPr>
        <p:spPr>
          <a:xfrm>
            <a:off x="3375046" y="745719"/>
            <a:ext cx="5025560" cy="2642401"/>
          </a:xfrm>
          <a:prstGeom prst="rect">
            <a:avLst/>
          </a:prstGeom>
        </p:spPr>
        <p:txBody>
          <a:bodyPr spcFirstLastPara="1" wrap="square" lIns="91425" tIns="91425" rIns="91425" bIns="91425" anchor="t" anchorCtr="0">
            <a:noAutofit/>
          </a:bodyPr>
          <a:lstStyle/>
          <a:p>
            <a:pPr marL="127000" indent="0">
              <a:buClr>
                <a:srgbClr val="000000"/>
              </a:buClr>
              <a:buFont typeface="Arial"/>
              <a:buNone/>
            </a:pPr>
            <a:r>
              <a:rPr lang="en-US" sz="2000" dirty="0">
                <a:latin typeface="Bahnschrift Light" panose="020B0502040204020203" pitchFamily="34" charset="0"/>
                <a:cs typeface="+mj-cs"/>
                <a:sym typeface="Arial"/>
              </a:rPr>
              <a:t>Understanding complex lab analysis results poses a significant challenge for many individuals, as the technical language used can cause confusion and anxiety, particularly for those with disabilities. Accessibility issues further hinder some individuals from comprehending their health data.</a:t>
            </a:r>
          </a:p>
        </p:txBody>
      </p:sp>
      <p:sp>
        <p:nvSpPr>
          <p:cNvPr id="2578" name="Google Shape;2578;p92"/>
          <p:cNvSpPr txBox="1">
            <a:spLocks noGrp="1"/>
          </p:cNvSpPr>
          <p:nvPr>
            <p:ph type="subTitle" idx="4"/>
          </p:nvPr>
        </p:nvSpPr>
        <p:spPr>
          <a:xfrm>
            <a:off x="513178" y="734190"/>
            <a:ext cx="2423199" cy="44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Problem </a:t>
            </a:r>
            <a:r>
              <a:rPr lang="en-US" sz="1600" dirty="0"/>
              <a:t>Statement </a:t>
            </a:r>
            <a:endParaRPr sz="1600" dirty="0"/>
          </a:p>
        </p:txBody>
      </p:sp>
      <p:grpSp>
        <p:nvGrpSpPr>
          <p:cNvPr id="12" name="Google Shape;2020;p78">
            <a:extLst>
              <a:ext uri="{FF2B5EF4-FFF2-40B4-BE49-F238E27FC236}">
                <a16:creationId xmlns:a16="http://schemas.microsoft.com/office/drawing/2014/main" id="{540E1DE1-0576-A077-9DF6-15FABB578075}"/>
              </a:ext>
            </a:extLst>
          </p:cNvPr>
          <p:cNvGrpSpPr/>
          <p:nvPr/>
        </p:nvGrpSpPr>
        <p:grpSpPr>
          <a:xfrm>
            <a:off x="1017048" y="1508190"/>
            <a:ext cx="1444295" cy="1879930"/>
            <a:chOff x="2032054" y="-1055086"/>
            <a:chExt cx="2254949" cy="2935098"/>
          </a:xfrm>
        </p:grpSpPr>
        <p:sp>
          <p:nvSpPr>
            <p:cNvPr id="13" name="Google Shape;2021;p78">
              <a:extLst>
                <a:ext uri="{FF2B5EF4-FFF2-40B4-BE49-F238E27FC236}">
                  <a16:creationId xmlns:a16="http://schemas.microsoft.com/office/drawing/2014/main" id="{EF13F889-2F89-64A8-B578-82D4BFCAACEE}"/>
                </a:ext>
              </a:extLst>
            </p:cNvPr>
            <p:cNvSpPr/>
            <p:nvPr/>
          </p:nvSpPr>
          <p:spPr>
            <a:xfrm>
              <a:off x="2168234" y="-837716"/>
              <a:ext cx="2070077" cy="2537233"/>
            </a:xfrm>
            <a:custGeom>
              <a:avLst/>
              <a:gdLst/>
              <a:ahLst/>
              <a:cxnLst/>
              <a:rect l="l" t="t" r="r" b="b"/>
              <a:pathLst>
                <a:path w="16113" h="19750" extrusionOk="0">
                  <a:moveTo>
                    <a:pt x="16113" y="1"/>
                  </a:moveTo>
                  <a:lnTo>
                    <a:pt x="1" y="9332"/>
                  </a:lnTo>
                  <a:lnTo>
                    <a:pt x="1" y="19749"/>
                  </a:lnTo>
                  <a:lnTo>
                    <a:pt x="16113" y="10431"/>
                  </a:lnTo>
                  <a:lnTo>
                    <a:pt x="16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22;p78">
              <a:extLst>
                <a:ext uri="{FF2B5EF4-FFF2-40B4-BE49-F238E27FC236}">
                  <a16:creationId xmlns:a16="http://schemas.microsoft.com/office/drawing/2014/main" id="{22E1E7FB-C46B-1872-3101-0010B6377AD4}"/>
                </a:ext>
              </a:extLst>
            </p:cNvPr>
            <p:cNvSpPr/>
            <p:nvPr/>
          </p:nvSpPr>
          <p:spPr>
            <a:xfrm>
              <a:off x="2032054" y="-1055086"/>
              <a:ext cx="2232210" cy="2924948"/>
            </a:xfrm>
            <a:custGeom>
              <a:avLst/>
              <a:gdLst/>
              <a:ahLst/>
              <a:cxnLst/>
              <a:rect l="l" t="t" r="r" b="b"/>
              <a:pathLst>
                <a:path w="17375" h="22768" extrusionOk="0">
                  <a:moveTo>
                    <a:pt x="16611" y="1"/>
                  </a:moveTo>
                  <a:cubicBezTo>
                    <a:pt x="16557" y="1"/>
                    <a:pt x="16504" y="13"/>
                    <a:pt x="16453" y="39"/>
                  </a:cubicBezTo>
                  <a:lnTo>
                    <a:pt x="568" y="9231"/>
                  </a:lnTo>
                  <a:cubicBezTo>
                    <a:pt x="215" y="9420"/>
                    <a:pt x="0" y="9787"/>
                    <a:pt x="0" y="10191"/>
                  </a:cubicBezTo>
                  <a:lnTo>
                    <a:pt x="0" y="21896"/>
                  </a:lnTo>
                  <a:cubicBezTo>
                    <a:pt x="0" y="22111"/>
                    <a:pt x="114" y="22300"/>
                    <a:pt x="291" y="22414"/>
                  </a:cubicBezTo>
                  <a:lnTo>
                    <a:pt x="909" y="22767"/>
                  </a:lnTo>
                  <a:lnTo>
                    <a:pt x="1086" y="22287"/>
                  </a:lnTo>
                  <a:lnTo>
                    <a:pt x="16390" y="13436"/>
                  </a:lnTo>
                  <a:cubicBezTo>
                    <a:pt x="16731" y="13246"/>
                    <a:pt x="16933" y="12893"/>
                    <a:pt x="16933" y="12514"/>
                  </a:cubicBezTo>
                  <a:lnTo>
                    <a:pt x="16933" y="1996"/>
                  </a:lnTo>
                  <a:lnTo>
                    <a:pt x="17375" y="392"/>
                  </a:lnTo>
                  <a:lnTo>
                    <a:pt x="16769" y="39"/>
                  </a:lnTo>
                  <a:cubicBezTo>
                    <a:pt x="16718" y="13"/>
                    <a:pt x="16665" y="1"/>
                    <a:pt x="166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23;p78">
              <a:extLst>
                <a:ext uri="{FF2B5EF4-FFF2-40B4-BE49-F238E27FC236}">
                  <a16:creationId xmlns:a16="http://schemas.microsoft.com/office/drawing/2014/main" id="{BED67E6D-10FF-40E7-3972-C5499E0CAC08}"/>
                </a:ext>
              </a:extLst>
            </p:cNvPr>
            <p:cNvSpPr/>
            <p:nvPr/>
          </p:nvSpPr>
          <p:spPr>
            <a:xfrm>
              <a:off x="2111449" y="-1010378"/>
              <a:ext cx="2175553" cy="2890390"/>
            </a:xfrm>
            <a:custGeom>
              <a:avLst/>
              <a:gdLst/>
              <a:ahLst/>
              <a:cxnLst/>
              <a:rect l="l" t="t" r="r" b="b"/>
              <a:pathLst>
                <a:path w="16934" h="22499" extrusionOk="0">
                  <a:moveTo>
                    <a:pt x="16600" y="1"/>
                  </a:moveTo>
                  <a:cubicBezTo>
                    <a:pt x="16546" y="1"/>
                    <a:pt x="16492" y="14"/>
                    <a:pt x="16441" y="44"/>
                  </a:cubicBezTo>
                  <a:lnTo>
                    <a:pt x="556" y="9237"/>
                  </a:lnTo>
                  <a:cubicBezTo>
                    <a:pt x="215" y="9439"/>
                    <a:pt x="1" y="9805"/>
                    <a:pt x="1" y="10196"/>
                  </a:cubicBezTo>
                  <a:lnTo>
                    <a:pt x="1" y="21914"/>
                  </a:lnTo>
                  <a:cubicBezTo>
                    <a:pt x="1" y="22250"/>
                    <a:pt x="285" y="22498"/>
                    <a:pt x="588" y="22498"/>
                  </a:cubicBezTo>
                  <a:cubicBezTo>
                    <a:pt x="684" y="22498"/>
                    <a:pt x="781" y="22474"/>
                    <a:pt x="872" y="22419"/>
                  </a:cubicBezTo>
                  <a:lnTo>
                    <a:pt x="16391" y="13441"/>
                  </a:lnTo>
                  <a:cubicBezTo>
                    <a:pt x="16719" y="13252"/>
                    <a:pt x="16921" y="12898"/>
                    <a:pt x="16934" y="12507"/>
                  </a:cubicBezTo>
                  <a:lnTo>
                    <a:pt x="16934" y="334"/>
                  </a:lnTo>
                  <a:cubicBezTo>
                    <a:pt x="16934" y="142"/>
                    <a:pt x="16772" y="1"/>
                    <a:pt x="16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24;p78">
              <a:extLst>
                <a:ext uri="{FF2B5EF4-FFF2-40B4-BE49-F238E27FC236}">
                  <a16:creationId xmlns:a16="http://schemas.microsoft.com/office/drawing/2014/main" id="{1D108160-25F0-D38E-A88E-B45F7CB682A8}"/>
                </a:ext>
              </a:extLst>
            </p:cNvPr>
            <p:cNvSpPr/>
            <p:nvPr/>
          </p:nvSpPr>
          <p:spPr>
            <a:xfrm>
              <a:off x="2168234" y="-837716"/>
              <a:ext cx="2070077" cy="2537233"/>
            </a:xfrm>
            <a:custGeom>
              <a:avLst/>
              <a:gdLst/>
              <a:ahLst/>
              <a:cxnLst/>
              <a:rect l="l" t="t" r="r" b="b"/>
              <a:pathLst>
                <a:path w="16113" h="19750" extrusionOk="0">
                  <a:moveTo>
                    <a:pt x="16113" y="1"/>
                  </a:moveTo>
                  <a:lnTo>
                    <a:pt x="1" y="9332"/>
                  </a:lnTo>
                  <a:lnTo>
                    <a:pt x="1" y="19749"/>
                  </a:lnTo>
                  <a:lnTo>
                    <a:pt x="16113" y="10431"/>
                  </a:lnTo>
                  <a:lnTo>
                    <a:pt x="161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25;p78">
              <a:extLst>
                <a:ext uri="{FF2B5EF4-FFF2-40B4-BE49-F238E27FC236}">
                  <a16:creationId xmlns:a16="http://schemas.microsoft.com/office/drawing/2014/main" id="{248515E4-905D-21CB-E287-E76C9C336F22}"/>
                </a:ext>
              </a:extLst>
            </p:cNvPr>
            <p:cNvSpPr/>
            <p:nvPr/>
          </p:nvSpPr>
          <p:spPr>
            <a:xfrm>
              <a:off x="2358114" y="266735"/>
              <a:ext cx="629515" cy="1072704"/>
            </a:xfrm>
            <a:custGeom>
              <a:avLst/>
              <a:gdLst/>
              <a:ahLst/>
              <a:cxnLst/>
              <a:rect l="l" t="t" r="r" b="b"/>
              <a:pathLst>
                <a:path w="4900" h="8350" extrusionOk="0">
                  <a:moveTo>
                    <a:pt x="3575" y="0"/>
                  </a:moveTo>
                  <a:cubicBezTo>
                    <a:pt x="3554" y="0"/>
                    <a:pt x="3532" y="1"/>
                    <a:pt x="3510" y="3"/>
                  </a:cubicBezTo>
                  <a:cubicBezTo>
                    <a:pt x="2967" y="15"/>
                    <a:pt x="2437" y="167"/>
                    <a:pt x="1970" y="457"/>
                  </a:cubicBezTo>
                  <a:cubicBezTo>
                    <a:pt x="1616" y="659"/>
                    <a:pt x="1301" y="912"/>
                    <a:pt x="1036" y="1202"/>
                  </a:cubicBezTo>
                  <a:cubicBezTo>
                    <a:pt x="429" y="1947"/>
                    <a:pt x="89" y="2856"/>
                    <a:pt x="38" y="3803"/>
                  </a:cubicBezTo>
                  <a:cubicBezTo>
                    <a:pt x="38" y="3841"/>
                    <a:pt x="0" y="4624"/>
                    <a:pt x="480" y="5003"/>
                  </a:cubicBezTo>
                  <a:cubicBezTo>
                    <a:pt x="505" y="5066"/>
                    <a:pt x="1048" y="6139"/>
                    <a:pt x="114" y="8349"/>
                  </a:cubicBezTo>
                  <a:lnTo>
                    <a:pt x="2677" y="6872"/>
                  </a:lnTo>
                  <a:cubicBezTo>
                    <a:pt x="2690" y="6809"/>
                    <a:pt x="2702" y="5660"/>
                    <a:pt x="3271" y="5331"/>
                  </a:cubicBezTo>
                  <a:lnTo>
                    <a:pt x="3308" y="5306"/>
                  </a:lnTo>
                  <a:cubicBezTo>
                    <a:pt x="3485" y="5218"/>
                    <a:pt x="3649" y="5142"/>
                    <a:pt x="3801" y="5053"/>
                  </a:cubicBezTo>
                  <a:cubicBezTo>
                    <a:pt x="4142" y="4851"/>
                    <a:pt x="4369" y="4612"/>
                    <a:pt x="4331" y="4119"/>
                  </a:cubicBezTo>
                  <a:cubicBezTo>
                    <a:pt x="4382" y="4043"/>
                    <a:pt x="4420" y="3955"/>
                    <a:pt x="4457" y="3879"/>
                  </a:cubicBezTo>
                  <a:cubicBezTo>
                    <a:pt x="4470" y="3803"/>
                    <a:pt x="4495" y="3690"/>
                    <a:pt x="4432" y="3627"/>
                  </a:cubicBezTo>
                  <a:cubicBezTo>
                    <a:pt x="4445" y="3614"/>
                    <a:pt x="4609" y="3399"/>
                    <a:pt x="4584" y="3298"/>
                  </a:cubicBezTo>
                  <a:cubicBezTo>
                    <a:pt x="4558" y="3197"/>
                    <a:pt x="4495" y="3096"/>
                    <a:pt x="4584" y="2995"/>
                  </a:cubicBezTo>
                  <a:cubicBezTo>
                    <a:pt x="4660" y="2907"/>
                    <a:pt x="4899" y="2667"/>
                    <a:pt x="4824" y="2541"/>
                  </a:cubicBezTo>
                  <a:cubicBezTo>
                    <a:pt x="4761" y="2402"/>
                    <a:pt x="4495" y="2162"/>
                    <a:pt x="4457" y="2086"/>
                  </a:cubicBezTo>
                  <a:cubicBezTo>
                    <a:pt x="4420" y="1998"/>
                    <a:pt x="4331" y="1935"/>
                    <a:pt x="4407" y="1543"/>
                  </a:cubicBezTo>
                  <a:cubicBezTo>
                    <a:pt x="4493" y="1162"/>
                    <a:pt x="4387" y="0"/>
                    <a:pt x="35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26;p78">
              <a:extLst>
                <a:ext uri="{FF2B5EF4-FFF2-40B4-BE49-F238E27FC236}">
                  <a16:creationId xmlns:a16="http://schemas.microsoft.com/office/drawing/2014/main" id="{CCEA205A-265A-AFD1-9A78-0C9A545C8242}"/>
                </a:ext>
              </a:extLst>
            </p:cNvPr>
            <p:cNvSpPr/>
            <p:nvPr/>
          </p:nvSpPr>
          <p:spPr>
            <a:xfrm>
              <a:off x="3123804" y="-291079"/>
              <a:ext cx="439761" cy="303569"/>
            </a:xfrm>
            <a:custGeom>
              <a:avLst/>
              <a:gdLst/>
              <a:ahLst/>
              <a:cxnLst/>
              <a:rect l="l" t="t" r="r" b="b"/>
              <a:pathLst>
                <a:path w="3423" h="2363" extrusionOk="0">
                  <a:moveTo>
                    <a:pt x="3422" y="1"/>
                  </a:moveTo>
                  <a:lnTo>
                    <a:pt x="0" y="1983"/>
                  </a:lnTo>
                  <a:lnTo>
                    <a:pt x="0" y="2362"/>
                  </a:lnTo>
                  <a:lnTo>
                    <a:pt x="3422" y="380"/>
                  </a:lnTo>
                  <a:lnTo>
                    <a:pt x="34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27;p78">
              <a:extLst>
                <a:ext uri="{FF2B5EF4-FFF2-40B4-BE49-F238E27FC236}">
                  <a16:creationId xmlns:a16="http://schemas.microsoft.com/office/drawing/2014/main" id="{907C7847-653F-4A96-447C-988ACFAE7245}"/>
                </a:ext>
              </a:extLst>
            </p:cNvPr>
            <p:cNvSpPr/>
            <p:nvPr/>
          </p:nvSpPr>
          <p:spPr>
            <a:xfrm>
              <a:off x="3123804" y="-190487"/>
              <a:ext cx="439761" cy="305110"/>
            </a:xfrm>
            <a:custGeom>
              <a:avLst/>
              <a:gdLst/>
              <a:ahLst/>
              <a:cxnLst/>
              <a:rect l="l" t="t" r="r" b="b"/>
              <a:pathLst>
                <a:path w="3423" h="2375" extrusionOk="0">
                  <a:moveTo>
                    <a:pt x="3422" y="1"/>
                  </a:moveTo>
                  <a:lnTo>
                    <a:pt x="0" y="1983"/>
                  </a:lnTo>
                  <a:lnTo>
                    <a:pt x="0" y="2375"/>
                  </a:lnTo>
                  <a:lnTo>
                    <a:pt x="3422" y="392"/>
                  </a:lnTo>
                  <a:lnTo>
                    <a:pt x="34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28;p78">
              <a:extLst>
                <a:ext uri="{FF2B5EF4-FFF2-40B4-BE49-F238E27FC236}">
                  <a16:creationId xmlns:a16="http://schemas.microsoft.com/office/drawing/2014/main" id="{4FCE9DC7-48F7-D4B6-BD74-E5CAF25C444A}"/>
                </a:ext>
              </a:extLst>
            </p:cNvPr>
            <p:cNvSpPr/>
            <p:nvPr/>
          </p:nvSpPr>
          <p:spPr>
            <a:xfrm>
              <a:off x="3123804" y="-13585"/>
              <a:ext cx="309876" cy="230471"/>
            </a:xfrm>
            <a:custGeom>
              <a:avLst/>
              <a:gdLst/>
              <a:ahLst/>
              <a:cxnLst/>
              <a:rect l="l" t="t" r="r" b="b"/>
              <a:pathLst>
                <a:path w="2412" h="1794" extrusionOk="0">
                  <a:moveTo>
                    <a:pt x="2412" y="0"/>
                  </a:moveTo>
                  <a:lnTo>
                    <a:pt x="0" y="1402"/>
                  </a:lnTo>
                  <a:lnTo>
                    <a:pt x="0" y="1793"/>
                  </a:lnTo>
                  <a:lnTo>
                    <a:pt x="2412" y="392"/>
                  </a:lnTo>
                  <a:lnTo>
                    <a:pt x="24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29;p78">
              <a:extLst>
                <a:ext uri="{FF2B5EF4-FFF2-40B4-BE49-F238E27FC236}">
                  <a16:creationId xmlns:a16="http://schemas.microsoft.com/office/drawing/2014/main" id="{D052270E-5125-ABB3-D05D-A981833BEE3C}"/>
                </a:ext>
              </a:extLst>
            </p:cNvPr>
            <p:cNvSpPr/>
            <p:nvPr/>
          </p:nvSpPr>
          <p:spPr>
            <a:xfrm>
              <a:off x="3123804" y="114499"/>
              <a:ext cx="439761" cy="305110"/>
            </a:xfrm>
            <a:custGeom>
              <a:avLst/>
              <a:gdLst/>
              <a:ahLst/>
              <a:cxnLst/>
              <a:rect l="l" t="t" r="r" b="b"/>
              <a:pathLst>
                <a:path w="3423" h="2375" extrusionOk="0">
                  <a:moveTo>
                    <a:pt x="3422" y="1"/>
                  </a:moveTo>
                  <a:lnTo>
                    <a:pt x="0" y="1983"/>
                  </a:lnTo>
                  <a:lnTo>
                    <a:pt x="0" y="2375"/>
                  </a:lnTo>
                  <a:lnTo>
                    <a:pt x="3422" y="392"/>
                  </a:lnTo>
                  <a:lnTo>
                    <a:pt x="34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0;p78">
              <a:extLst>
                <a:ext uri="{FF2B5EF4-FFF2-40B4-BE49-F238E27FC236}">
                  <a16:creationId xmlns:a16="http://schemas.microsoft.com/office/drawing/2014/main" id="{57AD6A41-9CD7-4EB0-E258-F9747C2E6459}"/>
                </a:ext>
              </a:extLst>
            </p:cNvPr>
            <p:cNvSpPr/>
            <p:nvPr/>
          </p:nvSpPr>
          <p:spPr>
            <a:xfrm>
              <a:off x="3123804" y="49622"/>
              <a:ext cx="378095" cy="267855"/>
            </a:xfrm>
            <a:custGeom>
              <a:avLst/>
              <a:gdLst/>
              <a:ahLst/>
              <a:cxnLst/>
              <a:rect l="l" t="t" r="r" b="b"/>
              <a:pathLst>
                <a:path w="2943" h="2085" extrusionOk="0">
                  <a:moveTo>
                    <a:pt x="2942" y="1"/>
                  </a:moveTo>
                  <a:lnTo>
                    <a:pt x="0" y="1705"/>
                  </a:lnTo>
                  <a:lnTo>
                    <a:pt x="0" y="2084"/>
                  </a:lnTo>
                  <a:lnTo>
                    <a:pt x="2942" y="379"/>
                  </a:lnTo>
                  <a:lnTo>
                    <a:pt x="29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1;p78">
              <a:extLst>
                <a:ext uri="{FF2B5EF4-FFF2-40B4-BE49-F238E27FC236}">
                  <a16:creationId xmlns:a16="http://schemas.microsoft.com/office/drawing/2014/main" id="{677ACD3A-1938-8B5B-98DC-00D9CF153FD0}"/>
                </a:ext>
              </a:extLst>
            </p:cNvPr>
            <p:cNvSpPr/>
            <p:nvPr/>
          </p:nvSpPr>
          <p:spPr>
            <a:xfrm>
              <a:off x="3123804" y="318894"/>
              <a:ext cx="262855" cy="201309"/>
            </a:xfrm>
            <a:custGeom>
              <a:avLst/>
              <a:gdLst/>
              <a:ahLst/>
              <a:cxnLst/>
              <a:rect l="l" t="t" r="r" b="b"/>
              <a:pathLst>
                <a:path w="2046" h="1567" extrusionOk="0">
                  <a:moveTo>
                    <a:pt x="2046" y="1"/>
                  </a:moveTo>
                  <a:lnTo>
                    <a:pt x="0" y="1188"/>
                  </a:lnTo>
                  <a:lnTo>
                    <a:pt x="0" y="1566"/>
                  </a:lnTo>
                  <a:lnTo>
                    <a:pt x="2046" y="392"/>
                  </a:lnTo>
                  <a:lnTo>
                    <a:pt x="20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2;p78">
              <a:extLst>
                <a:ext uri="{FF2B5EF4-FFF2-40B4-BE49-F238E27FC236}">
                  <a16:creationId xmlns:a16="http://schemas.microsoft.com/office/drawing/2014/main" id="{4BFD95BE-9710-302D-784C-0F534C60E3AB}"/>
                </a:ext>
              </a:extLst>
            </p:cNvPr>
            <p:cNvSpPr/>
            <p:nvPr/>
          </p:nvSpPr>
          <p:spPr>
            <a:xfrm>
              <a:off x="3685095" y="-617134"/>
              <a:ext cx="439633" cy="303569"/>
            </a:xfrm>
            <a:custGeom>
              <a:avLst/>
              <a:gdLst/>
              <a:ahLst/>
              <a:cxnLst/>
              <a:rect l="l" t="t" r="r" b="b"/>
              <a:pathLst>
                <a:path w="3422" h="2363" extrusionOk="0">
                  <a:moveTo>
                    <a:pt x="3422" y="1"/>
                  </a:moveTo>
                  <a:lnTo>
                    <a:pt x="0" y="1983"/>
                  </a:lnTo>
                  <a:lnTo>
                    <a:pt x="0" y="2362"/>
                  </a:lnTo>
                  <a:lnTo>
                    <a:pt x="3422" y="380"/>
                  </a:lnTo>
                  <a:lnTo>
                    <a:pt x="34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3;p78">
              <a:extLst>
                <a:ext uri="{FF2B5EF4-FFF2-40B4-BE49-F238E27FC236}">
                  <a16:creationId xmlns:a16="http://schemas.microsoft.com/office/drawing/2014/main" id="{C0FFF16A-1625-8110-F716-65B75A3F6D0B}"/>
                </a:ext>
              </a:extLst>
            </p:cNvPr>
            <p:cNvSpPr/>
            <p:nvPr/>
          </p:nvSpPr>
          <p:spPr>
            <a:xfrm>
              <a:off x="3685095" y="-516542"/>
              <a:ext cx="439633" cy="305110"/>
            </a:xfrm>
            <a:custGeom>
              <a:avLst/>
              <a:gdLst/>
              <a:ahLst/>
              <a:cxnLst/>
              <a:rect l="l" t="t" r="r" b="b"/>
              <a:pathLst>
                <a:path w="3422" h="2375" extrusionOk="0">
                  <a:moveTo>
                    <a:pt x="3422" y="1"/>
                  </a:moveTo>
                  <a:lnTo>
                    <a:pt x="0" y="1983"/>
                  </a:lnTo>
                  <a:lnTo>
                    <a:pt x="0" y="2375"/>
                  </a:lnTo>
                  <a:lnTo>
                    <a:pt x="3422" y="392"/>
                  </a:lnTo>
                  <a:lnTo>
                    <a:pt x="34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4;p78">
              <a:extLst>
                <a:ext uri="{FF2B5EF4-FFF2-40B4-BE49-F238E27FC236}">
                  <a16:creationId xmlns:a16="http://schemas.microsoft.com/office/drawing/2014/main" id="{BE93381C-9D56-DEAC-E4E2-20AB03B79BB7}"/>
                </a:ext>
              </a:extLst>
            </p:cNvPr>
            <p:cNvSpPr/>
            <p:nvPr/>
          </p:nvSpPr>
          <p:spPr>
            <a:xfrm>
              <a:off x="3685095" y="-339640"/>
              <a:ext cx="309876" cy="230471"/>
            </a:xfrm>
            <a:custGeom>
              <a:avLst/>
              <a:gdLst/>
              <a:ahLst/>
              <a:cxnLst/>
              <a:rect l="l" t="t" r="r" b="b"/>
              <a:pathLst>
                <a:path w="2412" h="1794" extrusionOk="0">
                  <a:moveTo>
                    <a:pt x="2412" y="0"/>
                  </a:moveTo>
                  <a:lnTo>
                    <a:pt x="0" y="1402"/>
                  </a:lnTo>
                  <a:lnTo>
                    <a:pt x="0" y="1793"/>
                  </a:lnTo>
                  <a:lnTo>
                    <a:pt x="2412" y="392"/>
                  </a:lnTo>
                  <a:lnTo>
                    <a:pt x="24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5;p78">
              <a:extLst>
                <a:ext uri="{FF2B5EF4-FFF2-40B4-BE49-F238E27FC236}">
                  <a16:creationId xmlns:a16="http://schemas.microsoft.com/office/drawing/2014/main" id="{484DC29C-C014-DBCC-3C21-E1C63BD850BE}"/>
                </a:ext>
              </a:extLst>
            </p:cNvPr>
            <p:cNvSpPr/>
            <p:nvPr/>
          </p:nvSpPr>
          <p:spPr>
            <a:xfrm>
              <a:off x="3685095" y="-211556"/>
              <a:ext cx="439633" cy="305110"/>
            </a:xfrm>
            <a:custGeom>
              <a:avLst/>
              <a:gdLst/>
              <a:ahLst/>
              <a:cxnLst/>
              <a:rect l="l" t="t" r="r" b="b"/>
              <a:pathLst>
                <a:path w="3422" h="2375" extrusionOk="0">
                  <a:moveTo>
                    <a:pt x="3422" y="1"/>
                  </a:moveTo>
                  <a:lnTo>
                    <a:pt x="0" y="1983"/>
                  </a:lnTo>
                  <a:lnTo>
                    <a:pt x="0" y="2375"/>
                  </a:lnTo>
                  <a:lnTo>
                    <a:pt x="3422" y="392"/>
                  </a:lnTo>
                  <a:lnTo>
                    <a:pt x="34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6;p78">
              <a:extLst>
                <a:ext uri="{FF2B5EF4-FFF2-40B4-BE49-F238E27FC236}">
                  <a16:creationId xmlns:a16="http://schemas.microsoft.com/office/drawing/2014/main" id="{51562C4A-1398-B93F-2E42-5D6647130765}"/>
                </a:ext>
              </a:extLst>
            </p:cNvPr>
            <p:cNvSpPr/>
            <p:nvPr/>
          </p:nvSpPr>
          <p:spPr>
            <a:xfrm>
              <a:off x="3685095" y="-276433"/>
              <a:ext cx="378095" cy="267855"/>
            </a:xfrm>
            <a:custGeom>
              <a:avLst/>
              <a:gdLst/>
              <a:ahLst/>
              <a:cxnLst/>
              <a:rect l="l" t="t" r="r" b="b"/>
              <a:pathLst>
                <a:path w="2943" h="2085" extrusionOk="0">
                  <a:moveTo>
                    <a:pt x="2942" y="1"/>
                  </a:moveTo>
                  <a:lnTo>
                    <a:pt x="0" y="1705"/>
                  </a:lnTo>
                  <a:lnTo>
                    <a:pt x="0" y="2084"/>
                  </a:lnTo>
                  <a:lnTo>
                    <a:pt x="2942" y="379"/>
                  </a:lnTo>
                  <a:lnTo>
                    <a:pt x="29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p78">
              <a:extLst>
                <a:ext uri="{FF2B5EF4-FFF2-40B4-BE49-F238E27FC236}">
                  <a16:creationId xmlns:a16="http://schemas.microsoft.com/office/drawing/2014/main" id="{FE6D7745-A0DA-51DE-1FF1-4C2FD39BC5A8}"/>
                </a:ext>
              </a:extLst>
            </p:cNvPr>
            <p:cNvSpPr/>
            <p:nvPr/>
          </p:nvSpPr>
          <p:spPr>
            <a:xfrm>
              <a:off x="3685095" y="-7162"/>
              <a:ext cx="262855" cy="202979"/>
            </a:xfrm>
            <a:custGeom>
              <a:avLst/>
              <a:gdLst/>
              <a:ahLst/>
              <a:cxnLst/>
              <a:rect l="l" t="t" r="r" b="b"/>
              <a:pathLst>
                <a:path w="2046" h="1580" extrusionOk="0">
                  <a:moveTo>
                    <a:pt x="2046" y="1"/>
                  </a:moveTo>
                  <a:lnTo>
                    <a:pt x="0" y="1188"/>
                  </a:lnTo>
                  <a:lnTo>
                    <a:pt x="0" y="1579"/>
                  </a:lnTo>
                  <a:lnTo>
                    <a:pt x="2046" y="392"/>
                  </a:lnTo>
                  <a:lnTo>
                    <a:pt x="20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p78">
              <a:extLst>
                <a:ext uri="{FF2B5EF4-FFF2-40B4-BE49-F238E27FC236}">
                  <a16:creationId xmlns:a16="http://schemas.microsoft.com/office/drawing/2014/main" id="{E4D61099-2D4F-FBEF-8E4E-D7774D6F1681}"/>
                </a:ext>
              </a:extLst>
            </p:cNvPr>
            <p:cNvSpPr/>
            <p:nvPr/>
          </p:nvSpPr>
          <p:spPr>
            <a:xfrm>
              <a:off x="3370340" y="310800"/>
              <a:ext cx="715463" cy="420217"/>
            </a:xfrm>
            <a:custGeom>
              <a:avLst/>
              <a:gdLst/>
              <a:ahLst/>
              <a:cxnLst/>
              <a:rect l="l" t="t" r="r" b="b"/>
              <a:pathLst>
                <a:path w="5569" h="3271" extrusionOk="0">
                  <a:moveTo>
                    <a:pt x="2778" y="1"/>
                  </a:moveTo>
                  <a:cubicBezTo>
                    <a:pt x="2728" y="1"/>
                    <a:pt x="2690" y="38"/>
                    <a:pt x="2677" y="89"/>
                  </a:cubicBezTo>
                  <a:lnTo>
                    <a:pt x="2362" y="1743"/>
                  </a:lnTo>
                  <a:lnTo>
                    <a:pt x="0" y="3082"/>
                  </a:lnTo>
                  <a:lnTo>
                    <a:pt x="101" y="3271"/>
                  </a:lnTo>
                  <a:lnTo>
                    <a:pt x="2513" y="1895"/>
                  </a:lnTo>
                  <a:cubicBezTo>
                    <a:pt x="2538" y="1882"/>
                    <a:pt x="2551" y="1857"/>
                    <a:pt x="2564" y="1832"/>
                  </a:cubicBezTo>
                  <a:lnTo>
                    <a:pt x="2804" y="581"/>
                  </a:lnTo>
                  <a:lnTo>
                    <a:pt x="3258" y="2337"/>
                  </a:lnTo>
                  <a:cubicBezTo>
                    <a:pt x="3277" y="2387"/>
                    <a:pt x="3321" y="2412"/>
                    <a:pt x="3364" y="2412"/>
                  </a:cubicBezTo>
                  <a:cubicBezTo>
                    <a:pt x="3407" y="2412"/>
                    <a:pt x="3448" y="2387"/>
                    <a:pt x="3460" y="2337"/>
                  </a:cubicBezTo>
                  <a:lnTo>
                    <a:pt x="4079" y="443"/>
                  </a:lnTo>
                  <a:lnTo>
                    <a:pt x="4294" y="821"/>
                  </a:lnTo>
                  <a:cubicBezTo>
                    <a:pt x="4313" y="860"/>
                    <a:pt x="4354" y="876"/>
                    <a:pt x="4395" y="876"/>
                  </a:cubicBezTo>
                  <a:cubicBezTo>
                    <a:pt x="4408" y="876"/>
                    <a:pt x="4421" y="875"/>
                    <a:pt x="4432" y="872"/>
                  </a:cubicBezTo>
                  <a:lnTo>
                    <a:pt x="5569" y="342"/>
                  </a:lnTo>
                  <a:lnTo>
                    <a:pt x="5468" y="139"/>
                  </a:lnTo>
                  <a:lnTo>
                    <a:pt x="4407" y="632"/>
                  </a:lnTo>
                  <a:lnTo>
                    <a:pt x="4117" y="139"/>
                  </a:lnTo>
                  <a:cubicBezTo>
                    <a:pt x="4099" y="98"/>
                    <a:pt x="4063" y="79"/>
                    <a:pt x="4026" y="79"/>
                  </a:cubicBezTo>
                  <a:cubicBezTo>
                    <a:pt x="3983" y="79"/>
                    <a:pt x="3941" y="105"/>
                    <a:pt x="3927" y="152"/>
                  </a:cubicBezTo>
                  <a:lnTo>
                    <a:pt x="3359" y="1933"/>
                  </a:lnTo>
                  <a:lnTo>
                    <a:pt x="2879" y="89"/>
                  </a:lnTo>
                  <a:cubicBezTo>
                    <a:pt x="2867" y="38"/>
                    <a:pt x="2829" y="1"/>
                    <a:pt x="27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66"/>
          <p:cNvSpPr txBox="1">
            <a:spLocks noGrp="1"/>
          </p:cNvSpPr>
          <p:nvPr>
            <p:ph type="title"/>
          </p:nvPr>
        </p:nvSpPr>
        <p:spPr>
          <a:xfrm>
            <a:off x="1905330" y="2571750"/>
            <a:ext cx="5333334"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Obtained Solution</a:t>
            </a:r>
            <a:endParaRPr sz="4000" dirty="0"/>
          </a:p>
        </p:txBody>
      </p:sp>
      <p:sp>
        <p:nvSpPr>
          <p:cNvPr id="799" name="Google Shape;799;p66"/>
          <p:cNvSpPr txBox="1">
            <a:spLocks noGrp="1"/>
          </p:cNvSpPr>
          <p:nvPr>
            <p:ph type="title" idx="2"/>
          </p:nvPr>
        </p:nvSpPr>
        <p:spPr>
          <a:xfrm>
            <a:off x="3704097" y="1628888"/>
            <a:ext cx="1735800" cy="8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r>
              <a:rPr lang="en-US" sz="4000" dirty="0"/>
              <a:t>2</a:t>
            </a:r>
            <a:endParaRPr sz="4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grpSp>
        <p:nvGrpSpPr>
          <p:cNvPr id="2106" name="Google Shape;2106;p81"/>
          <p:cNvGrpSpPr/>
          <p:nvPr/>
        </p:nvGrpSpPr>
        <p:grpSpPr>
          <a:xfrm>
            <a:off x="546344" y="1345828"/>
            <a:ext cx="1509838" cy="3240139"/>
            <a:chOff x="3817086" y="1321423"/>
            <a:chExt cx="1509838" cy="3240139"/>
          </a:xfrm>
        </p:grpSpPr>
        <p:sp>
          <p:nvSpPr>
            <p:cNvPr id="2107" name="Google Shape;2107;p81"/>
            <p:cNvSpPr/>
            <p:nvPr/>
          </p:nvSpPr>
          <p:spPr>
            <a:xfrm>
              <a:off x="3817086" y="1321423"/>
              <a:ext cx="1509838" cy="3240139"/>
            </a:xfrm>
            <a:custGeom>
              <a:avLst/>
              <a:gdLst/>
              <a:ahLst/>
              <a:cxnLst/>
              <a:rect l="l" t="t" r="r" b="b"/>
              <a:pathLst>
                <a:path w="26442" h="56745" extrusionOk="0">
                  <a:moveTo>
                    <a:pt x="1784" y="0"/>
                  </a:moveTo>
                  <a:cubicBezTo>
                    <a:pt x="799" y="0"/>
                    <a:pt x="1" y="799"/>
                    <a:pt x="1" y="1783"/>
                  </a:cubicBezTo>
                  <a:lnTo>
                    <a:pt x="1" y="54961"/>
                  </a:lnTo>
                  <a:cubicBezTo>
                    <a:pt x="1" y="55945"/>
                    <a:pt x="799" y="56744"/>
                    <a:pt x="1784" y="56744"/>
                  </a:cubicBezTo>
                  <a:lnTo>
                    <a:pt x="24658" y="56744"/>
                  </a:lnTo>
                  <a:cubicBezTo>
                    <a:pt x="25643" y="56744"/>
                    <a:pt x="26441" y="55945"/>
                    <a:pt x="26441" y="54961"/>
                  </a:cubicBezTo>
                  <a:lnTo>
                    <a:pt x="26441" y="1783"/>
                  </a:lnTo>
                  <a:cubicBezTo>
                    <a:pt x="26441" y="799"/>
                    <a:pt x="25643" y="0"/>
                    <a:pt x="24658" y="0"/>
                  </a:cubicBezTo>
                  <a:close/>
                </a:path>
              </a:pathLst>
            </a:custGeom>
            <a:solidFill>
              <a:srgbClr val="FFFFFF"/>
            </a:solidFill>
            <a:ln w="7750" cap="flat" cmpd="sng">
              <a:solidFill>
                <a:schemeClr val="accent1"/>
              </a:solidFill>
              <a:prstDash val="solid"/>
              <a:miter lim="61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1"/>
            <p:cNvSpPr/>
            <p:nvPr/>
          </p:nvSpPr>
          <p:spPr>
            <a:xfrm>
              <a:off x="3817086" y="1832181"/>
              <a:ext cx="1509838" cy="1012840"/>
            </a:xfrm>
            <a:custGeom>
              <a:avLst/>
              <a:gdLst/>
              <a:ahLst/>
              <a:cxnLst/>
              <a:rect l="l" t="t" r="r" b="b"/>
              <a:pathLst>
                <a:path w="26442" h="17738" extrusionOk="0">
                  <a:moveTo>
                    <a:pt x="1" y="1"/>
                  </a:moveTo>
                  <a:lnTo>
                    <a:pt x="1" y="14023"/>
                  </a:lnTo>
                  <a:lnTo>
                    <a:pt x="6990" y="14023"/>
                  </a:lnTo>
                  <a:cubicBezTo>
                    <a:pt x="8420" y="14023"/>
                    <a:pt x="9795" y="14592"/>
                    <a:pt x="10804" y="15601"/>
                  </a:cubicBezTo>
                  <a:cubicBezTo>
                    <a:pt x="12172" y="16970"/>
                    <a:pt x="14029" y="17737"/>
                    <a:pt x="15967" y="17737"/>
                  </a:cubicBezTo>
                  <a:lnTo>
                    <a:pt x="26441" y="17737"/>
                  </a:lnTo>
                  <a:lnTo>
                    <a:pt x="26441" y="11243"/>
                  </a:lnTo>
                  <a:lnTo>
                    <a:pt x="264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81"/>
            <p:cNvSpPr/>
            <p:nvPr/>
          </p:nvSpPr>
          <p:spPr>
            <a:xfrm>
              <a:off x="3979364" y="1457492"/>
              <a:ext cx="120596" cy="20214"/>
            </a:xfrm>
            <a:custGeom>
              <a:avLst/>
              <a:gdLst/>
              <a:ahLst/>
              <a:cxnLst/>
              <a:rect l="l" t="t" r="r" b="b"/>
              <a:pathLst>
                <a:path w="2112" h="354" extrusionOk="0">
                  <a:moveTo>
                    <a:pt x="56" y="1"/>
                  </a:moveTo>
                  <a:cubicBezTo>
                    <a:pt x="25" y="1"/>
                    <a:pt x="0" y="32"/>
                    <a:pt x="0" y="63"/>
                  </a:cubicBezTo>
                  <a:lnTo>
                    <a:pt x="0" y="292"/>
                  </a:lnTo>
                  <a:cubicBezTo>
                    <a:pt x="0" y="329"/>
                    <a:pt x="25" y="354"/>
                    <a:pt x="56" y="354"/>
                  </a:cubicBezTo>
                  <a:lnTo>
                    <a:pt x="2056" y="354"/>
                  </a:lnTo>
                  <a:cubicBezTo>
                    <a:pt x="2087" y="354"/>
                    <a:pt x="2111" y="329"/>
                    <a:pt x="2111" y="292"/>
                  </a:cubicBezTo>
                  <a:lnTo>
                    <a:pt x="2111" y="63"/>
                  </a:lnTo>
                  <a:cubicBezTo>
                    <a:pt x="2111" y="32"/>
                    <a:pt x="2087" y="1"/>
                    <a:pt x="2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81"/>
            <p:cNvSpPr/>
            <p:nvPr/>
          </p:nvSpPr>
          <p:spPr>
            <a:xfrm>
              <a:off x="3979364" y="1506998"/>
              <a:ext cx="120596" cy="19871"/>
            </a:xfrm>
            <a:custGeom>
              <a:avLst/>
              <a:gdLst/>
              <a:ahLst/>
              <a:cxnLst/>
              <a:rect l="l" t="t" r="r" b="b"/>
              <a:pathLst>
                <a:path w="2112" h="348" extrusionOk="0">
                  <a:moveTo>
                    <a:pt x="56" y="0"/>
                  </a:moveTo>
                  <a:cubicBezTo>
                    <a:pt x="25" y="0"/>
                    <a:pt x="0" y="25"/>
                    <a:pt x="0" y="56"/>
                  </a:cubicBezTo>
                  <a:lnTo>
                    <a:pt x="0" y="291"/>
                  </a:lnTo>
                  <a:cubicBezTo>
                    <a:pt x="0" y="322"/>
                    <a:pt x="25" y="347"/>
                    <a:pt x="56" y="347"/>
                  </a:cubicBezTo>
                  <a:lnTo>
                    <a:pt x="2056" y="347"/>
                  </a:lnTo>
                  <a:cubicBezTo>
                    <a:pt x="2087" y="347"/>
                    <a:pt x="2111" y="322"/>
                    <a:pt x="2111" y="291"/>
                  </a:cubicBezTo>
                  <a:lnTo>
                    <a:pt x="2111" y="56"/>
                  </a:lnTo>
                  <a:cubicBezTo>
                    <a:pt x="2111" y="25"/>
                    <a:pt x="2087" y="0"/>
                    <a:pt x="2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81"/>
            <p:cNvSpPr/>
            <p:nvPr/>
          </p:nvSpPr>
          <p:spPr>
            <a:xfrm>
              <a:off x="3979364" y="1556103"/>
              <a:ext cx="67207" cy="19871"/>
            </a:xfrm>
            <a:custGeom>
              <a:avLst/>
              <a:gdLst/>
              <a:ahLst/>
              <a:cxnLst/>
              <a:rect l="l" t="t" r="r" b="b"/>
              <a:pathLst>
                <a:path w="1177" h="348" extrusionOk="0">
                  <a:moveTo>
                    <a:pt x="56" y="1"/>
                  </a:moveTo>
                  <a:cubicBezTo>
                    <a:pt x="25" y="1"/>
                    <a:pt x="0" y="26"/>
                    <a:pt x="0" y="57"/>
                  </a:cubicBezTo>
                  <a:lnTo>
                    <a:pt x="0" y="292"/>
                  </a:lnTo>
                  <a:cubicBezTo>
                    <a:pt x="0" y="323"/>
                    <a:pt x="25" y="348"/>
                    <a:pt x="56" y="348"/>
                  </a:cubicBezTo>
                  <a:lnTo>
                    <a:pt x="1115" y="348"/>
                  </a:lnTo>
                  <a:cubicBezTo>
                    <a:pt x="1146" y="348"/>
                    <a:pt x="1177" y="323"/>
                    <a:pt x="1177" y="292"/>
                  </a:cubicBezTo>
                  <a:lnTo>
                    <a:pt x="1177" y="57"/>
                  </a:lnTo>
                  <a:cubicBezTo>
                    <a:pt x="1177" y="26"/>
                    <a:pt x="1146" y="1"/>
                    <a:pt x="1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81"/>
            <p:cNvSpPr/>
            <p:nvPr/>
          </p:nvSpPr>
          <p:spPr>
            <a:xfrm>
              <a:off x="4209134" y="1444759"/>
              <a:ext cx="1008221" cy="143950"/>
            </a:xfrm>
            <a:custGeom>
              <a:avLst/>
              <a:gdLst/>
              <a:ahLst/>
              <a:cxnLst/>
              <a:rect l="l" t="t" r="r" b="b"/>
              <a:pathLst>
                <a:path w="17657" h="2521" extrusionOk="0">
                  <a:moveTo>
                    <a:pt x="1263" y="1"/>
                  </a:moveTo>
                  <a:cubicBezTo>
                    <a:pt x="570" y="1"/>
                    <a:pt x="0" y="570"/>
                    <a:pt x="0" y="1264"/>
                  </a:cubicBezTo>
                  <a:cubicBezTo>
                    <a:pt x="0" y="1957"/>
                    <a:pt x="570" y="2521"/>
                    <a:pt x="1263" y="2521"/>
                  </a:cubicBezTo>
                  <a:lnTo>
                    <a:pt x="16400" y="2521"/>
                  </a:lnTo>
                  <a:cubicBezTo>
                    <a:pt x="17093" y="2521"/>
                    <a:pt x="17656" y="1957"/>
                    <a:pt x="17656" y="1264"/>
                  </a:cubicBezTo>
                  <a:cubicBezTo>
                    <a:pt x="17656" y="570"/>
                    <a:pt x="17093" y="1"/>
                    <a:pt x="16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81"/>
            <p:cNvSpPr/>
            <p:nvPr/>
          </p:nvSpPr>
          <p:spPr>
            <a:xfrm>
              <a:off x="4053936" y="1691544"/>
              <a:ext cx="49906" cy="54474"/>
            </a:xfrm>
            <a:custGeom>
              <a:avLst/>
              <a:gdLst/>
              <a:ahLst/>
              <a:cxnLst/>
              <a:rect l="l" t="t" r="r" b="b"/>
              <a:pathLst>
                <a:path w="874" h="954" extrusionOk="0">
                  <a:moveTo>
                    <a:pt x="440" y="124"/>
                  </a:moveTo>
                  <a:lnTo>
                    <a:pt x="614" y="600"/>
                  </a:lnTo>
                  <a:lnTo>
                    <a:pt x="267" y="600"/>
                  </a:lnTo>
                  <a:lnTo>
                    <a:pt x="440" y="124"/>
                  </a:lnTo>
                  <a:close/>
                  <a:moveTo>
                    <a:pt x="366" y="0"/>
                  </a:moveTo>
                  <a:lnTo>
                    <a:pt x="1" y="953"/>
                  </a:lnTo>
                  <a:lnTo>
                    <a:pt x="137" y="953"/>
                  </a:lnTo>
                  <a:lnTo>
                    <a:pt x="224" y="706"/>
                  </a:lnTo>
                  <a:lnTo>
                    <a:pt x="657" y="706"/>
                  </a:lnTo>
                  <a:lnTo>
                    <a:pt x="744" y="953"/>
                  </a:lnTo>
                  <a:lnTo>
                    <a:pt x="874" y="953"/>
                  </a:lnTo>
                  <a:lnTo>
                    <a:pt x="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1"/>
            <p:cNvSpPr/>
            <p:nvPr/>
          </p:nvSpPr>
          <p:spPr>
            <a:xfrm>
              <a:off x="4111208" y="1704220"/>
              <a:ext cx="36830" cy="57329"/>
            </a:xfrm>
            <a:custGeom>
              <a:avLst/>
              <a:gdLst/>
              <a:ahLst/>
              <a:cxnLst/>
              <a:rect l="l" t="t" r="r" b="b"/>
              <a:pathLst>
                <a:path w="645" h="1004" extrusionOk="0">
                  <a:moveTo>
                    <a:pt x="322" y="94"/>
                  </a:moveTo>
                  <a:cubicBezTo>
                    <a:pt x="384" y="94"/>
                    <a:pt x="434" y="118"/>
                    <a:pt x="465" y="168"/>
                  </a:cubicBezTo>
                  <a:cubicBezTo>
                    <a:pt x="502" y="218"/>
                    <a:pt x="521" y="286"/>
                    <a:pt x="521" y="372"/>
                  </a:cubicBezTo>
                  <a:cubicBezTo>
                    <a:pt x="521" y="459"/>
                    <a:pt x="502" y="527"/>
                    <a:pt x="465" y="577"/>
                  </a:cubicBezTo>
                  <a:cubicBezTo>
                    <a:pt x="434" y="626"/>
                    <a:pt x="384" y="651"/>
                    <a:pt x="322" y="651"/>
                  </a:cubicBezTo>
                  <a:cubicBezTo>
                    <a:pt x="261" y="651"/>
                    <a:pt x="211" y="626"/>
                    <a:pt x="174" y="577"/>
                  </a:cubicBezTo>
                  <a:cubicBezTo>
                    <a:pt x="137" y="527"/>
                    <a:pt x="118" y="459"/>
                    <a:pt x="118" y="372"/>
                  </a:cubicBezTo>
                  <a:cubicBezTo>
                    <a:pt x="118" y="286"/>
                    <a:pt x="137" y="218"/>
                    <a:pt x="174" y="168"/>
                  </a:cubicBezTo>
                  <a:cubicBezTo>
                    <a:pt x="211" y="118"/>
                    <a:pt x="261" y="94"/>
                    <a:pt x="322" y="94"/>
                  </a:cubicBezTo>
                  <a:close/>
                  <a:moveTo>
                    <a:pt x="347" y="1"/>
                  </a:moveTo>
                  <a:cubicBezTo>
                    <a:pt x="298" y="1"/>
                    <a:pt x="254" y="7"/>
                    <a:pt x="211" y="32"/>
                  </a:cubicBezTo>
                  <a:cubicBezTo>
                    <a:pt x="174" y="50"/>
                    <a:pt x="143" y="81"/>
                    <a:pt x="118" y="125"/>
                  </a:cubicBezTo>
                  <a:lnTo>
                    <a:pt x="118" y="13"/>
                  </a:lnTo>
                  <a:lnTo>
                    <a:pt x="1" y="13"/>
                  </a:lnTo>
                  <a:lnTo>
                    <a:pt x="1" y="1004"/>
                  </a:lnTo>
                  <a:lnTo>
                    <a:pt x="118" y="1004"/>
                  </a:lnTo>
                  <a:lnTo>
                    <a:pt x="118" y="626"/>
                  </a:lnTo>
                  <a:cubicBezTo>
                    <a:pt x="143" y="663"/>
                    <a:pt x="174" y="700"/>
                    <a:pt x="211" y="719"/>
                  </a:cubicBezTo>
                  <a:cubicBezTo>
                    <a:pt x="254" y="738"/>
                    <a:pt x="298" y="750"/>
                    <a:pt x="347" y="750"/>
                  </a:cubicBezTo>
                  <a:cubicBezTo>
                    <a:pt x="434" y="750"/>
                    <a:pt x="508" y="713"/>
                    <a:pt x="558" y="645"/>
                  </a:cubicBezTo>
                  <a:cubicBezTo>
                    <a:pt x="613" y="577"/>
                    <a:pt x="644" y="484"/>
                    <a:pt x="644" y="372"/>
                  </a:cubicBezTo>
                  <a:cubicBezTo>
                    <a:pt x="644" y="261"/>
                    <a:pt x="613" y="168"/>
                    <a:pt x="558" y="100"/>
                  </a:cubicBezTo>
                  <a:cubicBezTo>
                    <a:pt x="508" y="32"/>
                    <a:pt x="434"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1"/>
            <p:cNvSpPr/>
            <p:nvPr/>
          </p:nvSpPr>
          <p:spPr>
            <a:xfrm>
              <a:off x="4158600" y="1704220"/>
              <a:ext cx="36773" cy="57329"/>
            </a:xfrm>
            <a:custGeom>
              <a:avLst/>
              <a:gdLst/>
              <a:ahLst/>
              <a:cxnLst/>
              <a:rect l="l" t="t" r="r" b="b"/>
              <a:pathLst>
                <a:path w="644" h="1004" extrusionOk="0">
                  <a:moveTo>
                    <a:pt x="322" y="94"/>
                  </a:moveTo>
                  <a:cubicBezTo>
                    <a:pt x="384" y="94"/>
                    <a:pt x="433" y="118"/>
                    <a:pt x="464" y="168"/>
                  </a:cubicBezTo>
                  <a:cubicBezTo>
                    <a:pt x="502" y="218"/>
                    <a:pt x="520" y="286"/>
                    <a:pt x="520" y="372"/>
                  </a:cubicBezTo>
                  <a:cubicBezTo>
                    <a:pt x="520" y="459"/>
                    <a:pt x="502" y="527"/>
                    <a:pt x="464" y="577"/>
                  </a:cubicBezTo>
                  <a:cubicBezTo>
                    <a:pt x="433" y="626"/>
                    <a:pt x="384" y="651"/>
                    <a:pt x="322" y="651"/>
                  </a:cubicBezTo>
                  <a:cubicBezTo>
                    <a:pt x="260" y="651"/>
                    <a:pt x="211" y="626"/>
                    <a:pt x="173" y="577"/>
                  </a:cubicBezTo>
                  <a:cubicBezTo>
                    <a:pt x="136" y="527"/>
                    <a:pt x="118" y="459"/>
                    <a:pt x="118" y="372"/>
                  </a:cubicBezTo>
                  <a:cubicBezTo>
                    <a:pt x="118" y="286"/>
                    <a:pt x="136" y="218"/>
                    <a:pt x="173" y="168"/>
                  </a:cubicBezTo>
                  <a:cubicBezTo>
                    <a:pt x="211" y="118"/>
                    <a:pt x="260" y="94"/>
                    <a:pt x="322" y="94"/>
                  </a:cubicBezTo>
                  <a:close/>
                  <a:moveTo>
                    <a:pt x="347" y="1"/>
                  </a:moveTo>
                  <a:cubicBezTo>
                    <a:pt x="297" y="1"/>
                    <a:pt x="254" y="7"/>
                    <a:pt x="217" y="32"/>
                  </a:cubicBezTo>
                  <a:cubicBezTo>
                    <a:pt x="173" y="50"/>
                    <a:pt x="142" y="81"/>
                    <a:pt x="118" y="125"/>
                  </a:cubicBezTo>
                  <a:lnTo>
                    <a:pt x="118" y="13"/>
                  </a:lnTo>
                  <a:lnTo>
                    <a:pt x="0" y="13"/>
                  </a:lnTo>
                  <a:lnTo>
                    <a:pt x="0" y="1004"/>
                  </a:lnTo>
                  <a:lnTo>
                    <a:pt x="118" y="1004"/>
                  </a:lnTo>
                  <a:lnTo>
                    <a:pt x="118" y="626"/>
                  </a:lnTo>
                  <a:cubicBezTo>
                    <a:pt x="142" y="663"/>
                    <a:pt x="173" y="700"/>
                    <a:pt x="217" y="719"/>
                  </a:cubicBezTo>
                  <a:cubicBezTo>
                    <a:pt x="254" y="738"/>
                    <a:pt x="297" y="750"/>
                    <a:pt x="347" y="750"/>
                  </a:cubicBezTo>
                  <a:cubicBezTo>
                    <a:pt x="433" y="750"/>
                    <a:pt x="508" y="713"/>
                    <a:pt x="563" y="645"/>
                  </a:cubicBezTo>
                  <a:cubicBezTo>
                    <a:pt x="613" y="577"/>
                    <a:pt x="644" y="484"/>
                    <a:pt x="644" y="372"/>
                  </a:cubicBezTo>
                  <a:cubicBezTo>
                    <a:pt x="644" y="261"/>
                    <a:pt x="613" y="168"/>
                    <a:pt x="563" y="100"/>
                  </a:cubicBezTo>
                  <a:cubicBezTo>
                    <a:pt x="508" y="32"/>
                    <a:pt x="433"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1"/>
            <p:cNvSpPr/>
            <p:nvPr/>
          </p:nvSpPr>
          <p:spPr>
            <a:xfrm>
              <a:off x="4203481" y="1704220"/>
              <a:ext cx="37515" cy="42825"/>
            </a:xfrm>
            <a:custGeom>
              <a:avLst/>
              <a:gdLst/>
              <a:ahLst/>
              <a:cxnLst/>
              <a:rect l="l" t="t" r="r" b="b"/>
              <a:pathLst>
                <a:path w="657" h="750" extrusionOk="0">
                  <a:moveTo>
                    <a:pt x="328" y="100"/>
                  </a:moveTo>
                  <a:cubicBezTo>
                    <a:pt x="390" y="100"/>
                    <a:pt x="440" y="125"/>
                    <a:pt x="477" y="174"/>
                  </a:cubicBezTo>
                  <a:cubicBezTo>
                    <a:pt x="514" y="224"/>
                    <a:pt x="533" y="292"/>
                    <a:pt x="533" y="372"/>
                  </a:cubicBezTo>
                  <a:cubicBezTo>
                    <a:pt x="533" y="459"/>
                    <a:pt x="514" y="527"/>
                    <a:pt x="477" y="577"/>
                  </a:cubicBezTo>
                  <a:cubicBezTo>
                    <a:pt x="440" y="626"/>
                    <a:pt x="390" y="651"/>
                    <a:pt x="328" y="651"/>
                  </a:cubicBezTo>
                  <a:cubicBezTo>
                    <a:pt x="267" y="651"/>
                    <a:pt x="217" y="626"/>
                    <a:pt x="180" y="577"/>
                  </a:cubicBezTo>
                  <a:cubicBezTo>
                    <a:pt x="143" y="527"/>
                    <a:pt x="124" y="459"/>
                    <a:pt x="124" y="372"/>
                  </a:cubicBezTo>
                  <a:cubicBezTo>
                    <a:pt x="124" y="286"/>
                    <a:pt x="143" y="224"/>
                    <a:pt x="180" y="174"/>
                  </a:cubicBezTo>
                  <a:cubicBezTo>
                    <a:pt x="217" y="125"/>
                    <a:pt x="267" y="100"/>
                    <a:pt x="328" y="100"/>
                  </a:cubicBezTo>
                  <a:close/>
                  <a:moveTo>
                    <a:pt x="328" y="1"/>
                  </a:moveTo>
                  <a:cubicBezTo>
                    <a:pt x="223" y="1"/>
                    <a:pt x="143" y="32"/>
                    <a:pt x="87" y="100"/>
                  </a:cubicBezTo>
                  <a:cubicBezTo>
                    <a:pt x="31" y="162"/>
                    <a:pt x="0" y="255"/>
                    <a:pt x="0" y="372"/>
                  </a:cubicBezTo>
                  <a:cubicBezTo>
                    <a:pt x="0" y="490"/>
                    <a:pt x="31" y="583"/>
                    <a:pt x="87" y="651"/>
                  </a:cubicBezTo>
                  <a:cubicBezTo>
                    <a:pt x="143" y="719"/>
                    <a:pt x="223" y="750"/>
                    <a:pt x="328" y="750"/>
                  </a:cubicBezTo>
                  <a:cubicBezTo>
                    <a:pt x="427" y="750"/>
                    <a:pt x="508" y="719"/>
                    <a:pt x="570" y="651"/>
                  </a:cubicBezTo>
                  <a:cubicBezTo>
                    <a:pt x="626" y="583"/>
                    <a:pt x="657" y="490"/>
                    <a:pt x="657" y="372"/>
                  </a:cubicBezTo>
                  <a:cubicBezTo>
                    <a:pt x="657" y="255"/>
                    <a:pt x="626" y="162"/>
                    <a:pt x="570" y="100"/>
                  </a:cubicBezTo>
                  <a:cubicBezTo>
                    <a:pt x="508" y="32"/>
                    <a:pt x="427"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1"/>
            <p:cNvSpPr/>
            <p:nvPr/>
          </p:nvSpPr>
          <p:spPr>
            <a:xfrm>
              <a:off x="4251902" y="1689032"/>
              <a:ext cx="6795" cy="56986"/>
            </a:xfrm>
            <a:custGeom>
              <a:avLst/>
              <a:gdLst/>
              <a:ahLst/>
              <a:cxnLst/>
              <a:rect l="l" t="t" r="r" b="b"/>
              <a:pathLst>
                <a:path w="119" h="998" extrusionOk="0">
                  <a:moveTo>
                    <a:pt x="0" y="1"/>
                  </a:moveTo>
                  <a:lnTo>
                    <a:pt x="0" y="149"/>
                  </a:lnTo>
                  <a:lnTo>
                    <a:pt x="118" y="149"/>
                  </a:lnTo>
                  <a:lnTo>
                    <a:pt x="118" y="1"/>
                  </a:lnTo>
                  <a:close/>
                  <a:moveTo>
                    <a:pt x="0" y="279"/>
                  </a:moveTo>
                  <a:lnTo>
                    <a:pt x="0" y="997"/>
                  </a:lnTo>
                  <a:lnTo>
                    <a:pt x="118" y="997"/>
                  </a:lnTo>
                  <a:lnTo>
                    <a:pt x="118" y="27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1"/>
            <p:cNvSpPr/>
            <p:nvPr/>
          </p:nvSpPr>
          <p:spPr>
            <a:xfrm>
              <a:off x="4272400" y="1704220"/>
              <a:ext cx="34317" cy="41797"/>
            </a:xfrm>
            <a:custGeom>
              <a:avLst/>
              <a:gdLst/>
              <a:ahLst/>
              <a:cxnLst/>
              <a:rect l="l" t="t" r="r" b="b"/>
              <a:pathLst>
                <a:path w="601" h="732" extrusionOk="0">
                  <a:moveTo>
                    <a:pt x="353" y="1"/>
                  </a:moveTo>
                  <a:cubicBezTo>
                    <a:pt x="304" y="1"/>
                    <a:pt x="260" y="7"/>
                    <a:pt x="217" y="32"/>
                  </a:cubicBezTo>
                  <a:cubicBezTo>
                    <a:pt x="180" y="50"/>
                    <a:pt x="149" y="81"/>
                    <a:pt x="118" y="125"/>
                  </a:cubicBezTo>
                  <a:lnTo>
                    <a:pt x="118" y="13"/>
                  </a:lnTo>
                  <a:lnTo>
                    <a:pt x="0" y="13"/>
                  </a:lnTo>
                  <a:lnTo>
                    <a:pt x="0" y="731"/>
                  </a:lnTo>
                  <a:lnTo>
                    <a:pt x="118" y="731"/>
                  </a:lnTo>
                  <a:lnTo>
                    <a:pt x="118" y="329"/>
                  </a:lnTo>
                  <a:cubicBezTo>
                    <a:pt x="118" y="255"/>
                    <a:pt x="137" y="199"/>
                    <a:pt x="174" y="162"/>
                  </a:cubicBezTo>
                  <a:cubicBezTo>
                    <a:pt x="211" y="118"/>
                    <a:pt x="260" y="100"/>
                    <a:pt x="322" y="100"/>
                  </a:cubicBezTo>
                  <a:cubicBezTo>
                    <a:pt x="378" y="100"/>
                    <a:pt x="415" y="118"/>
                    <a:pt x="446" y="149"/>
                  </a:cubicBezTo>
                  <a:cubicBezTo>
                    <a:pt x="471" y="187"/>
                    <a:pt x="483" y="236"/>
                    <a:pt x="483" y="304"/>
                  </a:cubicBezTo>
                  <a:lnTo>
                    <a:pt x="483" y="731"/>
                  </a:lnTo>
                  <a:lnTo>
                    <a:pt x="601" y="731"/>
                  </a:lnTo>
                  <a:lnTo>
                    <a:pt x="601" y="298"/>
                  </a:lnTo>
                  <a:cubicBezTo>
                    <a:pt x="601" y="199"/>
                    <a:pt x="582" y="125"/>
                    <a:pt x="539" y="75"/>
                  </a:cubicBezTo>
                  <a:cubicBezTo>
                    <a:pt x="496" y="26"/>
                    <a:pt x="434" y="1"/>
                    <a:pt x="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1"/>
            <p:cNvSpPr/>
            <p:nvPr/>
          </p:nvSpPr>
          <p:spPr>
            <a:xfrm>
              <a:off x="4315168" y="1693657"/>
              <a:ext cx="25524" cy="52361"/>
            </a:xfrm>
            <a:custGeom>
              <a:avLst/>
              <a:gdLst/>
              <a:ahLst/>
              <a:cxnLst/>
              <a:rect l="l" t="t" r="r" b="b"/>
              <a:pathLst>
                <a:path w="447" h="917" extrusionOk="0">
                  <a:moveTo>
                    <a:pt x="87" y="0"/>
                  </a:moveTo>
                  <a:lnTo>
                    <a:pt x="87" y="198"/>
                  </a:lnTo>
                  <a:lnTo>
                    <a:pt x="1" y="198"/>
                  </a:lnTo>
                  <a:lnTo>
                    <a:pt x="1" y="291"/>
                  </a:lnTo>
                  <a:lnTo>
                    <a:pt x="87" y="291"/>
                  </a:lnTo>
                  <a:lnTo>
                    <a:pt x="87" y="681"/>
                  </a:lnTo>
                  <a:cubicBezTo>
                    <a:pt x="87" y="768"/>
                    <a:pt x="106" y="830"/>
                    <a:pt x="137" y="867"/>
                  </a:cubicBezTo>
                  <a:cubicBezTo>
                    <a:pt x="174" y="898"/>
                    <a:pt x="236" y="916"/>
                    <a:pt x="322" y="916"/>
                  </a:cubicBezTo>
                  <a:lnTo>
                    <a:pt x="446" y="916"/>
                  </a:lnTo>
                  <a:lnTo>
                    <a:pt x="446" y="817"/>
                  </a:lnTo>
                  <a:lnTo>
                    <a:pt x="322" y="817"/>
                  </a:lnTo>
                  <a:cubicBezTo>
                    <a:pt x="279" y="817"/>
                    <a:pt x="242" y="811"/>
                    <a:pt x="230" y="793"/>
                  </a:cubicBezTo>
                  <a:cubicBezTo>
                    <a:pt x="211" y="774"/>
                    <a:pt x="205" y="737"/>
                    <a:pt x="205" y="681"/>
                  </a:cubicBezTo>
                  <a:lnTo>
                    <a:pt x="205" y="291"/>
                  </a:lnTo>
                  <a:lnTo>
                    <a:pt x="446" y="291"/>
                  </a:lnTo>
                  <a:lnTo>
                    <a:pt x="446" y="198"/>
                  </a:lnTo>
                  <a:lnTo>
                    <a:pt x="205" y="198"/>
                  </a:lnTo>
                  <a:lnTo>
                    <a:pt x="2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1"/>
            <p:cNvSpPr/>
            <p:nvPr/>
          </p:nvSpPr>
          <p:spPr>
            <a:xfrm>
              <a:off x="4349085" y="1704220"/>
              <a:ext cx="59841" cy="41797"/>
            </a:xfrm>
            <a:custGeom>
              <a:avLst/>
              <a:gdLst/>
              <a:ahLst/>
              <a:cxnLst/>
              <a:rect l="l" t="t" r="r" b="b"/>
              <a:pathLst>
                <a:path w="1048" h="732" extrusionOk="0">
                  <a:moveTo>
                    <a:pt x="354" y="1"/>
                  </a:moveTo>
                  <a:cubicBezTo>
                    <a:pt x="298" y="1"/>
                    <a:pt x="255" y="7"/>
                    <a:pt x="218" y="32"/>
                  </a:cubicBezTo>
                  <a:cubicBezTo>
                    <a:pt x="180" y="50"/>
                    <a:pt x="149" y="81"/>
                    <a:pt x="118" y="125"/>
                  </a:cubicBezTo>
                  <a:lnTo>
                    <a:pt x="118" y="13"/>
                  </a:lnTo>
                  <a:lnTo>
                    <a:pt x="1" y="13"/>
                  </a:lnTo>
                  <a:lnTo>
                    <a:pt x="1" y="731"/>
                  </a:lnTo>
                  <a:lnTo>
                    <a:pt x="118" y="731"/>
                  </a:lnTo>
                  <a:lnTo>
                    <a:pt x="118" y="329"/>
                  </a:lnTo>
                  <a:cubicBezTo>
                    <a:pt x="118" y="255"/>
                    <a:pt x="137" y="205"/>
                    <a:pt x="174" y="162"/>
                  </a:cubicBezTo>
                  <a:cubicBezTo>
                    <a:pt x="211" y="118"/>
                    <a:pt x="255" y="100"/>
                    <a:pt x="317" y="100"/>
                  </a:cubicBezTo>
                  <a:cubicBezTo>
                    <a:pt x="366" y="100"/>
                    <a:pt x="403" y="118"/>
                    <a:pt x="428" y="149"/>
                  </a:cubicBezTo>
                  <a:cubicBezTo>
                    <a:pt x="453" y="180"/>
                    <a:pt x="465" y="236"/>
                    <a:pt x="465" y="304"/>
                  </a:cubicBezTo>
                  <a:lnTo>
                    <a:pt x="465" y="731"/>
                  </a:lnTo>
                  <a:lnTo>
                    <a:pt x="583" y="731"/>
                  </a:lnTo>
                  <a:lnTo>
                    <a:pt x="583" y="329"/>
                  </a:lnTo>
                  <a:cubicBezTo>
                    <a:pt x="583" y="255"/>
                    <a:pt x="601" y="199"/>
                    <a:pt x="639" y="162"/>
                  </a:cubicBezTo>
                  <a:cubicBezTo>
                    <a:pt x="669" y="118"/>
                    <a:pt x="719" y="100"/>
                    <a:pt x="781" y="100"/>
                  </a:cubicBezTo>
                  <a:cubicBezTo>
                    <a:pt x="830" y="100"/>
                    <a:pt x="868" y="118"/>
                    <a:pt x="892" y="149"/>
                  </a:cubicBezTo>
                  <a:cubicBezTo>
                    <a:pt x="917" y="180"/>
                    <a:pt x="929" y="236"/>
                    <a:pt x="929" y="304"/>
                  </a:cubicBezTo>
                  <a:lnTo>
                    <a:pt x="929" y="731"/>
                  </a:lnTo>
                  <a:lnTo>
                    <a:pt x="1047" y="731"/>
                  </a:lnTo>
                  <a:lnTo>
                    <a:pt x="1047" y="298"/>
                  </a:lnTo>
                  <a:cubicBezTo>
                    <a:pt x="1047" y="205"/>
                    <a:pt x="1029" y="131"/>
                    <a:pt x="985" y="75"/>
                  </a:cubicBezTo>
                  <a:cubicBezTo>
                    <a:pt x="948" y="26"/>
                    <a:pt x="886" y="1"/>
                    <a:pt x="812" y="1"/>
                  </a:cubicBezTo>
                  <a:cubicBezTo>
                    <a:pt x="756" y="1"/>
                    <a:pt x="713" y="13"/>
                    <a:pt x="669" y="38"/>
                  </a:cubicBezTo>
                  <a:cubicBezTo>
                    <a:pt x="626" y="63"/>
                    <a:pt x="595" y="100"/>
                    <a:pt x="564" y="156"/>
                  </a:cubicBezTo>
                  <a:cubicBezTo>
                    <a:pt x="546" y="100"/>
                    <a:pt x="521" y="63"/>
                    <a:pt x="484" y="38"/>
                  </a:cubicBezTo>
                  <a:cubicBezTo>
                    <a:pt x="447" y="13"/>
                    <a:pt x="403" y="1"/>
                    <a:pt x="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81"/>
            <p:cNvSpPr/>
            <p:nvPr/>
          </p:nvSpPr>
          <p:spPr>
            <a:xfrm>
              <a:off x="4419432" y="1704220"/>
              <a:ext cx="37915" cy="42825"/>
            </a:xfrm>
            <a:custGeom>
              <a:avLst/>
              <a:gdLst/>
              <a:ahLst/>
              <a:cxnLst/>
              <a:rect l="l" t="t" r="r" b="b"/>
              <a:pathLst>
                <a:path w="664" h="750" extrusionOk="0">
                  <a:moveTo>
                    <a:pt x="354" y="100"/>
                  </a:moveTo>
                  <a:cubicBezTo>
                    <a:pt x="409" y="100"/>
                    <a:pt x="453" y="118"/>
                    <a:pt x="490" y="156"/>
                  </a:cubicBezTo>
                  <a:cubicBezTo>
                    <a:pt x="527" y="193"/>
                    <a:pt x="546" y="242"/>
                    <a:pt x="546" y="310"/>
                  </a:cubicBezTo>
                  <a:lnTo>
                    <a:pt x="125" y="310"/>
                  </a:lnTo>
                  <a:cubicBezTo>
                    <a:pt x="131" y="242"/>
                    <a:pt x="156" y="193"/>
                    <a:pt x="193" y="156"/>
                  </a:cubicBezTo>
                  <a:cubicBezTo>
                    <a:pt x="230" y="118"/>
                    <a:pt x="286" y="100"/>
                    <a:pt x="354" y="100"/>
                  </a:cubicBezTo>
                  <a:close/>
                  <a:moveTo>
                    <a:pt x="347" y="1"/>
                  </a:moveTo>
                  <a:cubicBezTo>
                    <a:pt x="242" y="1"/>
                    <a:pt x="156" y="32"/>
                    <a:pt x="94" y="100"/>
                  </a:cubicBezTo>
                  <a:cubicBezTo>
                    <a:pt x="32" y="168"/>
                    <a:pt x="1" y="261"/>
                    <a:pt x="1" y="378"/>
                  </a:cubicBezTo>
                  <a:cubicBezTo>
                    <a:pt x="1" y="496"/>
                    <a:pt x="32" y="583"/>
                    <a:pt x="100" y="651"/>
                  </a:cubicBezTo>
                  <a:cubicBezTo>
                    <a:pt x="168" y="719"/>
                    <a:pt x="255" y="750"/>
                    <a:pt x="372" y="750"/>
                  </a:cubicBezTo>
                  <a:cubicBezTo>
                    <a:pt x="416" y="750"/>
                    <a:pt x="459" y="744"/>
                    <a:pt x="502" y="738"/>
                  </a:cubicBezTo>
                  <a:cubicBezTo>
                    <a:pt x="552" y="725"/>
                    <a:pt x="595" y="713"/>
                    <a:pt x="632" y="694"/>
                  </a:cubicBezTo>
                  <a:lnTo>
                    <a:pt x="632" y="583"/>
                  </a:lnTo>
                  <a:cubicBezTo>
                    <a:pt x="595" y="608"/>
                    <a:pt x="552" y="620"/>
                    <a:pt x="508" y="632"/>
                  </a:cubicBezTo>
                  <a:cubicBezTo>
                    <a:pt x="465" y="645"/>
                    <a:pt x="422" y="651"/>
                    <a:pt x="378" y="651"/>
                  </a:cubicBezTo>
                  <a:cubicBezTo>
                    <a:pt x="298" y="651"/>
                    <a:pt x="236" y="626"/>
                    <a:pt x="193" y="589"/>
                  </a:cubicBezTo>
                  <a:cubicBezTo>
                    <a:pt x="149" y="546"/>
                    <a:pt x="125" y="484"/>
                    <a:pt x="118" y="403"/>
                  </a:cubicBezTo>
                  <a:lnTo>
                    <a:pt x="663" y="403"/>
                  </a:lnTo>
                  <a:lnTo>
                    <a:pt x="663" y="341"/>
                  </a:lnTo>
                  <a:cubicBezTo>
                    <a:pt x="663" y="236"/>
                    <a:pt x="632" y="156"/>
                    <a:pt x="577" y="94"/>
                  </a:cubicBezTo>
                  <a:cubicBezTo>
                    <a:pt x="521" y="32"/>
                    <a:pt x="447"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1"/>
            <p:cNvSpPr/>
            <p:nvPr/>
          </p:nvSpPr>
          <p:spPr>
            <a:xfrm>
              <a:off x="4467853" y="1704220"/>
              <a:ext cx="34374" cy="41797"/>
            </a:xfrm>
            <a:custGeom>
              <a:avLst/>
              <a:gdLst/>
              <a:ahLst/>
              <a:cxnLst/>
              <a:rect l="l" t="t" r="r" b="b"/>
              <a:pathLst>
                <a:path w="602" h="732" extrusionOk="0">
                  <a:moveTo>
                    <a:pt x="354" y="1"/>
                  </a:moveTo>
                  <a:cubicBezTo>
                    <a:pt x="304" y="1"/>
                    <a:pt x="255" y="7"/>
                    <a:pt x="218" y="32"/>
                  </a:cubicBezTo>
                  <a:cubicBezTo>
                    <a:pt x="180" y="50"/>
                    <a:pt x="150" y="81"/>
                    <a:pt x="119" y="125"/>
                  </a:cubicBezTo>
                  <a:lnTo>
                    <a:pt x="119" y="13"/>
                  </a:lnTo>
                  <a:lnTo>
                    <a:pt x="1" y="13"/>
                  </a:lnTo>
                  <a:lnTo>
                    <a:pt x="1" y="731"/>
                  </a:lnTo>
                  <a:lnTo>
                    <a:pt x="119" y="731"/>
                  </a:lnTo>
                  <a:lnTo>
                    <a:pt x="119" y="329"/>
                  </a:lnTo>
                  <a:cubicBezTo>
                    <a:pt x="119" y="255"/>
                    <a:pt x="137" y="199"/>
                    <a:pt x="174" y="162"/>
                  </a:cubicBezTo>
                  <a:cubicBezTo>
                    <a:pt x="211" y="118"/>
                    <a:pt x="261" y="100"/>
                    <a:pt x="323" y="100"/>
                  </a:cubicBezTo>
                  <a:cubicBezTo>
                    <a:pt x="379" y="100"/>
                    <a:pt x="416" y="118"/>
                    <a:pt x="447" y="149"/>
                  </a:cubicBezTo>
                  <a:cubicBezTo>
                    <a:pt x="471" y="187"/>
                    <a:pt x="484" y="236"/>
                    <a:pt x="484" y="304"/>
                  </a:cubicBezTo>
                  <a:lnTo>
                    <a:pt x="484" y="731"/>
                  </a:lnTo>
                  <a:lnTo>
                    <a:pt x="601" y="731"/>
                  </a:lnTo>
                  <a:lnTo>
                    <a:pt x="601" y="298"/>
                  </a:lnTo>
                  <a:cubicBezTo>
                    <a:pt x="601" y="199"/>
                    <a:pt x="583" y="125"/>
                    <a:pt x="540" y="75"/>
                  </a:cubicBezTo>
                  <a:cubicBezTo>
                    <a:pt x="496" y="26"/>
                    <a:pt x="434" y="1"/>
                    <a:pt x="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1"/>
            <p:cNvSpPr/>
            <p:nvPr/>
          </p:nvSpPr>
          <p:spPr>
            <a:xfrm>
              <a:off x="4510678" y="1693657"/>
              <a:ext cx="25467" cy="52361"/>
            </a:xfrm>
            <a:custGeom>
              <a:avLst/>
              <a:gdLst/>
              <a:ahLst/>
              <a:cxnLst/>
              <a:rect l="l" t="t" r="r" b="b"/>
              <a:pathLst>
                <a:path w="446" h="917" extrusionOk="0">
                  <a:moveTo>
                    <a:pt x="87" y="0"/>
                  </a:moveTo>
                  <a:lnTo>
                    <a:pt x="87" y="198"/>
                  </a:lnTo>
                  <a:lnTo>
                    <a:pt x="0" y="198"/>
                  </a:lnTo>
                  <a:lnTo>
                    <a:pt x="0" y="291"/>
                  </a:lnTo>
                  <a:lnTo>
                    <a:pt x="87" y="291"/>
                  </a:lnTo>
                  <a:lnTo>
                    <a:pt x="87" y="681"/>
                  </a:lnTo>
                  <a:cubicBezTo>
                    <a:pt x="87" y="768"/>
                    <a:pt x="105" y="830"/>
                    <a:pt x="136" y="867"/>
                  </a:cubicBezTo>
                  <a:cubicBezTo>
                    <a:pt x="173" y="898"/>
                    <a:pt x="235" y="916"/>
                    <a:pt x="322" y="916"/>
                  </a:cubicBezTo>
                  <a:lnTo>
                    <a:pt x="446" y="916"/>
                  </a:lnTo>
                  <a:lnTo>
                    <a:pt x="446" y="817"/>
                  </a:lnTo>
                  <a:lnTo>
                    <a:pt x="322" y="817"/>
                  </a:lnTo>
                  <a:cubicBezTo>
                    <a:pt x="279" y="817"/>
                    <a:pt x="241" y="811"/>
                    <a:pt x="229" y="793"/>
                  </a:cubicBezTo>
                  <a:cubicBezTo>
                    <a:pt x="211" y="774"/>
                    <a:pt x="204" y="737"/>
                    <a:pt x="204" y="681"/>
                  </a:cubicBezTo>
                  <a:lnTo>
                    <a:pt x="204" y="291"/>
                  </a:lnTo>
                  <a:lnTo>
                    <a:pt x="446" y="291"/>
                  </a:lnTo>
                  <a:lnTo>
                    <a:pt x="446" y="198"/>
                  </a:lnTo>
                  <a:lnTo>
                    <a:pt x="204" y="198"/>
                  </a:lnTo>
                  <a:lnTo>
                    <a:pt x="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1"/>
            <p:cNvSpPr/>
            <p:nvPr/>
          </p:nvSpPr>
          <p:spPr>
            <a:xfrm>
              <a:off x="4564751" y="1704963"/>
              <a:ext cx="54816" cy="41055"/>
            </a:xfrm>
            <a:custGeom>
              <a:avLst/>
              <a:gdLst/>
              <a:ahLst/>
              <a:cxnLst/>
              <a:rect l="l" t="t" r="r" b="b"/>
              <a:pathLst>
                <a:path w="960" h="719" extrusionOk="0">
                  <a:moveTo>
                    <a:pt x="0" y="0"/>
                  </a:moveTo>
                  <a:lnTo>
                    <a:pt x="186" y="718"/>
                  </a:lnTo>
                  <a:lnTo>
                    <a:pt x="328" y="718"/>
                  </a:lnTo>
                  <a:lnTo>
                    <a:pt x="483" y="130"/>
                  </a:lnTo>
                  <a:lnTo>
                    <a:pt x="638" y="718"/>
                  </a:lnTo>
                  <a:lnTo>
                    <a:pt x="774" y="718"/>
                  </a:lnTo>
                  <a:lnTo>
                    <a:pt x="960" y="0"/>
                  </a:lnTo>
                  <a:lnTo>
                    <a:pt x="842" y="0"/>
                  </a:lnTo>
                  <a:lnTo>
                    <a:pt x="700" y="564"/>
                  </a:lnTo>
                  <a:lnTo>
                    <a:pt x="551" y="0"/>
                  </a:lnTo>
                  <a:lnTo>
                    <a:pt x="415" y="0"/>
                  </a:lnTo>
                  <a:lnTo>
                    <a:pt x="266" y="564"/>
                  </a:lnTo>
                  <a:lnTo>
                    <a:pt x="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1"/>
            <p:cNvSpPr/>
            <p:nvPr/>
          </p:nvSpPr>
          <p:spPr>
            <a:xfrm>
              <a:off x="4629788" y="1689032"/>
              <a:ext cx="6738" cy="56986"/>
            </a:xfrm>
            <a:custGeom>
              <a:avLst/>
              <a:gdLst/>
              <a:ahLst/>
              <a:cxnLst/>
              <a:rect l="l" t="t" r="r" b="b"/>
              <a:pathLst>
                <a:path w="118" h="998" extrusionOk="0">
                  <a:moveTo>
                    <a:pt x="0" y="1"/>
                  </a:moveTo>
                  <a:lnTo>
                    <a:pt x="0" y="149"/>
                  </a:lnTo>
                  <a:lnTo>
                    <a:pt x="118" y="149"/>
                  </a:lnTo>
                  <a:lnTo>
                    <a:pt x="118" y="1"/>
                  </a:lnTo>
                  <a:close/>
                  <a:moveTo>
                    <a:pt x="0" y="279"/>
                  </a:moveTo>
                  <a:lnTo>
                    <a:pt x="0" y="997"/>
                  </a:lnTo>
                  <a:lnTo>
                    <a:pt x="118" y="997"/>
                  </a:lnTo>
                  <a:lnTo>
                    <a:pt x="118" y="27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81"/>
            <p:cNvSpPr/>
            <p:nvPr/>
          </p:nvSpPr>
          <p:spPr>
            <a:xfrm>
              <a:off x="4645662" y="1693657"/>
              <a:ext cx="25524" cy="52361"/>
            </a:xfrm>
            <a:custGeom>
              <a:avLst/>
              <a:gdLst/>
              <a:ahLst/>
              <a:cxnLst/>
              <a:rect l="l" t="t" r="r" b="b"/>
              <a:pathLst>
                <a:path w="447" h="917" extrusionOk="0">
                  <a:moveTo>
                    <a:pt x="81" y="0"/>
                  </a:moveTo>
                  <a:lnTo>
                    <a:pt x="81" y="198"/>
                  </a:lnTo>
                  <a:lnTo>
                    <a:pt x="1" y="198"/>
                  </a:lnTo>
                  <a:lnTo>
                    <a:pt x="1" y="291"/>
                  </a:lnTo>
                  <a:lnTo>
                    <a:pt x="81" y="291"/>
                  </a:lnTo>
                  <a:lnTo>
                    <a:pt x="81" y="681"/>
                  </a:lnTo>
                  <a:cubicBezTo>
                    <a:pt x="81" y="768"/>
                    <a:pt x="100" y="830"/>
                    <a:pt x="137" y="867"/>
                  </a:cubicBezTo>
                  <a:cubicBezTo>
                    <a:pt x="168" y="898"/>
                    <a:pt x="230" y="916"/>
                    <a:pt x="323" y="916"/>
                  </a:cubicBezTo>
                  <a:lnTo>
                    <a:pt x="447" y="916"/>
                  </a:lnTo>
                  <a:lnTo>
                    <a:pt x="447" y="817"/>
                  </a:lnTo>
                  <a:lnTo>
                    <a:pt x="323" y="817"/>
                  </a:lnTo>
                  <a:cubicBezTo>
                    <a:pt x="273" y="817"/>
                    <a:pt x="242" y="811"/>
                    <a:pt x="224" y="793"/>
                  </a:cubicBezTo>
                  <a:cubicBezTo>
                    <a:pt x="211" y="774"/>
                    <a:pt x="205" y="737"/>
                    <a:pt x="205" y="681"/>
                  </a:cubicBezTo>
                  <a:lnTo>
                    <a:pt x="205" y="291"/>
                  </a:lnTo>
                  <a:lnTo>
                    <a:pt x="447" y="291"/>
                  </a:lnTo>
                  <a:lnTo>
                    <a:pt x="447" y="198"/>
                  </a:lnTo>
                  <a:lnTo>
                    <a:pt x="205" y="198"/>
                  </a:lnTo>
                  <a:lnTo>
                    <a:pt x="2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1"/>
            <p:cNvSpPr/>
            <p:nvPr/>
          </p:nvSpPr>
          <p:spPr>
            <a:xfrm>
              <a:off x="4679636" y="1689032"/>
              <a:ext cx="34317" cy="56986"/>
            </a:xfrm>
            <a:custGeom>
              <a:avLst/>
              <a:gdLst/>
              <a:ahLst/>
              <a:cxnLst/>
              <a:rect l="l" t="t" r="r" b="b"/>
              <a:pathLst>
                <a:path w="601" h="998" extrusionOk="0">
                  <a:moveTo>
                    <a:pt x="0" y="1"/>
                  </a:moveTo>
                  <a:lnTo>
                    <a:pt x="0" y="997"/>
                  </a:lnTo>
                  <a:lnTo>
                    <a:pt x="118" y="997"/>
                  </a:lnTo>
                  <a:lnTo>
                    <a:pt x="118" y="595"/>
                  </a:lnTo>
                  <a:cubicBezTo>
                    <a:pt x="118" y="521"/>
                    <a:pt x="136" y="465"/>
                    <a:pt x="174" y="428"/>
                  </a:cubicBezTo>
                  <a:cubicBezTo>
                    <a:pt x="211" y="384"/>
                    <a:pt x="260" y="366"/>
                    <a:pt x="322" y="366"/>
                  </a:cubicBezTo>
                  <a:cubicBezTo>
                    <a:pt x="378" y="366"/>
                    <a:pt x="415" y="384"/>
                    <a:pt x="440" y="415"/>
                  </a:cubicBezTo>
                  <a:cubicBezTo>
                    <a:pt x="471" y="453"/>
                    <a:pt x="483" y="502"/>
                    <a:pt x="483" y="570"/>
                  </a:cubicBezTo>
                  <a:lnTo>
                    <a:pt x="483" y="997"/>
                  </a:lnTo>
                  <a:lnTo>
                    <a:pt x="601" y="997"/>
                  </a:lnTo>
                  <a:lnTo>
                    <a:pt x="601" y="564"/>
                  </a:lnTo>
                  <a:cubicBezTo>
                    <a:pt x="601" y="465"/>
                    <a:pt x="576" y="391"/>
                    <a:pt x="539" y="341"/>
                  </a:cubicBezTo>
                  <a:cubicBezTo>
                    <a:pt x="495" y="292"/>
                    <a:pt x="434" y="267"/>
                    <a:pt x="347" y="267"/>
                  </a:cubicBezTo>
                  <a:cubicBezTo>
                    <a:pt x="297" y="267"/>
                    <a:pt x="254" y="273"/>
                    <a:pt x="217" y="298"/>
                  </a:cubicBezTo>
                  <a:cubicBezTo>
                    <a:pt x="180" y="316"/>
                    <a:pt x="149" y="347"/>
                    <a:pt x="118" y="391"/>
                  </a:cubicBezTo>
                  <a:lnTo>
                    <a:pt x="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1"/>
            <p:cNvSpPr/>
            <p:nvPr/>
          </p:nvSpPr>
          <p:spPr>
            <a:xfrm>
              <a:off x="4748556" y="1704220"/>
              <a:ext cx="34317" cy="42825"/>
            </a:xfrm>
            <a:custGeom>
              <a:avLst/>
              <a:gdLst/>
              <a:ahLst/>
              <a:cxnLst/>
              <a:rect l="l" t="t" r="r" b="b"/>
              <a:pathLst>
                <a:path w="601" h="750" extrusionOk="0">
                  <a:moveTo>
                    <a:pt x="483" y="372"/>
                  </a:moveTo>
                  <a:lnTo>
                    <a:pt x="483" y="397"/>
                  </a:lnTo>
                  <a:cubicBezTo>
                    <a:pt x="483" y="471"/>
                    <a:pt x="465" y="533"/>
                    <a:pt x="428" y="583"/>
                  </a:cubicBezTo>
                  <a:cubicBezTo>
                    <a:pt x="390" y="626"/>
                    <a:pt x="335" y="651"/>
                    <a:pt x="273" y="651"/>
                  </a:cubicBezTo>
                  <a:cubicBezTo>
                    <a:pt x="223" y="651"/>
                    <a:pt x="186" y="639"/>
                    <a:pt x="155" y="614"/>
                  </a:cubicBezTo>
                  <a:cubicBezTo>
                    <a:pt x="130" y="589"/>
                    <a:pt x="118" y="558"/>
                    <a:pt x="118" y="515"/>
                  </a:cubicBezTo>
                  <a:cubicBezTo>
                    <a:pt x="118" y="465"/>
                    <a:pt x="137" y="428"/>
                    <a:pt x="174" y="403"/>
                  </a:cubicBezTo>
                  <a:cubicBezTo>
                    <a:pt x="211" y="385"/>
                    <a:pt x="273" y="372"/>
                    <a:pt x="372" y="372"/>
                  </a:cubicBezTo>
                  <a:close/>
                  <a:moveTo>
                    <a:pt x="298" y="1"/>
                  </a:moveTo>
                  <a:cubicBezTo>
                    <a:pt x="254" y="1"/>
                    <a:pt x="217" y="1"/>
                    <a:pt x="180" y="13"/>
                  </a:cubicBezTo>
                  <a:cubicBezTo>
                    <a:pt x="137" y="19"/>
                    <a:pt x="93" y="32"/>
                    <a:pt x="50" y="50"/>
                  </a:cubicBezTo>
                  <a:lnTo>
                    <a:pt x="50" y="156"/>
                  </a:lnTo>
                  <a:cubicBezTo>
                    <a:pt x="87" y="137"/>
                    <a:pt x="124" y="125"/>
                    <a:pt x="161" y="112"/>
                  </a:cubicBezTo>
                  <a:cubicBezTo>
                    <a:pt x="205" y="100"/>
                    <a:pt x="242" y="100"/>
                    <a:pt x="285" y="100"/>
                  </a:cubicBezTo>
                  <a:cubicBezTo>
                    <a:pt x="347" y="100"/>
                    <a:pt x="397" y="112"/>
                    <a:pt x="434" y="143"/>
                  </a:cubicBezTo>
                  <a:cubicBezTo>
                    <a:pt x="471" y="174"/>
                    <a:pt x="483" y="211"/>
                    <a:pt x="483" y="267"/>
                  </a:cubicBezTo>
                  <a:lnTo>
                    <a:pt x="483" y="279"/>
                  </a:lnTo>
                  <a:lnTo>
                    <a:pt x="322" y="279"/>
                  </a:lnTo>
                  <a:cubicBezTo>
                    <a:pt x="217" y="279"/>
                    <a:pt x="137" y="298"/>
                    <a:pt x="81" y="341"/>
                  </a:cubicBezTo>
                  <a:cubicBezTo>
                    <a:pt x="25" y="378"/>
                    <a:pt x="0" y="440"/>
                    <a:pt x="0" y="521"/>
                  </a:cubicBezTo>
                  <a:cubicBezTo>
                    <a:pt x="0" y="589"/>
                    <a:pt x="19" y="645"/>
                    <a:pt x="62" y="688"/>
                  </a:cubicBezTo>
                  <a:cubicBezTo>
                    <a:pt x="106" y="731"/>
                    <a:pt x="168" y="750"/>
                    <a:pt x="242" y="750"/>
                  </a:cubicBezTo>
                  <a:cubicBezTo>
                    <a:pt x="298" y="750"/>
                    <a:pt x="347" y="738"/>
                    <a:pt x="384" y="719"/>
                  </a:cubicBezTo>
                  <a:cubicBezTo>
                    <a:pt x="428" y="700"/>
                    <a:pt x="458" y="663"/>
                    <a:pt x="483" y="620"/>
                  </a:cubicBezTo>
                  <a:lnTo>
                    <a:pt x="483" y="731"/>
                  </a:lnTo>
                  <a:lnTo>
                    <a:pt x="601" y="731"/>
                  </a:lnTo>
                  <a:lnTo>
                    <a:pt x="601" y="323"/>
                  </a:lnTo>
                  <a:cubicBezTo>
                    <a:pt x="601" y="211"/>
                    <a:pt x="576" y="131"/>
                    <a:pt x="527" y="81"/>
                  </a:cubicBezTo>
                  <a:cubicBezTo>
                    <a:pt x="477" y="26"/>
                    <a:pt x="397"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1"/>
            <p:cNvSpPr/>
            <p:nvPr/>
          </p:nvSpPr>
          <p:spPr>
            <a:xfrm>
              <a:off x="4817818" y="1689032"/>
              <a:ext cx="36487" cy="58014"/>
            </a:xfrm>
            <a:custGeom>
              <a:avLst/>
              <a:gdLst/>
              <a:ahLst/>
              <a:cxnLst/>
              <a:rect l="l" t="t" r="r" b="b"/>
              <a:pathLst>
                <a:path w="639" h="1016" extrusionOk="0">
                  <a:moveTo>
                    <a:pt x="323" y="360"/>
                  </a:moveTo>
                  <a:cubicBezTo>
                    <a:pt x="385" y="360"/>
                    <a:pt x="428" y="384"/>
                    <a:pt x="465" y="434"/>
                  </a:cubicBezTo>
                  <a:cubicBezTo>
                    <a:pt x="502" y="484"/>
                    <a:pt x="521" y="552"/>
                    <a:pt x="521" y="638"/>
                  </a:cubicBezTo>
                  <a:cubicBezTo>
                    <a:pt x="521" y="725"/>
                    <a:pt x="502" y="793"/>
                    <a:pt x="465" y="843"/>
                  </a:cubicBezTo>
                  <a:cubicBezTo>
                    <a:pt x="428" y="892"/>
                    <a:pt x="385" y="917"/>
                    <a:pt x="323" y="917"/>
                  </a:cubicBezTo>
                  <a:cubicBezTo>
                    <a:pt x="255" y="917"/>
                    <a:pt x="211" y="892"/>
                    <a:pt x="174" y="843"/>
                  </a:cubicBezTo>
                  <a:cubicBezTo>
                    <a:pt x="137" y="793"/>
                    <a:pt x="118" y="725"/>
                    <a:pt x="118" y="638"/>
                  </a:cubicBezTo>
                  <a:cubicBezTo>
                    <a:pt x="118" y="552"/>
                    <a:pt x="137" y="484"/>
                    <a:pt x="174" y="434"/>
                  </a:cubicBezTo>
                  <a:cubicBezTo>
                    <a:pt x="211" y="384"/>
                    <a:pt x="255" y="360"/>
                    <a:pt x="323" y="360"/>
                  </a:cubicBezTo>
                  <a:close/>
                  <a:moveTo>
                    <a:pt x="521" y="1"/>
                  </a:moveTo>
                  <a:lnTo>
                    <a:pt x="521" y="391"/>
                  </a:lnTo>
                  <a:cubicBezTo>
                    <a:pt x="496" y="347"/>
                    <a:pt x="465" y="316"/>
                    <a:pt x="428" y="298"/>
                  </a:cubicBezTo>
                  <a:cubicBezTo>
                    <a:pt x="391" y="273"/>
                    <a:pt x="341" y="267"/>
                    <a:pt x="292" y="267"/>
                  </a:cubicBezTo>
                  <a:cubicBezTo>
                    <a:pt x="205" y="267"/>
                    <a:pt x="137" y="298"/>
                    <a:pt x="81" y="366"/>
                  </a:cubicBezTo>
                  <a:cubicBezTo>
                    <a:pt x="25" y="434"/>
                    <a:pt x="1" y="527"/>
                    <a:pt x="1" y="638"/>
                  </a:cubicBezTo>
                  <a:cubicBezTo>
                    <a:pt x="1" y="750"/>
                    <a:pt x="25" y="843"/>
                    <a:pt x="81" y="911"/>
                  </a:cubicBezTo>
                  <a:cubicBezTo>
                    <a:pt x="137" y="979"/>
                    <a:pt x="205" y="1016"/>
                    <a:pt x="292" y="1016"/>
                  </a:cubicBezTo>
                  <a:cubicBezTo>
                    <a:pt x="341" y="1016"/>
                    <a:pt x="391" y="1004"/>
                    <a:pt x="428" y="985"/>
                  </a:cubicBezTo>
                  <a:cubicBezTo>
                    <a:pt x="465" y="966"/>
                    <a:pt x="496" y="929"/>
                    <a:pt x="521" y="892"/>
                  </a:cubicBezTo>
                  <a:lnTo>
                    <a:pt x="521" y="997"/>
                  </a:lnTo>
                  <a:lnTo>
                    <a:pt x="638" y="997"/>
                  </a:lnTo>
                  <a:lnTo>
                    <a:pt x="6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1"/>
            <p:cNvSpPr/>
            <p:nvPr/>
          </p:nvSpPr>
          <p:spPr>
            <a:xfrm>
              <a:off x="4865211" y="1704220"/>
              <a:ext cx="37515" cy="42825"/>
            </a:xfrm>
            <a:custGeom>
              <a:avLst/>
              <a:gdLst/>
              <a:ahLst/>
              <a:cxnLst/>
              <a:rect l="l" t="t" r="r" b="b"/>
              <a:pathLst>
                <a:path w="657" h="750" extrusionOk="0">
                  <a:moveTo>
                    <a:pt x="328" y="100"/>
                  </a:moveTo>
                  <a:cubicBezTo>
                    <a:pt x="390" y="100"/>
                    <a:pt x="440" y="125"/>
                    <a:pt x="477" y="174"/>
                  </a:cubicBezTo>
                  <a:cubicBezTo>
                    <a:pt x="514" y="224"/>
                    <a:pt x="533" y="292"/>
                    <a:pt x="533" y="372"/>
                  </a:cubicBezTo>
                  <a:cubicBezTo>
                    <a:pt x="533" y="459"/>
                    <a:pt x="514" y="527"/>
                    <a:pt x="477" y="577"/>
                  </a:cubicBezTo>
                  <a:cubicBezTo>
                    <a:pt x="440" y="626"/>
                    <a:pt x="390" y="651"/>
                    <a:pt x="328" y="651"/>
                  </a:cubicBezTo>
                  <a:cubicBezTo>
                    <a:pt x="266" y="651"/>
                    <a:pt x="211" y="626"/>
                    <a:pt x="180" y="577"/>
                  </a:cubicBezTo>
                  <a:cubicBezTo>
                    <a:pt x="143" y="527"/>
                    <a:pt x="124" y="459"/>
                    <a:pt x="124" y="372"/>
                  </a:cubicBezTo>
                  <a:cubicBezTo>
                    <a:pt x="124" y="286"/>
                    <a:pt x="143" y="224"/>
                    <a:pt x="180" y="174"/>
                  </a:cubicBezTo>
                  <a:cubicBezTo>
                    <a:pt x="217" y="125"/>
                    <a:pt x="266" y="100"/>
                    <a:pt x="328" y="100"/>
                  </a:cubicBezTo>
                  <a:close/>
                  <a:moveTo>
                    <a:pt x="328" y="1"/>
                  </a:moveTo>
                  <a:cubicBezTo>
                    <a:pt x="223" y="1"/>
                    <a:pt x="143" y="32"/>
                    <a:pt x="87" y="100"/>
                  </a:cubicBezTo>
                  <a:cubicBezTo>
                    <a:pt x="25" y="162"/>
                    <a:pt x="0" y="255"/>
                    <a:pt x="0" y="372"/>
                  </a:cubicBezTo>
                  <a:cubicBezTo>
                    <a:pt x="0" y="490"/>
                    <a:pt x="25" y="583"/>
                    <a:pt x="87" y="651"/>
                  </a:cubicBezTo>
                  <a:cubicBezTo>
                    <a:pt x="143" y="719"/>
                    <a:pt x="223" y="750"/>
                    <a:pt x="328" y="750"/>
                  </a:cubicBezTo>
                  <a:cubicBezTo>
                    <a:pt x="427" y="750"/>
                    <a:pt x="508" y="719"/>
                    <a:pt x="570" y="651"/>
                  </a:cubicBezTo>
                  <a:cubicBezTo>
                    <a:pt x="626" y="583"/>
                    <a:pt x="657" y="490"/>
                    <a:pt x="657" y="372"/>
                  </a:cubicBezTo>
                  <a:cubicBezTo>
                    <a:pt x="657" y="255"/>
                    <a:pt x="626" y="162"/>
                    <a:pt x="570" y="100"/>
                  </a:cubicBezTo>
                  <a:cubicBezTo>
                    <a:pt x="508" y="32"/>
                    <a:pt x="427"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1"/>
            <p:cNvSpPr/>
            <p:nvPr/>
          </p:nvSpPr>
          <p:spPr>
            <a:xfrm>
              <a:off x="4910776" y="1704220"/>
              <a:ext cx="32262" cy="42825"/>
            </a:xfrm>
            <a:custGeom>
              <a:avLst/>
              <a:gdLst/>
              <a:ahLst/>
              <a:cxnLst/>
              <a:rect l="l" t="t" r="r" b="b"/>
              <a:pathLst>
                <a:path w="565" h="750" extrusionOk="0">
                  <a:moveTo>
                    <a:pt x="360" y="1"/>
                  </a:moveTo>
                  <a:cubicBezTo>
                    <a:pt x="249" y="1"/>
                    <a:pt x="162" y="32"/>
                    <a:pt x="94" y="100"/>
                  </a:cubicBezTo>
                  <a:cubicBezTo>
                    <a:pt x="32" y="168"/>
                    <a:pt x="1" y="255"/>
                    <a:pt x="1" y="372"/>
                  </a:cubicBezTo>
                  <a:cubicBezTo>
                    <a:pt x="1" y="490"/>
                    <a:pt x="32" y="583"/>
                    <a:pt x="94" y="645"/>
                  </a:cubicBezTo>
                  <a:cubicBezTo>
                    <a:pt x="162" y="713"/>
                    <a:pt x="242" y="750"/>
                    <a:pt x="354" y="750"/>
                  </a:cubicBezTo>
                  <a:cubicBezTo>
                    <a:pt x="391" y="750"/>
                    <a:pt x="428" y="744"/>
                    <a:pt x="465" y="738"/>
                  </a:cubicBezTo>
                  <a:cubicBezTo>
                    <a:pt x="502" y="731"/>
                    <a:pt x="533" y="719"/>
                    <a:pt x="564" y="700"/>
                  </a:cubicBezTo>
                  <a:lnTo>
                    <a:pt x="564" y="595"/>
                  </a:lnTo>
                  <a:cubicBezTo>
                    <a:pt x="533" y="614"/>
                    <a:pt x="502" y="626"/>
                    <a:pt x="465" y="639"/>
                  </a:cubicBezTo>
                  <a:cubicBezTo>
                    <a:pt x="434" y="645"/>
                    <a:pt x="397" y="651"/>
                    <a:pt x="366" y="651"/>
                  </a:cubicBezTo>
                  <a:cubicBezTo>
                    <a:pt x="292" y="651"/>
                    <a:pt x="230" y="626"/>
                    <a:pt x="187" y="577"/>
                  </a:cubicBezTo>
                  <a:cubicBezTo>
                    <a:pt x="143" y="527"/>
                    <a:pt x="125" y="459"/>
                    <a:pt x="125" y="372"/>
                  </a:cubicBezTo>
                  <a:cubicBezTo>
                    <a:pt x="125" y="286"/>
                    <a:pt x="143" y="218"/>
                    <a:pt x="187" y="168"/>
                  </a:cubicBezTo>
                  <a:cubicBezTo>
                    <a:pt x="230" y="125"/>
                    <a:pt x="292" y="100"/>
                    <a:pt x="366" y="100"/>
                  </a:cubicBezTo>
                  <a:cubicBezTo>
                    <a:pt x="397" y="100"/>
                    <a:pt x="434" y="100"/>
                    <a:pt x="465" y="112"/>
                  </a:cubicBezTo>
                  <a:cubicBezTo>
                    <a:pt x="502" y="118"/>
                    <a:pt x="533" y="137"/>
                    <a:pt x="564" y="156"/>
                  </a:cubicBezTo>
                  <a:lnTo>
                    <a:pt x="564" y="44"/>
                  </a:lnTo>
                  <a:cubicBezTo>
                    <a:pt x="533" y="26"/>
                    <a:pt x="502" y="19"/>
                    <a:pt x="465" y="7"/>
                  </a:cubicBezTo>
                  <a:cubicBezTo>
                    <a:pt x="434" y="1"/>
                    <a:pt x="397" y="1"/>
                    <a:pt x="3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1"/>
            <p:cNvSpPr/>
            <p:nvPr/>
          </p:nvSpPr>
          <p:spPr>
            <a:xfrm>
              <a:off x="4949661" y="1693657"/>
              <a:ext cx="25524" cy="52361"/>
            </a:xfrm>
            <a:custGeom>
              <a:avLst/>
              <a:gdLst/>
              <a:ahLst/>
              <a:cxnLst/>
              <a:rect l="l" t="t" r="r" b="b"/>
              <a:pathLst>
                <a:path w="447" h="917" extrusionOk="0">
                  <a:moveTo>
                    <a:pt x="88" y="0"/>
                  </a:moveTo>
                  <a:lnTo>
                    <a:pt x="88" y="198"/>
                  </a:lnTo>
                  <a:lnTo>
                    <a:pt x="1" y="198"/>
                  </a:lnTo>
                  <a:lnTo>
                    <a:pt x="1" y="291"/>
                  </a:lnTo>
                  <a:lnTo>
                    <a:pt x="88" y="291"/>
                  </a:lnTo>
                  <a:lnTo>
                    <a:pt x="88" y="681"/>
                  </a:lnTo>
                  <a:cubicBezTo>
                    <a:pt x="88" y="768"/>
                    <a:pt x="106" y="830"/>
                    <a:pt x="143" y="867"/>
                  </a:cubicBezTo>
                  <a:cubicBezTo>
                    <a:pt x="174" y="898"/>
                    <a:pt x="236" y="916"/>
                    <a:pt x="329" y="916"/>
                  </a:cubicBezTo>
                  <a:lnTo>
                    <a:pt x="447" y="916"/>
                  </a:lnTo>
                  <a:lnTo>
                    <a:pt x="447" y="817"/>
                  </a:lnTo>
                  <a:lnTo>
                    <a:pt x="329" y="817"/>
                  </a:lnTo>
                  <a:cubicBezTo>
                    <a:pt x="279" y="817"/>
                    <a:pt x="248" y="811"/>
                    <a:pt x="230" y="793"/>
                  </a:cubicBezTo>
                  <a:cubicBezTo>
                    <a:pt x="218" y="774"/>
                    <a:pt x="205" y="737"/>
                    <a:pt x="205" y="681"/>
                  </a:cubicBezTo>
                  <a:lnTo>
                    <a:pt x="205" y="291"/>
                  </a:lnTo>
                  <a:lnTo>
                    <a:pt x="447" y="291"/>
                  </a:lnTo>
                  <a:lnTo>
                    <a:pt x="447" y="198"/>
                  </a:lnTo>
                  <a:lnTo>
                    <a:pt x="205" y="198"/>
                  </a:lnTo>
                  <a:lnTo>
                    <a:pt x="2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1"/>
            <p:cNvSpPr/>
            <p:nvPr/>
          </p:nvSpPr>
          <p:spPr>
            <a:xfrm>
              <a:off x="4981123" y="1704220"/>
              <a:ext cx="37572" cy="42825"/>
            </a:xfrm>
            <a:custGeom>
              <a:avLst/>
              <a:gdLst/>
              <a:ahLst/>
              <a:cxnLst/>
              <a:rect l="l" t="t" r="r" b="b"/>
              <a:pathLst>
                <a:path w="658" h="750" extrusionOk="0">
                  <a:moveTo>
                    <a:pt x="329" y="100"/>
                  </a:moveTo>
                  <a:cubicBezTo>
                    <a:pt x="391" y="100"/>
                    <a:pt x="440" y="125"/>
                    <a:pt x="478" y="174"/>
                  </a:cubicBezTo>
                  <a:cubicBezTo>
                    <a:pt x="515" y="224"/>
                    <a:pt x="533" y="292"/>
                    <a:pt x="533" y="372"/>
                  </a:cubicBezTo>
                  <a:cubicBezTo>
                    <a:pt x="533" y="459"/>
                    <a:pt x="515" y="527"/>
                    <a:pt x="478" y="577"/>
                  </a:cubicBezTo>
                  <a:cubicBezTo>
                    <a:pt x="440" y="626"/>
                    <a:pt x="391" y="651"/>
                    <a:pt x="329" y="651"/>
                  </a:cubicBezTo>
                  <a:cubicBezTo>
                    <a:pt x="267" y="651"/>
                    <a:pt x="218" y="626"/>
                    <a:pt x="180" y="577"/>
                  </a:cubicBezTo>
                  <a:cubicBezTo>
                    <a:pt x="143" y="527"/>
                    <a:pt x="125" y="459"/>
                    <a:pt x="125" y="372"/>
                  </a:cubicBezTo>
                  <a:cubicBezTo>
                    <a:pt x="125" y="286"/>
                    <a:pt x="143" y="224"/>
                    <a:pt x="180" y="174"/>
                  </a:cubicBezTo>
                  <a:cubicBezTo>
                    <a:pt x="218" y="125"/>
                    <a:pt x="267" y="100"/>
                    <a:pt x="329" y="100"/>
                  </a:cubicBezTo>
                  <a:close/>
                  <a:moveTo>
                    <a:pt x="329" y="1"/>
                  </a:moveTo>
                  <a:cubicBezTo>
                    <a:pt x="230" y="1"/>
                    <a:pt x="149" y="32"/>
                    <a:pt x="88" y="100"/>
                  </a:cubicBezTo>
                  <a:cubicBezTo>
                    <a:pt x="32" y="162"/>
                    <a:pt x="1" y="255"/>
                    <a:pt x="1" y="372"/>
                  </a:cubicBezTo>
                  <a:cubicBezTo>
                    <a:pt x="1" y="490"/>
                    <a:pt x="32" y="583"/>
                    <a:pt x="88" y="651"/>
                  </a:cubicBezTo>
                  <a:cubicBezTo>
                    <a:pt x="149" y="719"/>
                    <a:pt x="230" y="750"/>
                    <a:pt x="329" y="750"/>
                  </a:cubicBezTo>
                  <a:cubicBezTo>
                    <a:pt x="434" y="750"/>
                    <a:pt x="515" y="719"/>
                    <a:pt x="570" y="651"/>
                  </a:cubicBezTo>
                  <a:cubicBezTo>
                    <a:pt x="632" y="583"/>
                    <a:pt x="657" y="490"/>
                    <a:pt x="657" y="372"/>
                  </a:cubicBezTo>
                  <a:cubicBezTo>
                    <a:pt x="657" y="255"/>
                    <a:pt x="632" y="162"/>
                    <a:pt x="570" y="100"/>
                  </a:cubicBezTo>
                  <a:cubicBezTo>
                    <a:pt x="515" y="32"/>
                    <a:pt x="434"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1"/>
            <p:cNvSpPr/>
            <p:nvPr/>
          </p:nvSpPr>
          <p:spPr>
            <a:xfrm>
              <a:off x="5029544" y="1704220"/>
              <a:ext cx="24096" cy="41797"/>
            </a:xfrm>
            <a:custGeom>
              <a:avLst/>
              <a:gdLst/>
              <a:ahLst/>
              <a:cxnLst/>
              <a:rect l="l" t="t" r="r" b="b"/>
              <a:pathLst>
                <a:path w="422" h="732" extrusionOk="0">
                  <a:moveTo>
                    <a:pt x="360" y="1"/>
                  </a:moveTo>
                  <a:cubicBezTo>
                    <a:pt x="304" y="1"/>
                    <a:pt x="255" y="7"/>
                    <a:pt x="218" y="32"/>
                  </a:cubicBezTo>
                  <a:cubicBezTo>
                    <a:pt x="174" y="50"/>
                    <a:pt x="143" y="81"/>
                    <a:pt x="119" y="125"/>
                  </a:cubicBezTo>
                  <a:lnTo>
                    <a:pt x="119" y="13"/>
                  </a:lnTo>
                  <a:lnTo>
                    <a:pt x="1" y="13"/>
                  </a:lnTo>
                  <a:lnTo>
                    <a:pt x="1" y="731"/>
                  </a:lnTo>
                  <a:lnTo>
                    <a:pt x="119" y="731"/>
                  </a:lnTo>
                  <a:lnTo>
                    <a:pt x="119" y="354"/>
                  </a:lnTo>
                  <a:cubicBezTo>
                    <a:pt x="119" y="273"/>
                    <a:pt x="137" y="211"/>
                    <a:pt x="174" y="168"/>
                  </a:cubicBezTo>
                  <a:cubicBezTo>
                    <a:pt x="205" y="125"/>
                    <a:pt x="261" y="100"/>
                    <a:pt x="323" y="100"/>
                  </a:cubicBezTo>
                  <a:cubicBezTo>
                    <a:pt x="341" y="100"/>
                    <a:pt x="360" y="106"/>
                    <a:pt x="379" y="106"/>
                  </a:cubicBezTo>
                  <a:cubicBezTo>
                    <a:pt x="391" y="112"/>
                    <a:pt x="403" y="118"/>
                    <a:pt x="422" y="125"/>
                  </a:cubicBezTo>
                  <a:lnTo>
                    <a:pt x="416" y="7"/>
                  </a:lnTo>
                  <a:cubicBezTo>
                    <a:pt x="410" y="1"/>
                    <a:pt x="397" y="1"/>
                    <a:pt x="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1"/>
            <p:cNvSpPr/>
            <p:nvPr/>
          </p:nvSpPr>
          <p:spPr>
            <a:xfrm>
              <a:off x="4001976" y="2819837"/>
              <a:ext cx="50591" cy="56244"/>
            </a:xfrm>
            <a:custGeom>
              <a:avLst/>
              <a:gdLst/>
              <a:ahLst/>
              <a:cxnLst/>
              <a:rect l="l" t="t" r="r" b="b"/>
              <a:pathLst>
                <a:path w="886" h="985" extrusionOk="0">
                  <a:moveTo>
                    <a:pt x="446" y="106"/>
                  </a:moveTo>
                  <a:cubicBezTo>
                    <a:pt x="539" y="106"/>
                    <a:pt x="613" y="137"/>
                    <a:pt x="663" y="205"/>
                  </a:cubicBezTo>
                  <a:cubicBezTo>
                    <a:pt x="719" y="279"/>
                    <a:pt x="750" y="372"/>
                    <a:pt x="750" y="496"/>
                  </a:cubicBezTo>
                  <a:cubicBezTo>
                    <a:pt x="750" y="614"/>
                    <a:pt x="719" y="706"/>
                    <a:pt x="663" y="781"/>
                  </a:cubicBezTo>
                  <a:cubicBezTo>
                    <a:pt x="613" y="849"/>
                    <a:pt x="539" y="880"/>
                    <a:pt x="446" y="880"/>
                  </a:cubicBezTo>
                  <a:cubicBezTo>
                    <a:pt x="347" y="880"/>
                    <a:pt x="273" y="849"/>
                    <a:pt x="217" y="781"/>
                  </a:cubicBezTo>
                  <a:cubicBezTo>
                    <a:pt x="168" y="706"/>
                    <a:pt x="137" y="614"/>
                    <a:pt x="137" y="496"/>
                  </a:cubicBezTo>
                  <a:cubicBezTo>
                    <a:pt x="137" y="372"/>
                    <a:pt x="168" y="279"/>
                    <a:pt x="217" y="205"/>
                  </a:cubicBezTo>
                  <a:cubicBezTo>
                    <a:pt x="273" y="137"/>
                    <a:pt x="347" y="106"/>
                    <a:pt x="446" y="106"/>
                  </a:cubicBezTo>
                  <a:close/>
                  <a:moveTo>
                    <a:pt x="446" y="1"/>
                  </a:moveTo>
                  <a:cubicBezTo>
                    <a:pt x="310" y="1"/>
                    <a:pt x="205" y="44"/>
                    <a:pt x="124" y="131"/>
                  </a:cubicBezTo>
                  <a:cubicBezTo>
                    <a:pt x="44" y="223"/>
                    <a:pt x="1" y="341"/>
                    <a:pt x="1" y="496"/>
                  </a:cubicBezTo>
                  <a:cubicBezTo>
                    <a:pt x="1" y="644"/>
                    <a:pt x="44" y="762"/>
                    <a:pt x="124" y="855"/>
                  </a:cubicBezTo>
                  <a:cubicBezTo>
                    <a:pt x="205" y="942"/>
                    <a:pt x="310" y="985"/>
                    <a:pt x="446" y="985"/>
                  </a:cubicBezTo>
                  <a:cubicBezTo>
                    <a:pt x="576" y="985"/>
                    <a:pt x="682" y="942"/>
                    <a:pt x="762" y="855"/>
                  </a:cubicBezTo>
                  <a:cubicBezTo>
                    <a:pt x="843" y="762"/>
                    <a:pt x="886" y="644"/>
                    <a:pt x="886" y="496"/>
                  </a:cubicBezTo>
                  <a:cubicBezTo>
                    <a:pt x="886" y="341"/>
                    <a:pt x="843" y="223"/>
                    <a:pt x="762" y="131"/>
                  </a:cubicBezTo>
                  <a:cubicBezTo>
                    <a:pt x="682" y="44"/>
                    <a:pt x="576" y="1"/>
                    <a:pt x="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1"/>
            <p:cNvSpPr/>
            <p:nvPr/>
          </p:nvSpPr>
          <p:spPr>
            <a:xfrm>
              <a:off x="4063129" y="2834340"/>
              <a:ext cx="33975" cy="41740"/>
            </a:xfrm>
            <a:custGeom>
              <a:avLst/>
              <a:gdLst/>
              <a:ahLst/>
              <a:cxnLst/>
              <a:rect l="l" t="t" r="r" b="b"/>
              <a:pathLst>
                <a:path w="595" h="731" extrusionOk="0">
                  <a:moveTo>
                    <a:pt x="1" y="0"/>
                  </a:moveTo>
                  <a:lnTo>
                    <a:pt x="1" y="434"/>
                  </a:lnTo>
                  <a:cubicBezTo>
                    <a:pt x="1" y="533"/>
                    <a:pt x="19" y="607"/>
                    <a:pt x="63" y="657"/>
                  </a:cubicBezTo>
                  <a:cubicBezTo>
                    <a:pt x="106" y="706"/>
                    <a:pt x="168" y="731"/>
                    <a:pt x="248" y="731"/>
                  </a:cubicBezTo>
                  <a:cubicBezTo>
                    <a:pt x="298" y="731"/>
                    <a:pt x="341" y="725"/>
                    <a:pt x="378" y="700"/>
                  </a:cubicBezTo>
                  <a:cubicBezTo>
                    <a:pt x="415" y="681"/>
                    <a:pt x="453" y="650"/>
                    <a:pt x="477" y="607"/>
                  </a:cubicBezTo>
                  <a:lnTo>
                    <a:pt x="477" y="712"/>
                  </a:lnTo>
                  <a:lnTo>
                    <a:pt x="595" y="712"/>
                  </a:lnTo>
                  <a:lnTo>
                    <a:pt x="595" y="0"/>
                  </a:lnTo>
                  <a:lnTo>
                    <a:pt x="477" y="0"/>
                  </a:lnTo>
                  <a:lnTo>
                    <a:pt x="477" y="403"/>
                  </a:lnTo>
                  <a:cubicBezTo>
                    <a:pt x="477" y="477"/>
                    <a:pt x="459" y="533"/>
                    <a:pt x="422" y="570"/>
                  </a:cubicBezTo>
                  <a:cubicBezTo>
                    <a:pt x="384" y="613"/>
                    <a:pt x="335" y="632"/>
                    <a:pt x="273" y="632"/>
                  </a:cubicBezTo>
                  <a:cubicBezTo>
                    <a:pt x="223" y="632"/>
                    <a:pt x="180" y="613"/>
                    <a:pt x="155" y="582"/>
                  </a:cubicBezTo>
                  <a:cubicBezTo>
                    <a:pt x="131" y="545"/>
                    <a:pt x="118" y="496"/>
                    <a:pt x="118" y="428"/>
                  </a:cubicBezTo>
                  <a:lnTo>
                    <a:pt x="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1"/>
            <p:cNvSpPr/>
            <p:nvPr/>
          </p:nvSpPr>
          <p:spPr>
            <a:xfrm>
              <a:off x="4110865" y="2833255"/>
              <a:ext cx="24096" cy="41797"/>
            </a:xfrm>
            <a:custGeom>
              <a:avLst/>
              <a:gdLst/>
              <a:ahLst/>
              <a:cxnLst/>
              <a:rect l="l" t="t" r="r" b="b"/>
              <a:pathLst>
                <a:path w="422" h="732" extrusionOk="0">
                  <a:moveTo>
                    <a:pt x="359" y="1"/>
                  </a:moveTo>
                  <a:cubicBezTo>
                    <a:pt x="304" y="1"/>
                    <a:pt x="254" y="13"/>
                    <a:pt x="217" y="32"/>
                  </a:cubicBezTo>
                  <a:cubicBezTo>
                    <a:pt x="174" y="57"/>
                    <a:pt x="143" y="88"/>
                    <a:pt x="118" y="131"/>
                  </a:cubicBezTo>
                  <a:lnTo>
                    <a:pt x="118" y="19"/>
                  </a:lnTo>
                  <a:lnTo>
                    <a:pt x="0" y="19"/>
                  </a:lnTo>
                  <a:lnTo>
                    <a:pt x="0" y="731"/>
                  </a:lnTo>
                  <a:lnTo>
                    <a:pt x="118" y="731"/>
                  </a:lnTo>
                  <a:lnTo>
                    <a:pt x="118" y="360"/>
                  </a:lnTo>
                  <a:cubicBezTo>
                    <a:pt x="118" y="273"/>
                    <a:pt x="137" y="211"/>
                    <a:pt x="174" y="174"/>
                  </a:cubicBezTo>
                  <a:cubicBezTo>
                    <a:pt x="205" y="125"/>
                    <a:pt x="260" y="106"/>
                    <a:pt x="322" y="106"/>
                  </a:cubicBezTo>
                  <a:cubicBezTo>
                    <a:pt x="341" y="106"/>
                    <a:pt x="359" y="106"/>
                    <a:pt x="378" y="112"/>
                  </a:cubicBezTo>
                  <a:cubicBezTo>
                    <a:pt x="390" y="112"/>
                    <a:pt x="403" y="118"/>
                    <a:pt x="421" y="131"/>
                  </a:cubicBezTo>
                  <a:lnTo>
                    <a:pt x="415" y="7"/>
                  </a:lnTo>
                  <a:cubicBezTo>
                    <a:pt x="409" y="7"/>
                    <a:pt x="397" y="7"/>
                    <a:pt x="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1"/>
            <p:cNvSpPr/>
            <p:nvPr/>
          </p:nvSpPr>
          <p:spPr>
            <a:xfrm>
              <a:off x="4001976" y="2909255"/>
              <a:ext cx="43910" cy="56643"/>
            </a:xfrm>
            <a:custGeom>
              <a:avLst/>
              <a:gdLst/>
              <a:ahLst/>
              <a:cxnLst/>
              <a:rect l="l" t="t" r="r" b="b"/>
              <a:pathLst>
                <a:path w="769" h="992" extrusionOk="0">
                  <a:moveTo>
                    <a:pt x="465" y="1"/>
                  </a:moveTo>
                  <a:cubicBezTo>
                    <a:pt x="323" y="1"/>
                    <a:pt x="211" y="44"/>
                    <a:pt x="124" y="137"/>
                  </a:cubicBezTo>
                  <a:cubicBezTo>
                    <a:pt x="44" y="224"/>
                    <a:pt x="1" y="341"/>
                    <a:pt x="1" y="496"/>
                  </a:cubicBezTo>
                  <a:cubicBezTo>
                    <a:pt x="1" y="651"/>
                    <a:pt x="44" y="769"/>
                    <a:pt x="124" y="861"/>
                  </a:cubicBezTo>
                  <a:cubicBezTo>
                    <a:pt x="211" y="948"/>
                    <a:pt x="323" y="991"/>
                    <a:pt x="465" y="991"/>
                  </a:cubicBezTo>
                  <a:cubicBezTo>
                    <a:pt x="521" y="991"/>
                    <a:pt x="576" y="985"/>
                    <a:pt x="626" y="967"/>
                  </a:cubicBezTo>
                  <a:cubicBezTo>
                    <a:pt x="675" y="954"/>
                    <a:pt x="725" y="929"/>
                    <a:pt x="768" y="899"/>
                  </a:cubicBezTo>
                  <a:lnTo>
                    <a:pt x="768" y="762"/>
                  </a:lnTo>
                  <a:cubicBezTo>
                    <a:pt x="725" y="806"/>
                    <a:pt x="682" y="837"/>
                    <a:pt x="632" y="855"/>
                  </a:cubicBezTo>
                  <a:cubicBezTo>
                    <a:pt x="583" y="874"/>
                    <a:pt x="533" y="886"/>
                    <a:pt x="477" y="886"/>
                  </a:cubicBezTo>
                  <a:cubicBezTo>
                    <a:pt x="366" y="886"/>
                    <a:pt x="285" y="849"/>
                    <a:pt x="223" y="787"/>
                  </a:cubicBezTo>
                  <a:cubicBezTo>
                    <a:pt x="168" y="719"/>
                    <a:pt x="137" y="620"/>
                    <a:pt x="137" y="496"/>
                  </a:cubicBezTo>
                  <a:cubicBezTo>
                    <a:pt x="137" y="372"/>
                    <a:pt x="168" y="273"/>
                    <a:pt x="223" y="205"/>
                  </a:cubicBezTo>
                  <a:cubicBezTo>
                    <a:pt x="285" y="143"/>
                    <a:pt x="366" y="106"/>
                    <a:pt x="477" y="106"/>
                  </a:cubicBezTo>
                  <a:cubicBezTo>
                    <a:pt x="533" y="106"/>
                    <a:pt x="583" y="118"/>
                    <a:pt x="632" y="137"/>
                  </a:cubicBezTo>
                  <a:cubicBezTo>
                    <a:pt x="682" y="156"/>
                    <a:pt x="725" y="187"/>
                    <a:pt x="768" y="230"/>
                  </a:cubicBezTo>
                  <a:lnTo>
                    <a:pt x="768" y="94"/>
                  </a:lnTo>
                  <a:cubicBezTo>
                    <a:pt x="725" y="63"/>
                    <a:pt x="682" y="38"/>
                    <a:pt x="626" y="26"/>
                  </a:cubicBezTo>
                  <a:cubicBezTo>
                    <a:pt x="576" y="7"/>
                    <a:pt x="527"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81"/>
            <p:cNvSpPr/>
            <p:nvPr/>
          </p:nvSpPr>
          <p:spPr>
            <a:xfrm>
              <a:off x="4054679" y="2923073"/>
              <a:ext cx="34317" cy="42825"/>
            </a:xfrm>
            <a:custGeom>
              <a:avLst/>
              <a:gdLst/>
              <a:ahLst/>
              <a:cxnLst/>
              <a:rect l="l" t="t" r="r" b="b"/>
              <a:pathLst>
                <a:path w="601" h="750" extrusionOk="0">
                  <a:moveTo>
                    <a:pt x="483" y="372"/>
                  </a:moveTo>
                  <a:lnTo>
                    <a:pt x="483" y="397"/>
                  </a:lnTo>
                  <a:cubicBezTo>
                    <a:pt x="483" y="471"/>
                    <a:pt x="464" y="533"/>
                    <a:pt x="427" y="582"/>
                  </a:cubicBezTo>
                  <a:cubicBezTo>
                    <a:pt x="384" y="626"/>
                    <a:pt x="334" y="650"/>
                    <a:pt x="266" y="650"/>
                  </a:cubicBezTo>
                  <a:cubicBezTo>
                    <a:pt x="223" y="650"/>
                    <a:pt x="186" y="638"/>
                    <a:pt x="155" y="613"/>
                  </a:cubicBezTo>
                  <a:cubicBezTo>
                    <a:pt x="130" y="588"/>
                    <a:pt x="118" y="557"/>
                    <a:pt x="118" y="514"/>
                  </a:cubicBezTo>
                  <a:cubicBezTo>
                    <a:pt x="118" y="465"/>
                    <a:pt x="136" y="427"/>
                    <a:pt x="173" y="403"/>
                  </a:cubicBezTo>
                  <a:cubicBezTo>
                    <a:pt x="204" y="384"/>
                    <a:pt x="272" y="372"/>
                    <a:pt x="365" y="372"/>
                  </a:cubicBezTo>
                  <a:close/>
                  <a:moveTo>
                    <a:pt x="291" y="0"/>
                  </a:moveTo>
                  <a:cubicBezTo>
                    <a:pt x="254" y="0"/>
                    <a:pt x="217" y="0"/>
                    <a:pt x="173" y="13"/>
                  </a:cubicBezTo>
                  <a:cubicBezTo>
                    <a:pt x="136" y="19"/>
                    <a:pt x="93" y="31"/>
                    <a:pt x="50" y="50"/>
                  </a:cubicBezTo>
                  <a:lnTo>
                    <a:pt x="50" y="155"/>
                  </a:lnTo>
                  <a:cubicBezTo>
                    <a:pt x="87" y="136"/>
                    <a:pt x="124" y="124"/>
                    <a:pt x="161" y="112"/>
                  </a:cubicBezTo>
                  <a:cubicBezTo>
                    <a:pt x="198" y="99"/>
                    <a:pt x="241" y="99"/>
                    <a:pt x="285" y="99"/>
                  </a:cubicBezTo>
                  <a:cubicBezTo>
                    <a:pt x="347" y="99"/>
                    <a:pt x="396" y="112"/>
                    <a:pt x="433" y="143"/>
                  </a:cubicBezTo>
                  <a:cubicBezTo>
                    <a:pt x="464" y="174"/>
                    <a:pt x="483" y="211"/>
                    <a:pt x="483" y="267"/>
                  </a:cubicBezTo>
                  <a:lnTo>
                    <a:pt x="483" y="279"/>
                  </a:lnTo>
                  <a:lnTo>
                    <a:pt x="322" y="279"/>
                  </a:lnTo>
                  <a:cubicBezTo>
                    <a:pt x="211" y="279"/>
                    <a:pt x="130" y="297"/>
                    <a:pt x="80" y="341"/>
                  </a:cubicBezTo>
                  <a:cubicBezTo>
                    <a:pt x="25" y="378"/>
                    <a:pt x="0" y="440"/>
                    <a:pt x="0" y="520"/>
                  </a:cubicBezTo>
                  <a:cubicBezTo>
                    <a:pt x="0" y="588"/>
                    <a:pt x="19" y="644"/>
                    <a:pt x="62" y="687"/>
                  </a:cubicBezTo>
                  <a:cubicBezTo>
                    <a:pt x="105" y="731"/>
                    <a:pt x="167" y="749"/>
                    <a:pt x="235" y="749"/>
                  </a:cubicBezTo>
                  <a:cubicBezTo>
                    <a:pt x="297" y="749"/>
                    <a:pt x="347" y="737"/>
                    <a:pt x="384" y="718"/>
                  </a:cubicBezTo>
                  <a:cubicBezTo>
                    <a:pt x="427" y="700"/>
                    <a:pt x="458" y="663"/>
                    <a:pt x="483" y="619"/>
                  </a:cubicBezTo>
                  <a:lnTo>
                    <a:pt x="483" y="731"/>
                  </a:lnTo>
                  <a:lnTo>
                    <a:pt x="601" y="731"/>
                  </a:lnTo>
                  <a:lnTo>
                    <a:pt x="601" y="322"/>
                  </a:lnTo>
                  <a:cubicBezTo>
                    <a:pt x="601" y="211"/>
                    <a:pt x="576" y="130"/>
                    <a:pt x="526" y="81"/>
                  </a:cubicBezTo>
                  <a:cubicBezTo>
                    <a:pt x="477" y="25"/>
                    <a:pt x="396"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1"/>
            <p:cNvSpPr/>
            <p:nvPr/>
          </p:nvSpPr>
          <p:spPr>
            <a:xfrm>
              <a:off x="4097789" y="2912453"/>
              <a:ext cx="25467" cy="52361"/>
            </a:xfrm>
            <a:custGeom>
              <a:avLst/>
              <a:gdLst/>
              <a:ahLst/>
              <a:cxnLst/>
              <a:rect l="l" t="t" r="r" b="b"/>
              <a:pathLst>
                <a:path w="446" h="917" extrusionOk="0">
                  <a:moveTo>
                    <a:pt x="87" y="1"/>
                  </a:moveTo>
                  <a:lnTo>
                    <a:pt x="87" y="199"/>
                  </a:lnTo>
                  <a:lnTo>
                    <a:pt x="0" y="199"/>
                  </a:lnTo>
                  <a:lnTo>
                    <a:pt x="0" y="292"/>
                  </a:lnTo>
                  <a:lnTo>
                    <a:pt x="87" y="292"/>
                  </a:lnTo>
                  <a:lnTo>
                    <a:pt x="87" y="682"/>
                  </a:lnTo>
                  <a:cubicBezTo>
                    <a:pt x="87" y="768"/>
                    <a:pt x="106" y="830"/>
                    <a:pt x="143" y="867"/>
                  </a:cubicBezTo>
                  <a:cubicBezTo>
                    <a:pt x="174" y="898"/>
                    <a:pt x="236" y="917"/>
                    <a:pt x="328" y="917"/>
                  </a:cubicBezTo>
                  <a:lnTo>
                    <a:pt x="446" y="917"/>
                  </a:lnTo>
                  <a:lnTo>
                    <a:pt x="446" y="818"/>
                  </a:lnTo>
                  <a:lnTo>
                    <a:pt x="328" y="818"/>
                  </a:lnTo>
                  <a:cubicBezTo>
                    <a:pt x="279" y="818"/>
                    <a:pt x="248" y="812"/>
                    <a:pt x="229" y="793"/>
                  </a:cubicBezTo>
                  <a:cubicBezTo>
                    <a:pt x="217" y="774"/>
                    <a:pt x="205" y="737"/>
                    <a:pt x="205" y="682"/>
                  </a:cubicBezTo>
                  <a:lnTo>
                    <a:pt x="205" y="292"/>
                  </a:lnTo>
                  <a:lnTo>
                    <a:pt x="446" y="292"/>
                  </a:lnTo>
                  <a:lnTo>
                    <a:pt x="446" y="199"/>
                  </a:lnTo>
                  <a:lnTo>
                    <a:pt x="205" y="199"/>
                  </a:lnTo>
                  <a:lnTo>
                    <a:pt x="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1"/>
            <p:cNvSpPr/>
            <p:nvPr/>
          </p:nvSpPr>
          <p:spPr>
            <a:xfrm>
              <a:off x="4175216" y="2923073"/>
              <a:ext cx="36430" cy="57328"/>
            </a:xfrm>
            <a:custGeom>
              <a:avLst/>
              <a:gdLst/>
              <a:ahLst/>
              <a:cxnLst/>
              <a:rect l="l" t="t" r="r" b="b"/>
              <a:pathLst>
                <a:path w="638" h="1004" extrusionOk="0">
                  <a:moveTo>
                    <a:pt x="322" y="93"/>
                  </a:moveTo>
                  <a:cubicBezTo>
                    <a:pt x="384" y="93"/>
                    <a:pt x="433" y="118"/>
                    <a:pt x="464" y="167"/>
                  </a:cubicBezTo>
                  <a:cubicBezTo>
                    <a:pt x="501" y="211"/>
                    <a:pt x="520" y="279"/>
                    <a:pt x="520" y="366"/>
                  </a:cubicBezTo>
                  <a:cubicBezTo>
                    <a:pt x="520" y="446"/>
                    <a:pt x="501" y="514"/>
                    <a:pt x="464" y="564"/>
                  </a:cubicBezTo>
                  <a:cubicBezTo>
                    <a:pt x="433" y="607"/>
                    <a:pt x="384" y="632"/>
                    <a:pt x="322" y="632"/>
                  </a:cubicBezTo>
                  <a:cubicBezTo>
                    <a:pt x="254" y="632"/>
                    <a:pt x="211" y="607"/>
                    <a:pt x="173" y="564"/>
                  </a:cubicBezTo>
                  <a:cubicBezTo>
                    <a:pt x="136" y="514"/>
                    <a:pt x="118" y="446"/>
                    <a:pt x="118" y="366"/>
                  </a:cubicBezTo>
                  <a:cubicBezTo>
                    <a:pt x="118" y="279"/>
                    <a:pt x="136" y="211"/>
                    <a:pt x="173" y="167"/>
                  </a:cubicBezTo>
                  <a:cubicBezTo>
                    <a:pt x="211" y="118"/>
                    <a:pt x="254" y="93"/>
                    <a:pt x="322" y="93"/>
                  </a:cubicBezTo>
                  <a:close/>
                  <a:moveTo>
                    <a:pt x="291" y="0"/>
                  </a:moveTo>
                  <a:cubicBezTo>
                    <a:pt x="204" y="0"/>
                    <a:pt x="130" y="31"/>
                    <a:pt x="81" y="99"/>
                  </a:cubicBezTo>
                  <a:cubicBezTo>
                    <a:pt x="25" y="167"/>
                    <a:pt x="0" y="254"/>
                    <a:pt x="0" y="366"/>
                  </a:cubicBezTo>
                  <a:cubicBezTo>
                    <a:pt x="0" y="477"/>
                    <a:pt x="25" y="564"/>
                    <a:pt x="81" y="632"/>
                  </a:cubicBezTo>
                  <a:cubicBezTo>
                    <a:pt x="130" y="694"/>
                    <a:pt x="204" y="731"/>
                    <a:pt x="291" y="731"/>
                  </a:cubicBezTo>
                  <a:cubicBezTo>
                    <a:pt x="347" y="731"/>
                    <a:pt x="390" y="718"/>
                    <a:pt x="427" y="700"/>
                  </a:cubicBezTo>
                  <a:cubicBezTo>
                    <a:pt x="464" y="675"/>
                    <a:pt x="495" y="644"/>
                    <a:pt x="520" y="607"/>
                  </a:cubicBezTo>
                  <a:lnTo>
                    <a:pt x="520" y="663"/>
                  </a:lnTo>
                  <a:cubicBezTo>
                    <a:pt x="520" y="743"/>
                    <a:pt x="501" y="805"/>
                    <a:pt x="464" y="842"/>
                  </a:cubicBezTo>
                  <a:cubicBezTo>
                    <a:pt x="427" y="886"/>
                    <a:pt x="365" y="904"/>
                    <a:pt x="291" y="904"/>
                  </a:cubicBezTo>
                  <a:cubicBezTo>
                    <a:pt x="254" y="904"/>
                    <a:pt x="223" y="898"/>
                    <a:pt x="186" y="892"/>
                  </a:cubicBezTo>
                  <a:cubicBezTo>
                    <a:pt x="155" y="886"/>
                    <a:pt x="118" y="867"/>
                    <a:pt x="87" y="848"/>
                  </a:cubicBezTo>
                  <a:lnTo>
                    <a:pt x="87" y="966"/>
                  </a:lnTo>
                  <a:cubicBezTo>
                    <a:pt x="118" y="978"/>
                    <a:pt x="155" y="985"/>
                    <a:pt x="192" y="991"/>
                  </a:cubicBezTo>
                  <a:cubicBezTo>
                    <a:pt x="229" y="997"/>
                    <a:pt x="266" y="1003"/>
                    <a:pt x="310" y="1003"/>
                  </a:cubicBezTo>
                  <a:cubicBezTo>
                    <a:pt x="421" y="1003"/>
                    <a:pt x="501" y="972"/>
                    <a:pt x="557" y="910"/>
                  </a:cubicBezTo>
                  <a:cubicBezTo>
                    <a:pt x="613" y="855"/>
                    <a:pt x="638" y="762"/>
                    <a:pt x="638" y="644"/>
                  </a:cubicBezTo>
                  <a:lnTo>
                    <a:pt x="638" y="13"/>
                  </a:lnTo>
                  <a:lnTo>
                    <a:pt x="520" y="13"/>
                  </a:lnTo>
                  <a:lnTo>
                    <a:pt x="520" y="124"/>
                  </a:lnTo>
                  <a:cubicBezTo>
                    <a:pt x="495" y="81"/>
                    <a:pt x="464" y="50"/>
                    <a:pt x="427" y="31"/>
                  </a:cubicBezTo>
                  <a:cubicBezTo>
                    <a:pt x="390" y="6"/>
                    <a:pt x="347"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1"/>
            <p:cNvSpPr/>
            <p:nvPr/>
          </p:nvSpPr>
          <p:spPr>
            <a:xfrm>
              <a:off x="4222552" y="2923073"/>
              <a:ext cx="37515" cy="42825"/>
            </a:xfrm>
            <a:custGeom>
              <a:avLst/>
              <a:gdLst/>
              <a:ahLst/>
              <a:cxnLst/>
              <a:rect l="l" t="t" r="r" b="b"/>
              <a:pathLst>
                <a:path w="657" h="750" extrusionOk="0">
                  <a:moveTo>
                    <a:pt x="329" y="99"/>
                  </a:moveTo>
                  <a:cubicBezTo>
                    <a:pt x="391" y="99"/>
                    <a:pt x="440" y="124"/>
                    <a:pt x="477" y="174"/>
                  </a:cubicBezTo>
                  <a:cubicBezTo>
                    <a:pt x="514" y="223"/>
                    <a:pt x="533" y="291"/>
                    <a:pt x="533" y="372"/>
                  </a:cubicBezTo>
                  <a:cubicBezTo>
                    <a:pt x="533" y="458"/>
                    <a:pt x="514" y="527"/>
                    <a:pt x="477" y="576"/>
                  </a:cubicBezTo>
                  <a:cubicBezTo>
                    <a:pt x="440" y="626"/>
                    <a:pt x="391" y="650"/>
                    <a:pt x="329" y="650"/>
                  </a:cubicBezTo>
                  <a:cubicBezTo>
                    <a:pt x="267" y="650"/>
                    <a:pt x="217" y="626"/>
                    <a:pt x="180" y="576"/>
                  </a:cubicBezTo>
                  <a:cubicBezTo>
                    <a:pt x="143" y="527"/>
                    <a:pt x="124" y="458"/>
                    <a:pt x="124" y="372"/>
                  </a:cubicBezTo>
                  <a:cubicBezTo>
                    <a:pt x="124" y="285"/>
                    <a:pt x="143" y="223"/>
                    <a:pt x="180" y="174"/>
                  </a:cubicBezTo>
                  <a:cubicBezTo>
                    <a:pt x="217" y="124"/>
                    <a:pt x="267" y="99"/>
                    <a:pt x="329" y="99"/>
                  </a:cubicBezTo>
                  <a:close/>
                  <a:moveTo>
                    <a:pt x="329" y="0"/>
                  </a:moveTo>
                  <a:cubicBezTo>
                    <a:pt x="223" y="0"/>
                    <a:pt x="143" y="31"/>
                    <a:pt x="87" y="99"/>
                  </a:cubicBezTo>
                  <a:cubicBezTo>
                    <a:pt x="32" y="161"/>
                    <a:pt x="1" y="254"/>
                    <a:pt x="1" y="372"/>
                  </a:cubicBezTo>
                  <a:cubicBezTo>
                    <a:pt x="1" y="489"/>
                    <a:pt x="32" y="582"/>
                    <a:pt x="87" y="650"/>
                  </a:cubicBezTo>
                  <a:cubicBezTo>
                    <a:pt x="143" y="718"/>
                    <a:pt x="223" y="749"/>
                    <a:pt x="329" y="749"/>
                  </a:cubicBezTo>
                  <a:cubicBezTo>
                    <a:pt x="428" y="749"/>
                    <a:pt x="508" y="718"/>
                    <a:pt x="570" y="650"/>
                  </a:cubicBezTo>
                  <a:cubicBezTo>
                    <a:pt x="626" y="582"/>
                    <a:pt x="657" y="489"/>
                    <a:pt x="657" y="372"/>
                  </a:cubicBezTo>
                  <a:cubicBezTo>
                    <a:pt x="657" y="254"/>
                    <a:pt x="626" y="161"/>
                    <a:pt x="570" y="99"/>
                  </a:cubicBezTo>
                  <a:cubicBezTo>
                    <a:pt x="508" y="31"/>
                    <a:pt x="428"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1"/>
            <p:cNvSpPr/>
            <p:nvPr/>
          </p:nvSpPr>
          <p:spPr>
            <a:xfrm>
              <a:off x="4270973" y="2923073"/>
              <a:ext cx="23754" cy="41740"/>
            </a:xfrm>
            <a:custGeom>
              <a:avLst/>
              <a:gdLst/>
              <a:ahLst/>
              <a:cxnLst/>
              <a:rect l="l" t="t" r="r" b="b"/>
              <a:pathLst>
                <a:path w="416" h="731" extrusionOk="0">
                  <a:moveTo>
                    <a:pt x="360" y="0"/>
                  </a:moveTo>
                  <a:cubicBezTo>
                    <a:pt x="298" y="0"/>
                    <a:pt x="255" y="6"/>
                    <a:pt x="211" y="31"/>
                  </a:cubicBezTo>
                  <a:cubicBezTo>
                    <a:pt x="174" y="50"/>
                    <a:pt x="143" y="81"/>
                    <a:pt x="118" y="124"/>
                  </a:cubicBezTo>
                  <a:lnTo>
                    <a:pt x="118" y="13"/>
                  </a:lnTo>
                  <a:lnTo>
                    <a:pt x="1" y="13"/>
                  </a:lnTo>
                  <a:lnTo>
                    <a:pt x="1" y="731"/>
                  </a:lnTo>
                  <a:lnTo>
                    <a:pt x="118" y="731"/>
                  </a:lnTo>
                  <a:lnTo>
                    <a:pt x="118" y="353"/>
                  </a:lnTo>
                  <a:cubicBezTo>
                    <a:pt x="118" y="273"/>
                    <a:pt x="137" y="211"/>
                    <a:pt x="168" y="167"/>
                  </a:cubicBezTo>
                  <a:cubicBezTo>
                    <a:pt x="205" y="124"/>
                    <a:pt x="255" y="99"/>
                    <a:pt x="323" y="99"/>
                  </a:cubicBezTo>
                  <a:cubicBezTo>
                    <a:pt x="341" y="99"/>
                    <a:pt x="360" y="106"/>
                    <a:pt x="372" y="106"/>
                  </a:cubicBezTo>
                  <a:cubicBezTo>
                    <a:pt x="391" y="112"/>
                    <a:pt x="403" y="118"/>
                    <a:pt x="416" y="124"/>
                  </a:cubicBezTo>
                  <a:lnTo>
                    <a:pt x="416" y="6"/>
                  </a:lnTo>
                  <a:cubicBezTo>
                    <a:pt x="403" y="0"/>
                    <a:pt x="391" y="0"/>
                    <a:pt x="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1"/>
            <p:cNvSpPr/>
            <p:nvPr/>
          </p:nvSpPr>
          <p:spPr>
            <a:xfrm>
              <a:off x="4301750" y="2907885"/>
              <a:ext cx="6738" cy="56929"/>
            </a:xfrm>
            <a:custGeom>
              <a:avLst/>
              <a:gdLst/>
              <a:ahLst/>
              <a:cxnLst/>
              <a:rect l="l" t="t" r="r" b="b"/>
              <a:pathLst>
                <a:path w="118" h="997" extrusionOk="0">
                  <a:moveTo>
                    <a:pt x="0" y="0"/>
                  </a:moveTo>
                  <a:lnTo>
                    <a:pt x="0" y="149"/>
                  </a:lnTo>
                  <a:lnTo>
                    <a:pt x="118" y="149"/>
                  </a:lnTo>
                  <a:lnTo>
                    <a:pt x="118" y="0"/>
                  </a:lnTo>
                  <a:close/>
                  <a:moveTo>
                    <a:pt x="0" y="279"/>
                  </a:moveTo>
                  <a:lnTo>
                    <a:pt x="0" y="997"/>
                  </a:lnTo>
                  <a:lnTo>
                    <a:pt x="118" y="997"/>
                  </a:lnTo>
                  <a:lnTo>
                    <a:pt x="118" y="27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1"/>
            <p:cNvSpPr/>
            <p:nvPr/>
          </p:nvSpPr>
          <p:spPr>
            <a:xfrm>
              <a:off x="4319793" y="2923073"/>
              <a:ext cx="37857" cy="42825"/>
            </a:xfrm>
            <a:custGeom>
              <a:avLst/>
              <a:gdLst/>
              <a:ahLst/>
              <a:cxnLst/>
              <a:rect l="l" t="t" r="r" b="b"/>
              <a:pathLst>
                <a:path w="663" h="750" extrusionOk="0">
                  <a:moveTo>
                    <a:pt x="353" y="99"/>
                  </a:moveTo>
                  <a:cubicBezTo>
                    <a:pt x="409" y="99"/>
                    <a:pt x="452" y="118"/>
                    <a:pt x="489" y="155"/>
                  </a:cubicBezTo>
                  <a:cubicBezTo>
                    <a:pt x="526" y="192"/>
                    <a:pt x="545" y="242"/>
                    <a:pt x="545" y="310"/>
                  </a:cubicBezTo>
                  <a:lnTo>
                    <a:pt x="124" y="310"/>
                  </a:lnTo>
                  <a:cubicBezTo>
                    <a:pt x="130" y="242"/>
                    <a:pt x="155" y="192"/>
                    <a:pt x="192" y="155"/>
                  </a:cubicBezTo>
                  <a:cubicBezTo>
                    <a:pt x="229" y="118"/>
                    <a:pt x="285" y="99"/>
                    <a:pt x="353" y="99"/>
                  </a:cubicBezTo>
                  <a:close/>
                  <a:moveTo>
                    <a:pt x="347" y="0"/>
                  </a:moveTo>
                  <a:cubicBezTo>
                    <a:pt x="241" y="0"/>
                    <a:pt x="155" y="31"/>
                    <a:pt x="93" y="99"/>
                  </a:cubicBezTo>
                  <a:cubicBezTo>
                    <a:pt x="31" y="167"/>
                    <a:pt x="0" y="260"/>
                    <a:pt x="0" y="378"/>
                  </a:cubicBezTo>
                  <a:cubicBezTo>
                    <a:pt x="0" y="496"/>
                    <a:pt x="31" y="582"/>
                    <a:pt x="99" y="650"/>
                  </a:cubicBezTo>
                  <a:cubicBezTo>
                    <a:pt x="167" y="718"/>
                    <a:pt x="254" y="749"/>
                    <a:pt x="371" y="749"/>
                  </a:cubicBezTo>
                  <a:cubicBezTo>
                    <a:pt x="415" y="749"/>
                    <a:pt x="458" y="743"/>
                    <a:pt x="501" y="737"/>
                  </a:cubicBezTo>
                  <a:cubicBezTo>
                    <a:pt x="551" y="725"/>
                    <a:pt x="594" y="712"/>
                    <a:pt x="631" y="694"/>
                  </a:cubicBezTo>
                  <a:lnTo>
                    <a:pt x="631" y="582"/>
                  </a:lnTo>
                  <a:cubicBezTo>
                    <a:pt x="594" y="607"/>
                    <a:pt x="551" y="619"/>
                    <a:pt x="508" y="632"/>
                  </a:cubicBezTo>
                  <a:cubicBezTo>
                    <a:pt x="464" y="644"/>
                    <a:pt x="421" y="650"/>
                    <a:pt x="378" y="650"/>
                  </a:cubicBezTo>
                  <a:cubicBezTo>
                    <a:pt x="297" y="650"/>
                    <a:pt x="235" y="626"/>
                    <a:pt x="192" y="588"/>
                  </a:cubicBezTo>
                  <a:cubicBezTo>
                    <a:pt x="149" y="545"/>
                    <a:pt x="124" y="483"/>
                    <a:pt x="124" y="403"/>
                  </a:cubicBezTo>
                  <a:lnTo>
                    <a:pt x="662" y="403"/>
                  </a:lnTo>
                  <a:lnTo>
                    <a:pt x="662" y="341"/>
                  </a:lnTo>
                  <a:cubicBezTo>
                    <a:pt x="662" y="236"/>
                    <a:pt x="631" y="155"/>
                    <a:pt x="576" y="93"/>
                  </a:cubicBezTo>
                  <a:cubicBezTo>
                    <a:pt x="520" y="31"/>
                    <a:pt x="446"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1"/>
            <p:cNvSpPr/>
            <p:nvPr/>
          </p:nvSpPr>
          <p:spPr>
            <a:xfrm>
              <a:off x="4365359" y="2923073"/>
              <a:ext cx="31519" cy="42825"/>
            </a:xfrm>
            <a:custGeom>
              <a:avLst/>
              <a:gdLst/>
              <a:ahLst/>
              <a:cxnLst/>
              <a:rect l="l" t="t" r="r" b="b"/>
              <a:pathLst>
                <a:path w="552" h="750" extrusionOk="0">
                  <a:moveTo>
                    <a:pt x="285" y="0"/>
                  </a:moveTo>
                  <a:cubicBezTo>
                    <a:pt x="199" y="0"/>
                    <a:pt x="131" y="19"/>
                    <a:pt x="81" y="50"/>
                  </a:cubicBezTo>
                  <a:cubicBezTo>
                    <a:pt x="32" y="87"/>
                    <a:pt x="7" y="143"/>
                    <a:pt x="7" y="211"/>
                  </a:cubicBezTo>
                  <a:cubicBezTo>
                    <a:pt x="7" y="267"/>
                    <a:pt x="25" y="310"/>
                    <a:pt x="56" y="341"/>
                  </a:cubicBezTo>
                  <a:cubicBezTo>
                    <a:pt x="87" y="372"/>
                    <a:pt x="143" y="397"/>
                    <a:pt x="217" y="409"/>
                  </a:cubicBezTo>
                  <a:lnTo>
                    <a:pt x="254" y="421"/>
                  </a:lnTo>
                  <a:cubicBezTo>
                    <a:pt x="329" y="434"/>
                    <a:pt x="378" y="452"/>
                    <a:pt x="397" y="471"/>
                  </a:cubicBezTo>
                  <a:cubicBezTo>
                    <a:pt x="422" y="483"/>
                    <a:pt x="428" y="508"/>
                    <a:pt x="428" y="539"/>
                  </a:cubicBezTo>
                  <a:cubicBezTo>
                    <a:pt x="428" y="576"/>
                    <a:pt x="415" y="601"/>
                    <a:pt x="384" y="619"/>
                  </a:cubicBezTo>
                  <a:cubicBezTo>
                    <a:pt x="354" y="638"/>
                    <a:pt x="310" y="650"/>
                    <a:pt x="254" y="650"/>
                  </a:cubicBezTo>
                  <a:cubicBezTo>
                    <a:pt x="217" y="650"/>
                    <a:pt x="174" y="644"/>
                    <a:pt x="131" y="632"/>
                  </a:cubicBezTo>
                  <a:cubicBezTo>
                    <a:pt x="87" y="619"/>
                    <a:pt x="50" y="607"/>
                    <a:pt x="1" y="582"/>
                  </a:cubicBezTo>
                  <a:lnTo>
                    <a:pt x="1" y="706"/>
                  </a:lnTo>
                  <a:cubicBezTo>
                    <a:pt x="50" y="718"/>
                    <a:pt x="94" y="731"/>
                    <a:pt x="137" y="737"/>
                  </a:cubicBezTo>
                  <a:cubicBezTo>
                    <a:pt x="174" y="743"/>
                    <a:pt x="217" y="749"/>
                    <a:pt x="254" y="749"/>
                  </a:cubicBezTo>
                  <a:cubicBezTo>
                    <a:pt x="347" y="749"/>
                    <a:pt x="422" y="731"/>
                    <a:pt x="471" y="687"/>
                  </a:cubicBezTo>
                  <a:cubicBezTo>
                    <a:pt x="527" y="650"/>
                    <a:pt x="552" y="601"/>
                    <a:pt x="552" y="533"/>
                  </a:cubicBezTo>
                  <a:cubicBezTo>
                    <a:pt x="552" y="477"/>
                    <a:pt x="533" y="427"/>
                    <a:pt x="496" y="397"/>
                  </a:cubicBezTo>
                  <a:cubicBezTo>
                    <a:pt x="465" y="366"/>
                    <a:pt x="403" y="341"/>
                    <a:pt x="323" y="322"/>
                  </a:cubicBezTo>
                  <a:lnTo>
                    <a:pt x="279" y="310"/>
                  </a:lnTo>
                  <a:cubicBezTo>
                    <a:pt x="217" y="297"/>
                    <a:pt x="174" y="285"/>
                    <a:pt x="155" y="267"/>
                  </a:cubicBezTo>
                  <a:cubicBezTo>
                    <a:pt x="131" y="254"/>
                    <a:pt x="124" y="229"/>
                    <a:pt x="124" y="205"/>
                  </a:cubicBezTo>
                  <a:cubicBezTo>
                    <a:pt x="124" y="167"/>
                    <a:pt x="137" y="143"/>
                    <a:pt x="168" y="124"/>
                  </a:cubicBezTo>
                  <a:cubicBezTo>
                    <a:pt x="193" y="106"/>
                    <a:pt x="242" y="93"/>
                    <a:pt x="298" y="93"/>
                  </a:cubicBezTo>
                  <a:cubicBezTo>
                    <a:pt x="335" y="93"/>
                    <a:pt x="372" y="99"/>
                    <a:pt x="409" y="112"/>
                  </a:cubicBezTo>
                  <a:cubicBezTo>
                    <a:pt x="446" y="118"/>
                    <a:pt x="477" y="130"/>
                    <a:pt x="514" y="149"/>
                  </a:cubicBezTo>
                  <a:lnTo>
                    <a:pt x="514" y="37"/>
                  </a:lnTo>
                  <a:cubicBezTo>
                    <a:pt x="477" y="25"/>
                    <a:pt x="446" y="13"/>
                    <a:pt x="403" y="6"/>
                  </a:cubicBezTo>
                  <a:cubicBezTo>
                    <a:pt x="366" y="0"/>
                    <a:pt x="329" y="0"/>
                    <a:pt x="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1"/>
            <p:cNvSpPr/>
            <p:nvPr/>
          </p:nvSpPr>
          <p:spPr>
            <a:xfrm>
              <a:off x="4934815" y="1907610"/>
              <a:ext cx="204020" cy="150859"/>
            </a:xfrm>
            <a:custGeom>
              <a:avLst/>
              <a:gdLst/>
              <a:ahLst/>
              <a:cxnLst/>
              <a:rect l="l" t="t" r="r" b="b"/>
              <a:pathLst>
                <a:path w="3573" h="2642" extrusionOk="0">
                  <a:moveTo>
                    <a:pt x="1680" y="1"/>
                  </a:moveTo>
                  <a:cubicBezTo>
                    <a:pt x="915" y="1"/>
                    <a:pt x="107" y="256"/>
                    <a:pt x="69" y="556"/>
                  </a:cubicBezTo>
                  <a:cubicBezTo>
                    <a:pt x="1" y="1082"/>
                    <a:pt x="341" y="1336"/>
                    <a:pt x="341" y="1336"/>
                  </a:cubicBezTo>
                  <a:lnTo>
                    <a:pt x="2390" y="2642"/>
                  </a:lnTo>
                  <a:cubicBezTo>
                    <a:pt x="3573" y="2283"/>
                    <a:pt x="3003" y="556"/>
                    <a:pt x="3003" y="556"/>
                  </a:cubicBezTo>
                  <a:cubicBezTo>
                    <a:pt x="2839" y="153"/>
                    <a:pt x="2272" y="1"/>
                    <a:pt x="1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1"/>
            <p:cNvSpPr/>
            <p:nvPr/>
          </p:nvSpPr>
          <p:spPr>
            <a:xfrm>
              <a:off x="4550933" y="1950321"/>
              <a:ext cx="105750" cy="55159"/>
            </a:xfrm>
            <a:custGeom>
              <a:avLst/>
              <a:gdLst/>
              <a:ahLst/>
              <a:cxnLst/>
              <a:rect l="l" t="t" r="r" b="b"/>
              <a:pathLst>
                <a:path w="1852" h="966" extrusionOk="0">
                  <a:moveTo>
                    <a:pt x="779" y="1"/>
                  </a:moveTo>
                  <a:cubicBezTo>
                    <a:pt x="743" y="1"/>
                    <a:pt x="720" y="11"/>
                    <a:pt x="713" y="37"/>
                  </a:cubicBezTo>
                  <a:cubicBezTo>
                    <a:pt x="676" y="167"/>
                    <a:pt x="1059" y="315"/>
                    <a:pt x="1059" y="315"/>
                  </a:cubicBezTo>
                  <a:cubicBezTo>
                    <a:pt x="1059" y="315"/>
                    <a:pt x="87" y="340"/>
                    <a:pt x="1" y="625"/>
                  </a:cubicBezTo>
                  <a:cubicBezTo>
                    <a:pt x="1" y="625"/>
                    <a:pt x="1165" y="687"/>
                    <a:pt x="1487" y="965"/>
                  </a:cubicBezTo>
                  <a:lnTo>
                    <a:pt x="1852" y="755"/>
                  </a:lnTo>
                  <a:cubicBezTo>
                    <a:pt x="1852" y="755"/>
                    <a:pt x="1654" y="408"/>
                    <a:pt x="1468" y="297"/>
                  </a:cubicBezTo>
                  <a:cubicBezTo>
                    <a:pt x="1312" y="206"/>
                    <a:pt x="934" y="1"/>
                    <a:pt x="7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81"/>
            <p:cNvSpPr/>
            <p:nvPr/>
          </p:nvSpPr>
          <p:spPr>
            <a:xfrm>
              <a:off x="4628361" y="1982810"/>
              <a:ext cx="412207" cy="222235"/>
            </a:xfrm>
            <a:custGeom>
              <a:avLst/>
              <a:gdLst/>
              <a:ahLst/>
              <a:cxnLst/>
              <a:rect l="l" t="t" r="r" b="b"/>
              <a:pathLst>
                <a:path w="7219" h="3892" extrusionOk="0">
                  <a:moveTo>
                    <a:pt x="477" y="0"/>
                  </a:moveTo>
                  <a:lnTo>
                    <a:pt x="1" y="303"/>
                  </a:lnTo>
                  <a:cubicBezTo>
                    <a:pt x="793" y="1548"/>
                    <a:pt x="1616" y="2978"/>
                    <a:pt x="2273" y="3455"/>
                  </a:cubicBezTo>
                  <a:cubicBezTo>
                    <a:pt x="2577" y="3743"/>
                    <a:pt x="3962" y="3891"/>
                    <a:pt x="5038" y="3891"/>
                  </a:cubicBezTo>
                  <a:cubicBezTo>
                    <a:pt x="5581" y="3891"/>
                    <a:pt x="6046" y="3853"/>
                    <a:pt x="6253" y="3776"/>
                  </a:cubicBezTo>
                  <a:cubicBezTo>
                    <a:pt x="6872" y="3547"/>
                    <a:pt x="7219" y="2978"/>
                    <a:pt x="6953" y="2532"/>
                  </a:cubicBezTo>
                  <a:cubicBezTo>
                    <a:pt x="6820" y="2311"/>
                    <a:pt x="6601" y="2250"/>
                    <a:pt x="6349" y="2250"/>
                  </a:cubicBezTo>
                  <a:cubicBezTo>
                    <a:pt x="6094" y="2250"/>
                    <a:pt x="5806" y="2312"/>
                    <a:pt x="5541" y="2334"/>
                  </a:cubicBezTo>
                  <a:cubicBezTo>
                    <a:pt x="5499" y="2338"/>
                    <a:pt x="5443" y="2340"/>
                    <a:pt x="5376" y="2340"/>
                  </a:cubicBezTo>
                  <a:cubicBezTo>
                    <a:pt x="4606" y="2340"/>
                    <a:pt x="2384" y="2099"/>
                    <a:pt x="2384" y="2099"/>
                  </a:cubicBezTo>
                  <a:lnTo>
                    <a:pt x="4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1"/>
            <p:cNvSpPr/>
            <p:nvPr/>
          </p:nvSpPr>
          <p:spPr>
            <a:xfrm>
              <a:off x="4628361" y="1990233"/>
              <a:ext cx="398789" cy="214812"/>
            </a:xfrm>
            <a:custGeom>
              <a:avLst/>
              <a:gdLst/>
              <a:ahLst/>
              <a:cxnLst/>
              <a:rect l="l" t="t" r="r" b="b"/>
              <a:pathLst>
                <a:path w="6984" h="3762" extrusionOk="0">
                  <a:moveTo>
                    <a:pt x="279" y="0"/>
                  </a:moveTo>
                  <a:lnTo>
                    <a:pt x="1" y="173"/>
                  </a:lnTo>
                  <a:cubicBezTo>
                    <a:pt x="793" y="1418"/>
                    <a:pt x="1616" y="2848"/>
                    <a:pt x="2273" y="3325"/>
                  </a:cubicBezTo>
                  <a:cubicBezTo>
                    <a:pt x="2577" y="3613"/>
                    <a:pt x="3962" y="3761"/>
                    <a:pt x="5038" y="3761"/>
                  </a:cubicBezTo>
                  <a:cubicBezTo>
                    <a:pt x="5581" y="3761"/>
                    <a:pt x="6046" y="3723"/>
                    <a:pt x="6253" y="3646"/>
                  </a:cubicBezTo>
                  <a:cubicBezTo>
                    <a:pt x="6612" y="3516"/>
                    <a:pt x="6872" y="3269"/>
                    <a:pt x="6984" y="3003"/>
                  </a:cubicBezTo>
                  <a:lnTo>
                    <a:pt x="6984" y="3003"/>
                  </a:lnTo>
                  <a:cubicBezTo>
                    <a:pt x="6854" y="3145"/>
                    <a:pt x="6668" y="3269"/>
                    <a:pt x="6451" y="3349"/>
                  </a:cubicBezTo>
                  <a:cubicBezTo>
                    <a:pt x="6244" y="3426"/>
                    <a:pt x="5780" y="3464"/>
                    <a:pt x="5238" y="3464"/>
                  </a:cubicBezTo>
                  <a:cubicBezTo>
                    <a:pt x="4163" y="3464"/>
                    <a:pt x="2781" y="3315"/>
                    <a:pt x="2477" y="3027"/>
                  </a:cubicBezTo>
                  <a:cubicBezTo>
                    <a:pt x="1833" y="2563"/>
                    <a:pt x="1047" y="1213"/>
                    <a:pt x="2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1"/>
            <p:cNvSpPr/>
            <p:nvPr/>
          </p:nvSpPr>
          <p:spPr>
            <a:xfrm>
              <a:off x="4900556" y="3181450"/>
              <a:ext cx="53046" cy="36487"/>
            </a:xfrm>
            <a:custGeom>
              <a:avLst/>
              <a:gdLst/>
              <a:ahLst/>
              <a:cxnLst/>
              <a:rect l="l" t="t" r="r" b="b"/>
              <a:pathLst>
                <a:path w="929" h="639" extrusionOk="0">
                  <a:moveTo>
                    <a:pt x="855" y="1"/>
                  </a:moveTo>
                  <a:lnTo>
                    <a:pt x="564" y="56"/>
                  </a:lnTo>
                  <a:lnTo>
                    <a:pt x="564" y="236"/>
                  </a:lnTo>
                  <a:lnTo>
                    <a:pt x="0" y="638"/>
                  </a:lnTo>
                  <a:lnTo>
                    <a:pt x="471" y="607"/>
                  </a:lnTo>
                  <a:lnTo>
                    <a:pt x="706" y="440"/>
                  </a:lnTo>
                  <a:lnTo>
                    <a:pt x="749" y="595"/>
                  </a:lnTo>
                  <a:lnTo>
                    <a:pt x="929" y="607"/>
                  </a:lnTo>
                  <a:lnTo>
                    <a:pt x="929" y="607"/>
                  </a:lnTo>
                  <a:lnTo>
                    <a:pt x="855" y="1"/>
                  </a:lnTo>
                  <a:close/>
                </a:path>
              </a:pathLst>
            </a:custGeom>
            <a:solidFill>
              <a:srgbClr val="35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1"/>
            <p:cNvSpPr/>
            <p:nvPr/>
          </p:nvSpPr>
          <p:spPr>
            <a:xfrm>
              <a:off x="4831979" y="2452571"/>
              <a:ext cx="150630" cy="738132"/>
            </a:xfrm>
            <a:custGeom>
              <a:avLst/>
              <a:gdLst/>
              <a:ahLst/>
              <a:cxnLst/>
              <a:rect l="l" t="t" r="r" b="b"/>
              <a:pathLst>
                <a:path w="2638" h="12927" extrusionOk="0">
                  <a:moveTo>
                    <a:pt x="607" y="1"/>
                  </a:moveTo>
                  <a:cubicBezTo>
                    <a:pt x="607" y="1"/>
                    <a:pt x="0" y="892"/>
                    <a:pt x="56" y="1635"/>
                  </a:cubicBezTo>
                  <a:cubicBezTo>
                    <a:pt x="112" y="2378"/>
                    <a:pt x="1016" y="7869"/>
                    <a:pt x="1016" y="7869"/>
                  </a:cubicBezTo>
                  <a:lnTo>
                    <a:pt x="1622" y="12927"/>
                  </a:lnTo>
                  <a:lnTo>
                    <a:pt x="2167" y="12927"/>
                  </a:lnTo>
                  <a:cubicBezTo>
                    <a:pt x="2167" y="12927"/>
                    <a:pt x="2638" y="1183"/>
                    <a:pt x="2557" y="972"/>
                  </a:cubicBezTo>
                  <a:cubicBezTo>
                    <a:pt x="2470" y="768"/>
                    <a:pt x="607" y="1"/>
                    <a:pt x="6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1"/>
            <p:cNvSpPr/>
            <p:nvPr/>
          </p:nvSpPr>
          <p:spPr>
            <a:xfrm>
              <a:off x="4835176" y="2452571"/>
              <a:ext cx="147432" cy="738132"/>
            </a:xfrm>
            <a:custGeom>
              <a:avLst/>
              <a:gdLst/>
              <a:ahLst/>
              <a:cxnLst/>
              <a:rect l="l" t="t" r="r" b="b"/>
              <a:pathLst>
                <a:path w="2582" h="12927" extrusionOk="0">
                  <a:moveTo>
                    <a:pt x="551" y="1"/>
                  </a:moveTo>
                  <a:cubicBezTo>
                    <a:pt x="551" y="1"/>
                    <a:pt x="37" y="756"/>
                    <a:pt x="0" y="1455"/>
                  </a:cubicBezTo>
                  <a:cubicBezTo>
                    <a:pt x="421" y="1740"/>
                    <a:pt x="873" y="2161"/>
                    <a:pt x="1145" y="2718"/>
                  </a:cubicBezTo>
                  <a:cubicBezTo>
                    <a:pt x="1628" y="3721"/>
                    <a:pt x="1802" y="10760"/>
                    <a:pt x="1845" y="12927"/>
                  </a:cubicBezTo>
                  <a:lnTo>
                    <a:pt x="2111" y="12927"/>
                  </a:lnTo>
                  <a:cubicBezTo>
                    <a:pt x="2111" y="12927"/>
                    <a:pt x="2582" y="1183"/>
                    <a:pt x="2495" y="972"/>
                  </a:cubicBezTo>
                  <a:cubicBezTo>
                    <a:pt x="2414" y="768"/>
                    <a:pt x="551" y="1"/>
                    <a:pt x="5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81"/>
            <p:cNvSpPr/>
            <p:nvPr/>
          </p:nvSpPr>
          <p:spPr>
            <a:xfrm>
              <a:off x="5014356" y="3190643"/>
              <a:ext cx="53103" cy="36487"/>
            </a:xfrm>
            <a:custGeom>
              <a:avLst/>
              <a:gdLst/>
              <a:ahLst/>
              <a:cxnLst/>
              <a:rect l="l" t="t" r="r" b="b"/>
              <a:pathLst>
                <a:path w="930" h="639" extrusionOk="0">
                  <a:moveTo>
                    <a:pt x="849" y="1"/>
                  </a:moveTo>
                  <a:lnTo>
                    <a:pt x="564" y="56"/>
                  </a:lnTo>
                  <a:lnTo>
                    <a:pt x="564" y="236"/>
                  </a:lnTo>
                  <a:lnTo>
                    <a:pt x="1" y="638"/>
                  </a:lnTo>
                  <a:lnTo>
                    <a:pt x="471" y="607"/>
                  </a:lnTo>
                  <a:lnTo>
                    <a:pt x="706" y="446"/>
                  </a:lnTo>
                  <a:lnTo>
                    <a:pt x="750" y="601"/>
                  </a:lnTo>
                  <a:lnTo>
                    <a:pt x="929" y="607"/>
                  </a:lnTo>
                  <a:lnTo>
                    <a:pt x="849" y="1"/>
                  </a:lnTo>
                  <a:close/>
                </a:path>
              </a:pathLst>
            </a:custGeom>
            <a:solidFill>
              <a:srgbClr val="35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1"/>
            <p:cNvSpPr/>
            <p:nvPr/>
          </p:nvSpPr>
          <p:spPr>
            <a:xfrm>
              <a:off x="4914659" y="2473070"/>
              <a:ext cx="170101" cy="726483"/>
            </a:xfrm>
            <a:custGeom>
              <a:avLst/>
              <a:gdLst/>
              <a:ahLst/>
              <a:cxnLst/>
              <a:rect l="l" t="t" r="r" b="b"/>
              <a:pathLst>
                <a:path w="2979" h="12723" extrusionOk="0">
                  <a:moveTo>
                    <a:pt x="2378" y="1"/>
                  </a:moveTo>
                  <a:lnTo>
                    <a:pt x="1" y="131"/>
                  </a:lnTo>
                  <a:lnTo>
                    <a:pt x="682" y="7293"/>
                  </a:lnTo>
                  <a:lnTo>
                    <a:pt x="2112" y="12722"/>
                  </a:lnTo>
                  <a:lnTo>
                    <a:pt x="2700" y="12722"/>
                  </a:lnTo>
                  <a:lnTo>
                    <a:pt x="2236" y="7324"/>
                  </a:lnTo>
                  <a:cubicBezTo>
                    <a:pt x="2236" y="7324"/>
                    <a:pt x="2793" y="2854"/>
                    <a:pt x="2886" y="2155"/>
                  </a:cubicBezTo>
                  <a:cubicBezTo>
                    <a:pt x="2979" y="1449"/>
                    <a:pt x="2886" y="657"/>
                    <a:pt x="2886" y="657"/>
                  </a:cubicBezTo>
                  <a:lnTo>
                    <a:pt x="23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1"/>
            <p:cNvSpPr/>
            <p:nvPr/>
          </p:nvSpPr>
          <p:spPr>
            <a:xfrm>
              <a:off x="5022521" y="2473070"/>
              <a:ext cx="62239" cy="726483"/>
            </a:xfrm>
            <a:custGeom>
              <a:avLst/>
              <a:gdLst/>
              <a:ahLst/>
              <a:cxnLst/>
              <a:rect l="l" t="t" r="r" b="b"/>
              <a:pathLst>
                <a:path w="1090" h="12723" extrusionOk="0">
                  <a:moveTo>
                    <a:pt x="489" y="1"/>
                  </a:moveTo>
                  <a:lnTo>
                    <a:pt x="155" y="19"/>
                  </a:lnTo>
                  <a:lnTo>
                    <a:pt x="650" y="657"/>
                  </a:lnTo>
                  <a:cubicBezTo>
                    <a:pt x="650" y="657"/>
                    <a:pt x="743" y="1449"/>
                    <a:pt x="650" y="2155"/>
                  </a:cubicBezTo>
                  <a:cubicBezTo>
                    <a:pt x="557" y="2861"/>
                    <a:pt x="0" y="7324"/>
                    <a:pt x="0" y="7324"/>
                  </a:cubicBezTo>
                  <a:lnTo>
                    <a:pt x="464" y="12722"/>
                  </a:lnTo>
                  <a:lnTo>
                    <a:pt x="811" y="12722"/>
                  </a:lnTo>
                  <a:lnTo>
                    <a:pt x="347" y="7324"/>
                  </a:lnTo>
                  <a:cubicBezTo>
                    <a:pt x="347" y="7324"/>
                    <a:pt x="904" y="2861"/>
                    <a:pt x="997" y="2155"/>
                  </a:cubicBezTo>
                  <a:cubicBezTo>
                    <a:pt x="1090" y="1449"/>
                    <a:pt x="997" y="657"/>
                    <a:pt x="997" y="657"/>
                  </a:cubicBezTo>
                  <a:lnTo>
                    <a:pt x="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1"/>
            <p:cNvSpPr/>
            <p:nvPr/>
          </p:nvSpPr>
          <p:spPr>
            <a:xfrm>
              <a:off x="4843284" y="2120136"/>
              <a:ext cx="339745" cy="390450"/>
            </a:xfrm>
            <a:custGeom>
              <a:avLst/>
              <a:gdLst/>
              <a:ahLst/>
              <a:cxnLst/>
              <a:rect l="l" t="t" r="r" b="b"/>
              <a:pathLst>
                <a:path w="5950" h="6838" extrusionOk="0">
                  <a:moveTo>
                    <a:pt x="2388" y="1"/>
                  </a:moveTo>
                  <a:cubicBezTo>
                    <a:pt x="2264" y="1"/>
                    <a:pt x="2136" y="17"/>
                    <a:pt x="2025" y="65"/>
                  </a:cubicBezTo>
                  <a:cubicBezTo>
                    <a:pt x="1573" y="263"/>
                    <a:pt x="997" y="1111"/>
                    <a:pt x="867" y="1483"/>
                  </a:cubicBezTo>
                  <a:cubicBezTo>
                    <a:pt x="737" y="1848"/>
                    <a:pt x="1003" y="2226"/>
                    <a:pt x="1270" y="2560"/>
                  </a:cubicBezTo>
                  <a:cubicBezTo>
                    <a:pt x="1542" y="2901"/>
                    <a:pt x="0" y="6138"/>
                    <a:pt x="0" y="6138"/>
                  </a:cubicBezTo>
                  <a:cubicBezTo>
                    <a:pt x="991" y="6664"/>
                    <a:pt x="2130" y="6807"/>
                    <a:pt x="2922" y="6832"/>
                  </a:cubicBezTo>
                  <a:lnTo>
                    <a:pt x="3052" y="6318"/>
                  </a:lnTo>
                  <a:lnTo>
                    <a:pt x="3244" y="6838"/>
                  </a:lnTo>
                  <a:lnTo>
                    <a:pt x="4136" y="6838"/>
                  </a:lnTo>
                  <a:cubicBezTo>
                    <a:pt x="4204" y="6070"/>
                    <a:pt x="3591" y="5197"/>
                    <a:pt x="3863" y="4002"/>
                  </a:cubicBezTo>
                  <a:cubicBezTo>
                    <a:pt x="4136" y="2801"/>
                    <a:pt x="5950" y="1656"/>
                    <a:pt x="5578" y="1025"/>
                  </a:cubicBezTo>
                  <a:cubicBezTo>
                    <a:pt x="5207" y="399"/>
                    <a:pt x="4198" y="263"/>
                    <a:pt x="4198" y="263"/>
                  </a:cubicBezTo>
                  <a:cubicBezTo>
                    <a:pt x="4198" y="263"/>
                    <a:pt x="3064" y="65"/>
                    <a:pt x="2937" y="65"/>
                  </a:cubicBezTo>
                  <a:cubicBezTo>
                    <a:pt x="2933" y="65"/>
                    <a:pt x="2931" y="65"/>
                    <a:pt x="2929" y="65"/>
                  </a:cubicBezTo>
                  <a:cubicBezTo>
                    <a:pt x="2927" y="65"/>
                    <a:pt x="2926" y="65"/>
                    <a:pt x="2924" y="65"/>
                  </a:cubicBezTo>
                  <a:cubicBezTo>
                    <a:pt x="2869" y="65"/>
                    <a:pt x="2636" y="1"/>
                    <a:pt x="23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81"/>
            <p:cNvSpPr/>
            <p:nvPr/>
          </p:nvSpPr>
          <p:spPr>
            <a:xfrm>
              <a:off x="4947206" y="2058411"/>
              <a:ext cx="132244" cy="130874"/>
            </a:xfrm>
            <a:custGeom>
              <a:avLst/>
              <a:gdLst/>
              <a:ahLst/>
              <a:cxnLst/>
              <a:rect l="l" t="t" r="r" b="b"/>
              <a:pathLst>
                <a:path w="2316" h="2292" extrusionOk="0">
                  <a:moveTo>
                    <a:pt x="2155" y="1"/>
                  </a:moveTo>
                  <a:lnTo>
                    <a:pt x="917" y="180"/>
                  </a:lnTo>
                  <a:cubicBezTo>
                    <a:pt x="904" y="267"/>
                    <a:pt x="1214" y="837"/>
                    <a:pt x="836" y="1171"/>
                  </a:cubicBezTo>
                  <a:cubicBezTo>
                    <a:pt x="335" y="1610"/>
                    <a:pt x="1" y="2149"/>
                    <a:pt x="242" y="2254"/>
                  </a:cubicBezTo>
                  <a:cubicBezTo>
                    <a:pt x="298" y="2280"/>
                    <a:pt x="362" y="2292"/>
                    <a:pt x="432" y="2292"/>
                  </a:cubicBezTo>
                  <a:cubicBezTo>
                    <a:pt x="897" y="2292"/>
                    <a:pt x="1632" y="1764"/>
                    <a:pt x="2316" y="1338"/>
                  </a:cubicBezTo>
                  <a:cubicBezTo>
                    <a:pt x="2316" y="1338"/>
                    <a:pt x="1963" y="1078"/>
                    <a:pt x="1926" y="793"/>
                  </a:cubicBezTo>
                  <a:cubicBezTo>
                    <a:pt x="1889" y="502"/>
                    <a:pt x="2155" y="1"/>
                    <a:pt x="2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81"/>
            <p:cNvSpPr/>
            <p:nvPr/>
          </p:nvSpPr>
          <p:spPr>
            <a:xfrm>
              <a:off x="4947206" y="2058411"/>
              <a:ext cx="122709" cy="130874"/>
            </a:xfrm>
            <a:custGeom>
              <a:avLst/>
              <a:gdLst/>
              <a:ahLst/>
              <a:cxnLst/>
              <a:rect l="l" t="t" r="r" b="b"/>
              <a:pathLst>
                <a:path w="2149" h="2292" extrusionOk="0">
                  <a:moveTo>
                    <a:pt x="2149" y="1"/>
                  </a:moveTo>
                  <a:lnTo>
                    <a:pt x="917" y="180"/>
                  </a:lnTo>
                  <a:cubicBezTo>
                    <a:pt x="904" y="267"/>
                    <a:pt x="1214" y="837"/>
                    <a:pt x="836" y="1171"/>
                  </a:cubicBezTo>
                  <a:cubicBezTo>
                    <a:pt x="329" y="1617"/>
                    <a:pt x="1" y="2155"/>
                    <a:pt x="236" y="2254"/>
                  </a:cubicBezTo>
                  <a:cubicBezTo>
                    <a:pt x="291" y="2279"/>
                    <a:pt x="347" y="2285"/>
                    <a:pt x="409" y="2291"/>
                  </a:cubicBezTo>
                  <a:cubicBezTo>
                    <a:pt x="397" y="2131"/>
                    <a:pt x="409" y="1920"/>
                    <a:pt x="502" y="1728"/>
                  </a:cubicBezTo>
                  <a:cubicBezTo>
                    <a:pt x="644" y="1443"/>
                    <a:pt x="1486" y="973"/>
                    <a:pt x="1926" y="744"/>
                  </a:cubicBezTo>
                  <a:cubicBezTo>
                    <a:pt x="1920" y="447"/>
                    <a:pt x="2149" y="1"/>
                    <a:pt x="21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1"/>
            <p:cNvSpPr/>
            <p:nvPr/>
          </p:nvSpPr>
          <p:spPr>
            <a:xfrm>
              <a:off x="4937670" y="1950264"/>
              <a:ext cx="167590" cy="149888"/>
            </a:xfrm>
            <a:custGeom>
              <a:avLst/>
              <a:gdLst/>
              <a:ahLst/>
              <a:cxnLst/>
              <a:rect l="l" t="t" r="r" b="b"/>
              <a:pathLst>
                <a:path w="2935" h="2625" extrusionOk="0">
                  <a:moveTo>
                    <a:pt x="1691" y="1"/>
                  </a:moveTo>
                  <a:cubicBezTo>
                    <a:pt x="1354" y="1"/>
                    <a:pt x="989" y="135"/>
                    <a:pt x="667" y="135"/>
                  </a:cubicBezTo>
                  <a:cubicBezTo>
                    <a:pt x="513" y="135"/>
                    <a:pt x="368" y="104"/>
                    <a:pt x="242" y="13"/>
                  </a:cubicBezTo>
                  <a:cubicBezTo>
                    <a:pt x="241" y="13"/>
                    <a:pt x="241" y="12"/>
                    <a:pt x="240" y="12"/>
                  </a:cubicBezTo>
                  <a:lnTo>
                    <a:pt x="240" y="12"/>
                  </a:lnTo>
                  <a:cubicBezTo>
                    <a:pt x="189" y="12"/>
                    <a:pt x="1" y="2269"/>
                    <a:pt x="712" y="2564"/>
                  </a:cubicBezTo>
                  <a:cubicBezTo>
                    <a:pt x="816" y="2606"/>
                    <a:pt x="923" y="2625"/>
                    <a:pt x="1030" y="2625"/>
                  </a:cubicBezTo>
                  <a:cubicBezTo>
                    <a:pt x="1667" y="2625"/>
                    <a:pt x="2303" y="1969"/>
                    <a:pt x="2340" y="1895"/>
                  </a:cubicBezTo>
                  <a:cubicBezTo>
                    <a:pt x="2452" y="1684"/>
                    <a:pt x="2483" y="1431"/>
                    <a:pt x="2483" y="1431"/>
                  </a:cubicBezTo>
                  <a:cubicBezTo>
                    <a:pt x="2483" y="1431"/>
                    <a:pt x="2535" y="1446"/>
                    <a:pt x="2603" y="1446"/>
                  </a:cubicBezTo>
                  <a:cubicBezTo>
                    <a:pt x="2738" y="1446"/>
                    <a:pt x="2935" y="1385"/>
                    <a:pt x="2898" y="1022"/>
                  </a:cubicBezTo>
                  <a:cubicBezTo>
                    <a:pt x="2871" y="756"/>
                    <a:pt x="2683" y="589"/>
                    <a:pt x="2523" y="589"/>
                  </a:cubicBezTo>
                  <a:cubicBezTo>
                    <a:pt x="2463" y="589"/>
                    <a:pt x="2407" y="612"/>
                    <a:pt x="2365" y="663"/>
                  </a:cubicBezTo>
                  <a:lnTo>
                    <a:pt x="2210" y="855"/>
                  </a:lnTo>
                  <a:cubicBezTo>
                    <a:pt x="2210" y="855"/>
                    <a:pt x="2334" y="62"/>
                    <a:pt x="1808" y="7"/>
                  </a:cubicBezTo>
                  <a:cubicBezTo>
                    <a:pt x="1770" y="3"/>
                    <a:pt x="1731" y="1"/>
                    <a:pt x="16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1"/>
            <p:cNvSpPr/>
            <p:nvPr/>
          </p:nvSpPr>
          <p:spPr>
            <a:xfrm>
              <a:off x="5013328" y="2001539"/>
              <a:ext cx="12790" cy="12790"/>
            </a:xfrm>
            <a:custGeom>
              <a:avLst/>
              <a:gdLst/>
              <a:ahLst/>
              <a:cxnLst/>
              <a:rect l="l" t="t" r="r" b="b"/>
              <a:pathLst>
                <a:path w="224" h="224" extrusionOk="0">
                  <a:moveTo>
                    <a:pt x="112" y="0"/>
                  </a:moveTo>
                  <a:cubicBezTo>
                    <a:pt x="50" y="6"/>
                    <a:pt x="0" y="50"/>
                    <a:pt x="0" y="112"/>
                  </a:cubicBezTo>
                  <a:cubicBezTo>
                    <a:pt x="0" y="174"/>
                    <a:pt x="50" y="223"/>
                    <a:pt x="112" y="223"/>
                  </a:cubicBezTo>
                  <a:cubicBezTo>
                    <a:pt x="174" y="223"/>
                    <a:pt x="223" y="174"/>
                    <a:pt x="223" y="112"/>
                  </a:cubicBezTo>
                  <a:cubicBezTo>
                    <a:pt x="223" y="50"/>
                    <a:pt x="174"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1"/>
            <p:cNvSpPr/>
            <p:nvPr/>
          </p:nvSpPr>
          <p:spPr>
            <a:xfrm>
              <a:off x="4955714" y="2003309"/>
              <a:ext cx="12733" cy="12790"/>
            </a:xfrm>
            <a:custGeom>
              <a:avLst/>
              <a:gdLst/>
              <a:ahLst/>
              <a:cxnLst/>
              <a:rect l="l" t="t" r="r" b="b"/>
              <a:pathLst>
                <a:path w="223" h="224" extrusionOk="0">
                  <a:moveTo>
                    <a:pt x="112" y="0"/>
                  </a:moveTo>
                  <a:cubicBezTo>
                    <a:pt x="50" y="6"/>
                    <a:pt x="0" y="56"/>
                    <a:pt x="0" y="112"/>
                  </a:cubicBezTo>
                  <a:cubicBezTo>
                    <a:pt x="0" y="174"/>
                    <a:pt x="50" y="223"/>
                    <a:pt x="112" y="223"/>
                  </a:cubicBezTo>
                  <a:cubicBezTo>
                    <a:pt x="173" y="223"/>
                    <a:pt x="223" y="174"/>
                    <a:pt x="223" y="112"/>
                  </a:cubicBezTo>
                  <a:cubicBezTo>
                    <a:pt x="223" y="50"/>
                    <a:pt x="173" y="0"/>
                    <a:pt x="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81"/>
            <p:cNvSpPr/>
            <p:nvPr/>
          </p:nvSpPr>
          <p:spPr>
            <a:xfrm>
              <a:off x="4995284" y="1983952"/>
              <a:ext cx="43510" cy="11591"/>
            </a:xfrm>
            <a:custGeom>
              <a:avLst/>
              <a:gdLst/>
              <a:ahLst/>
              <a:cxnLst/>
              <a:rect l="l" t="t" r="r" b="b"/>
              <a:pathLst>
                <a:path w="762" h="203" extrusionOk="0">
                  <a:moveTo>
                    <a:pt x="347" y="1"/>
                  </a:moveTo>
                  <a:cubicBezTo>
                    <a:pt x="222" y="1"/>
                    <a:pt x="94" y="40"/>
                    <a:pt x="0" y="166"/>
                  </a:cubicBezTo>
                  <a:cubicBezTo>
                    <a:pt x="0" y="166"/>
                    <a:pt x="143" y="82"/>
                    <a:pt x="338" y="82"/>
                  </a:cubicBezTo>
                  <a:cubicBezTo>
                    <a:pt x="453" y="82"/>
                    <a:pt x="586" y="111"/>
                    <a:pt x="719" y="203"/>
                  </a:cubicBezTo>
                  <a:lnTo>
                    <a:pt x="762" y="116"/>
                  </a:lnTo>
                  <a:cubicBezTo>
                    <a:pt x="762" y="116"/>
                    <a:pt x="560"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1"/>
            <p:cNvSpPr/>
            <p:nvPr/>
          </p:nvSpPr>
          <p:spPr>
            <a:xfrm>
              <a:off x="4943666" y="1987321"/>
              <a:ext cx="30434" cy="9650"/>
            </a:xfrm>
            <a:custGeom>
              <a:avLst/>
              <a:gdLst/>
              <a:ahLst/>
              <a:cxnLst/>
              <a:rect l="l" t="t" r="r" b="b"/>
              <a:pathLst>
                <a:path w="533" h="169" extrusionOk="0">
                  <a:moveTo>
                    <a:pt x="295" y="1"/>
                  </a:moveTo>
                  <a:cubicBezTo>
                    <a:pt x="145" y="1"/>
                    <a:pt x="1" y="101"/>
                    <a:pt x="1" y="101"/>
                  </a:cubicBezTo>
                  <a:lnTo>
                    <a:pt x="32" y="169"/>
                  </a:lnTo>
                  <a:cubicBezTo>
                    <a:pt x="126" y="93"/>
                    <a:pt x="219" y="69"/>
                    <a:pt x="299" y="69"/>
                  </a:cubicBezTo>
                  <a:cubicBezTo>
                    <a:pt x="435" y="69"/>
                    <a:pt x="533" y="138"/>
                    <a:pt x="533" y="138"/>
                  </a:cubicBezTo>
                  <a:cubicBezTo>
                    <a:pt x="470" y="34"/>
                    <a:pt x="382" y="1"/>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1"/>
            <p:cNvSpPr/>
            <p:nvPr/>
          </p:nvSpPr>
          <p:spPr>
            <a:xfrm>
              <a:off x="4969475" y="2055613"/>
              <a:ext cx="49563" cy="16616"/>
            </a:xfrm>
            <a:custGeom>
              <a:avLst/>
              <a:gdLst/>
              <a:ahLst/>
              <a:cxnLst/>
              <a:rect l="l" t="t" r="r" b="b"/>
              <a:pathLst>
                <a:path w="868" h="291" extrusionOk="0">
                  <a:moveTo>
                    <a:pt x="867" y="0"/>
                  </a:moveTo>
                  <a:lnTo>
                    <a:pt x="1" y="50"/>
                  </a:lnTo>
                  <a:cubicBezTo>
                    <a:pt x="147" y="229"/>
                    <a:pt x="287" y="291"/>
                    <a:pt x="410" y="291"/>
                  </a:cubicBezTo>
                  <a:cubicBezTo>
                    <a:pt x="678" y="291"/>
                    <a:pt x="867" y="0"/>
                    <a:pt x="8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81"/>
            <p:cNvSpPr/>
            <p:nvPr/>
          </p:nvSpPr>
          <p:spPr>
            <a:xfrm>
              <a:off x="4968390" y="2006850"/>
              <a:ext cx="20956" cy="32890"/>
            </a:xfrm>
            <a:custGeom>
              <a:avLst/>
              <a:gdLst/>
              <a:ahLst/>
              <a:cxnLst/>
              <a:rect l="l" t="t" r="r" b="b"/>
              <a:pathLst>
                <a:path w="367" h="576" extrusionOk="0">
                  <a:moveTo>
                    <a:pt x="162" y="0"/>
                  </a:moveTo>
                  <a:lnTo>
                    <a:pt x="1" y="576"/>
                  </a:lnTo>
                  <a:lnTo>
                    <a:pt x="366" y="576"/>
                  </a:lnTo>
                  <a:lnTo>
                    <a:pt x="1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1"/>
            <p:cNvSpPr/>
            <p:nvPr/>
          </p:nvSpPr>
          <p:spPr>
            <a:xfrm>
              <a:off x="4852478" y="2180033"/>
              <a:ext cx="299090" cy="330552"/>
            </a:xfrm>
            <a:custGeom>
              <a:avLst/>
              <a:gdLst/>
              <a:ahLst/>
              <a:cxnLst/>
              <a:rect l="l" t="t" r="r" b="b"/>
              <a:pathLst>
                <a:path w="5238" h="5789" extrusionOk="0">
                  <a:moveTo>
                    <a:pt x="4396" y="1"/>
                  </a:moveTo>
                  <a:cubicBezTo>
                    <a:pt x="4396" y="1"/>
                    <a:pt x="1790" y="1944"/>
                    <a:pt x="1783" y="2947"/>
                  </a:cubicBezTo>
                  <a:cubicBezTo>
                    <a:pt x="1783" y="3381"/>
                    <a:pt x="1449" y="3505"/>
                    <a:pt x="1069" y="3505"/>
                  </a:cubicBezTo>
                  <a:cubicBezTo>
                    <a:pt x="902" y="3505"/>
                    <a:pt x="725" y="3481"/>
                    <a:pt x="564" y="3449"/>
                  </a:cubicBezTo>
                  <a:cubicBezTo>
                    <a:pt x="359" y="3950"/>
                    <a:pt x="143" y="4433"/>
                    <a:pt x="0" y="4743"/>
                  </a:cubicBezTo>
                  <a:cubicBezTo>
                    <a:pt x="259" y="4720"/>
                    <a:pt x="650" y="4692"/>
                    <a:pt x="1045" y="4692"/>
                  </a:cubicBezTo>
                  <a:cubicBezTo>
                    <a:pt x="1614" y="4692"/>
                    <a:pt x="2192" y="4750"/>
                    <a:pt x="2396" y="4965"/>
                  </a:cubicBezTo>
                  <a:cubicBezTo>
                    <a:pt x="2613" y="5188"/>
                    <a:pt x="2440" y="5492"/>
                    <a:pt x="2198" y="5745"/>
                  </a:cubicBezTo>
                  <a:cubicBezTo>
                    <a:pt x="2396" y="5764"/>
                    <a:pt x="2588" y="5776"/>
                    <a:pt x="2761" y="5783"/>
                  </a:cubicBezTo>
                  <a:lnTo>
                    <a:pt x="2891" y="5269"/>
                  </a:lnTo>
                  <a:lnTo>
                    <a:pt x="3083" y="5789"/>
                  </a:lnTo>
                  <a:lnTo>
                    <a:pt x="3975" y="5789"/>
                  </a:lnTo>
                  <a:cubicBezTo>
                    <a:pt x="4037" y="5021"/>
                    <a:pt x="3430" y="4148"/>
                    <a:pt x="3702" y="2953"/>
                  </a:cubicBezTo>
                  <a:cubicBezTo>
                    <a:pt x="3888" y="2124"/>
                    <a:pt x="4811" y="1325"/>
                    <a:pt x="5238" y="700"/>
                  </a:cubicBezTo>
                  <a:lnTo>
                    <a:pt x="43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1"/>
            <p:cNvSpPr/>
            <p:nvPr/>
          </p:nvSpPr>
          <p:spPr>
            <a:xfrm>
              <a:off x="4732625" y="2404093"/>
              <a:ext cx="77142" cy="90275"/>
            </a:xfrm>
            <a:custGeom>
              <a:avLst/>
              <a:gdLst/>
              <a:ahLst/>
              <a:cxnLst/>
              <a:rect l="l" t="t" r="r" b="b"/>
              <a:pathLst>
                <a:path w="1351" h="1581" extrusionOk="0">
                  <a:moveTo>
                    <a:pt x="1310" y="1"/>
                  </a:moveTo>
                  <a:cubicBezTo>
                    <a:pt x="1200" y="1"/>
                    <a:pt x="898" y="9"/>
                    <a:pt x="737" y="94"/>
                  </a:cubicBezTo>
                  <a:cubicBezTo>
                    <a:pt x="539" y="206"/>
                    <a:pt x="1" y="521"/>
                    <a:pt x="100" y="627"/>
                  </a:cubicBezTo>
                  <a:cubicBezTo>
                    <a:pt x="116" y="643"/>
                    <a:pt x="138" y="649"/>
                    <a:pt x="163" y="649"/>
                  </a:cubicBezTo>
                  <a:cubicBezTo>
                    <a:pt x="297" y="649"/>
                    <a:pt x="533" y="466"/>
                    <a:pt x="533" y="466"/>
                  </a:cubicBezTo>
                  <a:lnTo>
                    <a:pt x="533" y="466"/>
                  </a:lnTo>
                  <a:cubicBezTo>
                    <a:pt x="533" y="466"/>
                    <a:pt x="38" y="1345"/>
                    <a:pt x="242" y="1580"/>
                  </a:cubicBezTo>
                  <a:cubicBezTo>
                    <a:pt x="242" y="1580"/>
                    <a:pt x="923" y="571"/>
                    <a:pt x="1344" y="435"/>
                  </a:cubicBezTo>
                  <a:lnTo>
                    <a:pt x="1350" y="1"/>
                  </a:lnTo>
                  <a:cubicBezTo>
                    <a:pt x="1350" y="1"/>
                    <a:pt x="1335" y="1"/>
                    <a:pt x="13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1"/>
            <p:cNvSpPr/>
            <p:nvPr/>
          </p:nvSpPr>
          <p:spPr>
            <a:xfrm>
              <a:off x="4799831" y="2147486"/>
              <a:ext cx="376517" cy="285329"/>
            </a:xfrm>
            <a:custGeom>
              <a:avLst/>
              <a:gdLst/>
              <a:ahLst/>
              <a:cxnLst/>
              <a:rect l="l" t="t" r="r" b="b"/>
              <a:pathLst>
                <a:path w="6594" h="4997" extrusionOk="0">
                  <a:moveTo>
                    <a:pt x="5733" y="1"/>
                  </a:moveTo>
                  <a:cubicBezTo>
                    <a:pt x="5188" y="1"/>
                    <a:pt x="5045" y="663"/>
                    <a:pt x="4798" y="1159"/>
                  </a:cubicBezTo>
                  <a:cubicBezTo>
                    <a:pt x="4550" y="1648"/>
                    <a:pt x="2891" y="3839"/>
                    <a:pt x="2891" y="3839"/>
                  </a:cubicBezTo>
                  <a:lnTo>
                    <a:pt x="0" y="4409"/>
                  </a:lnTo>
                  <a:lnTo>
                    <a:pt x="19" y="4997"/>
                  </a:lnTo>
                  <a:cubicBezTo>
                    <a:pt x="1548" y="4960"/>
                    <a:pt x="3263" y="4991"/>
                    <a:pt x="4043" y="4663"/>
                  </a:cubicBezTo>
                  <a:cubicBezTo>
                    <a:pt x="4674" y="4489"/>
                    <a:pt x="6339" y="1970"/>
                    <a:pt x="6463" y="1295"/>
                  </a:cubicBezTo>
                  <a:cubicBezTo>
                    <a:pt x="6593" y="620"/>
                    <a:pt x="6271" y="7"/>
                    <a:pt x="5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1"/>
            <p:cNvSpPr/>
            <p:nvPr/>
          </p:nvSpPr>
          <p:spPr>
            <a:xfrm>
              <a:off x="4800174" y="2164502"/>
              <a:ext cx="372977" cy="268313"/>
            </a:xfrm>
            <a:custGeom>
              <a:avLst/>
              <a:gdLst/>
              <a:ahLst/>
              <a:cxnLst/>
              <a:rect l="l" t="t" r="r" b="b"/>
              <a:pathLst>
                <a:path w="6532" h="4699" extrusionOk="0">
                  <a:moveTo>
                    <a:pt x="6278" y="0"/>
                  </a:moveTo>
                  <a:lnTo>
                    <a:pt x="6278" y="0"/>
                  </a:lnTo>
                  <a:cubicBezTo>
                    <a:pt x="6333" y="198"/>
                    <a:pt x="6346" y="421"/>
                    <a:pt x="6296" y="656"/>
                  </a:cubicBezTo>
                  <a:cubicBezTo>
                    <a:pt x="6172" y="1337"/>
                    <a:pt x="4507" y="3851"/>
                    <a:pt x="3876" y="4030"/>
                  </a:cubicBezTo>
                  <a:cubicBezTo>
                    <a:pt x="3120" y="4346"/>
                    <a:pt x="1492" y="4327"/>
                    <a:pt x="0" y="4358"/>
                  </a:cubicBezTo>
                  <a:lnTo>
                    <a:pt x="13" y="4699"/>
                  </a:lnTo>
                  <a:cubicBezTo>
                    <a:pt x="1542" y="4662"/>
                    <a:pt x="3257" y="4699"/>
                    <a:pt x="4037" y="4365"/>
                  </a:cubicBezTo>
                  <a:cubicBezTo>
                    <a:pt x="4668" y="4191"/>
                    <a:pt x="6333" y="1672"/>
                    <a:pt x="6457" y="997"/>
                  </a:cubicBezTo>
                  <a:cubicBezTo>
                    <a:pt x="6531" y="607"/>
                    <a:pt x="6457" y="242"/>
                    <a:pt x="6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1"/>
            <p:cNvSpPr/>
            <p:nvPr/>
          </p:nvSpPr>
          <p:spPr>
            <a:xfrm>
              <a:off x="4921054" y="1894420"/>
              <a:ext cx="227716" cy="115457"/>
            </a:xfrm>
            <a:custGeom>
              <a:avLst/>
              <a:gdLst/>
              <a:ahLst/>
              <a:cxnLst/>
              <a:rect l="l" t="t" r="r" b="b"/>
              <a:pathLst>
                <a:path w="3988" h="2022" extrusionOk="0">
                  <a:moveTo>
                    <a:pt x="1272" y="0"/>
                  </a:moveTo>
                  <a:cubicBezTo>
                    <a:pt x="1199" y="0"/>
                    <a:pt x="1127" y="4"/>
                    <a:pt x="1059" y="13"/>
                  </a:cubicBezTo>
                  <a:cubicBezTo>
                    <a:pt x="626" y="69"/>
                    <a:pt x="613" y="366"/>
                    <a:pt x="613" y="366"/>
                  </a:cubicBezTo>
                  <a:cubicBezTo>
                    <a:pt x="613" y="366"/>
                    <a:pt x="589" y="363"/>
                    <a:pt x="550" y="363"/>
                  </a:cubicBezTo>
                  <a:cubicBezTo>
                    <a:pt x="429" y="363"/>
                    <a:pt x="170" y="388"/>
                    <a:pt x="99" y="595"/>
                  </a:cubicBezTo>
                  <a:cubicBezTo>
                    <a:pt x="0" y="867"/>
                    <a:pt x="304" y="1214"/>
                    <a:pt x="304" y="1214"/>
                  </a:cubicBezTo>
                  <a:cubicBezTo>
                    <a:pt x="304" y="1214"/>
                    <a:pt x="229" y="1331"/>
                    <a:pt x="397" y="1331"/>
                  </a:cubicBezTo>
                  <a:cubicBezTo>
                    <a:pt x="397" y="1331"/>
                    <a:pt x="413" y="1331"/>
                    <a:pt x="443" y="1331"/>
                  </a:cubicBezTo>
                  <a:cubicBezTo>
                    <a:pt x="738" y="1331"/>
                    <a:pt x="2367" y="1362"/>
                    <a:pt x="3350" y="2019"/>
                  </a:cubicBezTo>
                  <a:cubicBezTo>
                    <a:pt x="3350" y="2019"/>
                    <a:pt x="3362" y="2022"/>
                    <a:pt x="3378" y="2022"/>
                  </a:cubicBezTo>
                  <a:cubicBezTo>
                    <a:pt x="3415" y="2022"/>
                    <a:pt x="3471" y="2004"/>
                    <a:pt x="3436" y="1882"/>
                  </a:cubicBezTo>
                  <a:cubicBezTo>
                    <a:pt x="3436" y="1882"/>
                    <a:pt x="3987" y="1499"/>
                    <a:pt x="3950" y="1164"/>
                  </a:cubicBezTo>
                  <a:cubicBezTo>
                    <a:pt x="3907" y="824"/>
                    <a:pt x="3492" y="756"/>
                    <a:pt x="3492" y="756"/>
                  </a:cubicBezTo>
                  <a:cubicBezTo>
                    <a:pt x="3492" y="756"/>
                    <a:pt x="3436" y="322"/>
                    <a:pt x="2922" y="106"/>
                  </a:cubicBezTo>
                  <a:cubicBezTo>
                    <a:pt x="2751" y="33"/>
                    <a:pt x="2598" y="9"/>
                    <a:pt x="2471" y="9"/>
                  </a:cubicBezTo>
                  <a:cubicBezTo>
                    <a:pt x="2216" y="9"/>
                    <a:pt x="2062" y="106"/>
                    <a:pt x="2062" y="106"/>
                  </a:cubicBezTo>
                  <a:cubicBezTo>
                    <a:pt x="2062" y="106"/>
                    <a:pt x="1658" y="0"/>
                    <a:pt x="12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81"/>
            <p:cNvSpPr/>
            <p:nvPr/>
          </p:nvSpPr>
          <p:spPr>
            <a:xfrm>
              <a:off x="4969475" y="1898988"/>
              <a:ext cx="179238" cy="102609"/>
            </a:xfrm>
            <a:custGeom>
              <a:avLst/>
              <a:gdLst/>
              <a:ahLst/>
              <a:cxnLst/>
              <a:rect l="l" t="t" r="r" b="b"/>
              <a:pathLst>
                <a:path w="3139" h="1797" extrusionOk="0">
                  <a:moveTo>
                    <a:pt x="2006" y="1"/>
                  </a:moveTo>
                  <a:cubicBezTo>
                    <a:pt x="2192" y="249"/>
                    <a:pt x="2403" y="570"/>
                    <a:pt x="2409" y="812"/>
                  </a:cubicBezTo>
                  <a:cubicBezTo>
                    <a:pt x="2427" y="1251"/>
                    <a:pt x="1969" y="1412"/>
                    <a:pt x="1969" y="1412"/>
                  </a:cubicBezTo>
                  <a:cubicBezTo>
                    <a:pt x="1969" y="1412"/>
                    <a:pt x="2118" y="756"/>
                    <a:pt x="1759" y="471"/>
                  </a:cubicBezTo>
                  <a:lnTo>
                    <a:pt x="1759" y="471"/>
                  </a:lnTo>
                  <a:cubicBezTo>
                    <a:pt x="1759" y="472"/>
                    <a:pt x="1876" y="1035"/>
                    <a:pt x="1610" y="1115"/>
                  </a:cubicBezTo>
                  <a:cubicBezTo>
                    <a:pt x="1534" y="1140"/>
                    <a:pt x="1374" y="1148"/>
                    <a:pt x="1184" y="1148"/>
                  </a:cubicBezTo>
                  <a:cubicBezTo>
                    <a:pt x="694" y="1148"/>
                    <a:pt x="1" y="1091"/>
                    <a:pt x="1" y="1090"/>
                  </a:cubicBezTo>
                  <a:lnTo>
                    <a:pt x="1" y="1090"/>
                  </a:lnTo>
                  <a:cubicBezTo>
                    <a:pt x="1" y="1091"/>
                    <a:pt x="1852" y="1388"/>
                    <a:pt x="2588" y="1796"/>
                  </a:cubicBezTo>
                  <a:cubicBezTo>
                    <a:pt x="2588" y="1796"/>
                    <a:pt x="2588" y="1796"/>
                    <a:pt x="2588" y="1796"/>
                  </a:cubicBezTo>
                  <a:cubicBezTo>
                    <a:pt x="2597" y="1796"/>
                    <a:pt x="3139" y="1416"/>
                    <a:pt x="3102" y="1084"/>
                  </a:cubicBezTo>
                  <a:cubicBezTo>
                    <a:pt x="3059" y="744"/>
                    <a:pt x="2638" y="676"/>
                    <a:pt x="2638" y="676"/>
                  </a:cubicBezTo>
                  <a:cubicBezTo>
                    <a:pt x="2638" y="676"/>
                    <a:pt x="2588" y="242"/>
                    <a:pt x="2074" y="26"/>
                  </a:cubicBezTo>
                  <a:cubicBezTo>
                    <a:pt x="2050" y="19"/>
                    <a:pt x="2031" y="7"/>
                    <a:pt x="20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81"/>
            <p:cNvSpPr/>
            <p:nvPr/>
          </p:nvSpPr>
          <p:spPr>
            <a:xfrm>
              <a:off x="3989985" y="2070801"/>
              <a:ext cx="59784" cy="78913"/>
            </a:xfrm>
            <a:custGeom>
              <a:avLst/>
              <a:gdLst/>
              <a:ahLst/>
              <a:cxnLst/>
              <a:rect l="l" t="t" r="r" b="b"/>
              <a:pathLst>
                <a:path w="1047" h="1382" extrusionOk="0">
                  <a:moveTo>
                    <a:pt x="0" y="1"/>
                  </a:moveTo>
                  <a:lnTo>
                    <a:pt x="0" y="1381"/>
                  </a:lnTo>
                  <a:lnTo>
                    <a:pt x="186" y="1381"/>
                  </a:lnTo>
                  <a:lnTo>
                    <a:pt x="186" y="725"/>
                  </a:lnTo>
                  <a:lnTo>
                    <a:pt x="861" y="725"/>
                  </a:lnTo>
                  <a:lnTo>
                    <a:pt x="861" y="1381"/>
                  </a:lnTo>
                  <a:lnTo>
                    <a:pt x="1046" y="1381"/>
                  </a:lnTo>
                  <a:lnTo>
                    <a:pt x="1046" y="1"/>
                  </a:lnTo>
                  <a:lnTo>
                    <a:pt x="861" y="1"/>
                  </a:lnTo>
                  <a:lnTo>
                    <a:pt x="861" y="564"/>
                  </a:lnTo>
                  <a:lnTo>
                    <a:pt x="186" y="564"/>
                  </a:lnTo>
                  <a:lnTo>
                    <a:pt x="1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1"/>
            <p:cNvSpPr/>
            <p:nvPr/>
          </p:nvSpPr>
          <p:spPr>
            <a:xfrm>
              <a:off x="4066327" y="2089187"/>
              <a:ext cx="54131" cy="61897"/>
            </a:xfrm>
            <a:custGeom>
              <a:avLst/>
              <a:gdLst/>
              <a:ahLst/>
              <a:cxnLst/>
              <a:rect l="l" t="t" r="r" b="b"/>
              <a:pathLst>
                <a:path w="948" h="1084" extrusionOk="0">
                  <a:moveTo>
                    <a:pt x="477" y="143"/>
                  </a:moveTo>
                  <a:cubicBezTo>
                    <a:pt x="564" y="143"/>
                    <a:pt x="638" y="180"/>
                    <a:pt x="687" y="248"/>
                  </a:cubicBezTo>
                  <a:cubicBezTo>
                    <a:pt x="743" y="322"/>
                    <a:pt x="768" y="415"/>
                    <a:pt x="768" y="539"/>
                  </a:cubicBezTo>
                  <a:cubicBezTo>
                    <a:pt x="768" y="663"/>
                    <a:pt x="743" y="762"/>
                    <a:pt x="687" y="830"/>
                  </a:cubicBezTo>
                  <a:cubicBezTo>
                    <a:pt x="638" y="904"/>
                    <a:pt x="564" y="941"/>
                    <a:pt x="477" y="941"/>
                  </a:cubicBezTo>
                  <a:cubicBezTo>
                    <a:pt x="384" y="941"/>
                    <a:pt x="310" y="904"/>
                    <a:pt x="260" y="830"/>
                  </a:cubicBezTo>
                  <a:cubicBezTo>
                    <a:pt x="205" y="762"/>
                    <a:pt x="180" y="663"/>
                    <a:pt x="180" y="539"/>
                  </a:cubicBezTo>
                  <a:cubicBezTo>
                    <a:pt x="180" y="415"/>
                    <a:pt x="205" y="322"/>
                    <a:pt x="260" y="248"/>
                  </a:cubicBezTo>
                  <a:cubicBezTo>
                    <a:pt x="310" y="180"/>
                    <a:pt x="384" y="143"/>
                    <a:pt x="477" y="143"/>
                  </a:cubicBezTo>
                  <a:close/>
                  <a:moveTo>
                    <a:pt x="477" y="1"/>
                  </a:moveTo>
                  <a:cubicBezTo>
                    <a:pt x="328" y="1"/>
                    <a:pt x="211" y="44"/>
                    <a:pt x="124" y="143"/>
                  </a:cubicBezTo>
                  <a:cubicBezTo>
                    <a:pt x="44" y="236"/>
                    <a:pt x="0" y="372"/>
                    <a:pt x="0" y="539"/>
                  </a:cubicBezTo>
                  <a:cubicBezTo>
                    <a:pt x="0" y="712"/>
                    <a:pt x="44" y="842"/>
                    <a:pt x="124" y="941"/>
                  </a:cubicBezTo>
                  <a:cubicBezTo>
                    <a:pt x="211" y="1034"/>
                    <a:pt x="328" y="1084"/>
                    <a:pt x="477" y="1084"/>
                  </a:cubicBezTo>
                  <a:cubicBezTo>
                    <a:pt x="626" y="1084"/>
                    <a:pt x="737" y="1034"/>
                    <a:pt x="824" y="941"/>
                  </a:cubicBezTo>
                  <a:cubicBezTo>
                    <a:pt x="904" y="842"/>
                    <a:pt x="947" y="712"/>
                    <a:pt x="947" y="539"/>
                  </a:cubicBezTo>
                  <a:cubicBezTo>
                    <a:pt x="947" y="372"/>
                    <a:pt x="904" y="236"/>
                    <a:pt x="824" y="143"/>
                  </a:cubicBezTo>
                  <a:cubicBezTo>
                    <a:pt x="737" y="44"/>
                    <a:pt x="626" y="1"/>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1"/>
            <p:cNvSpPr/>
            <p:nvPr/>
          </p:nvSpPr>
          <p:spPr>
            <a:xfrm>
              <a:off x="4131021" y="2090615"/>
              <a:ext cx="79198" cy="59099"/>
            </a:xfrm>
            <a:custGeom>
              <a:avLst/>
              <a:gdLst/>
              <a:ahLst/>
              <a:cxnLst/>
              <a:rect l="l" t="t" r="r" b="b"/>
              <a:pathLst>
                <a:path w="1387" h="1035" extrusionOk="0">
                  <a:moveTo>
                    <a:pt x="0" y="0"/>
                  </a:moveTo>
                  <a:lnTo>
                    <a:pt x="266" y="1034"/>
                  </a:lnTo>
                  <a:lnTo>
                    <a:pt x="471" y="1034"/>
                  </a:lnTo>
                  <a:lnTo>
                    <a:pt x="694" y="186"/>
                  </a:lnTo>
                  <a:lnTo>
                    <a:pt x="916" y="1034"/>
                  </a:lnTo>
                  <a:lnTo>
                    <a:pt x="1115" y="1034"/>
                  </a:lnTo>
                  <a:lnTo>
                    <a:pt x="1387" y="0"/>
                  </a:lnTo>
                  <a:lnTo>
                    <a:pt x="1214" y="0"/>
                  </a:lnTo>
                  <a:lnTo>
                    <a:pt x="1003" y="805"/>
                  </a:lnTo>
                  <a:lnTo>
                    <a:pt x="793" y="0"/>
                  </a:lnTo>
                  <a:lnTo>
                    <a:pt x="588" y="0"/>
                  </a:lnTo>
                  <a:lnTo>
                    <a:pt x="378" y="805"/>
                  </a:lnTo>
                  <a:lnTo>
                    <a:pt x="1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1"/>
            <p:cNvSpPr/>
            <p:nvPr/>
          </p:nvSpPr>
          <p:spPr>
            <a:xfrm>
              <a:off x="4254699" y="2089187"/>
              <a:ext cx="46765" cy="61897"/>
            </a:xfrm>
            <a:custGeom>
              <a:avLst/>
              <a:gdLst/>
              <a:ahLst/>
              <a:cxnLst/>
              <a:rect l="l" t="t" r="r" b="b"/>
              <a:pathLst>
                <a:path w="819" h="1084" extrusionOk="0">
                  <a:moveTo>
                    <a:pt x="521" y="1"/>
                  </a:moveTo>
                  <a:cubicBezTo>
                    <a:pt x="360" y="1"/>
                    <a:pt x="236" y="44"/>
                    <a:pt x="143" y="143"/>
                  </a:cubicBezTo>
                  <a:cubicBezTo>
                    <a:pt x="50" y="242"/>
                    <a:pt x="1" y="372"/>
                    <a:pt x="1" y="539"/>
                  </a:cubicBezTo>
                  <a:cubicBezTo>
                    <a:pt x="1" y="706"/>
                    <a:pt x="50" y="836"/>
                    <a:pt x="143" y="935"/>
                  </a:cubicBezTo>
                  <a:cubicBezTo>
                    <a:pt x="230" y="1034"/>
                    <a:pt x="354" y="1084"/>
                    <a:pt x="515" y="1084"/>
                  </a:cubicBezTo>
                  <a:cubicBezTo>
                    <a:pt x="570" y="1084"/>
                    <a:pt x="620" y="1078"/>
                    <a:pt x="676" y="1065"/>
                  </a:cubicBezTo>
                  <a:cubicBezTo>
                    <a:pt x="725" y="1053"/>
                    <a:pt x="775" y="1041"/>
                    <a:pt x="818" y="1016"/>
                  </a:cubicBezTo>
                  <a:lnTo>
                    <a:pt x="818" y="861"/>
                  </a:lnTo>
                  <a:cubicBezTo>
                    <a:pt x="775" y="886"/>
                    <a:pt x="725" y="904"/>
                    <a:pt x="676" y="917"/>
                  </a:cubicBezTo>
                  <a:cubicBezTo>
                    <a:pt x="626" y="935"/>
                    <a:pt x="577" y="941"/>
                    <a:pt x="533" y="941"/>
                  </a:cubicBezTo>
                  <a:cubicBezTo>
                    <a:pt x="422" y="941"/>
                    <a:pt x="335" y="904"/>
                    <a:pt x="273" y="836"/>
                  </a:cubicBezTo>
                  <a:cubicBezTo>
                    <a:pt x="211" y="762"/>
                    <a:pt x="180" y="669"/>
                    <a:pt x="180" y="539"/>
                  </a:cubicBezTo>
                  <a:cubicBezTo>
                    <a:pt x="180" y="415"/>
                    <a:pt x="211" y="316"/>
                    <a:pt x="273" y="248"/>
                  </a:cubicBezTo>
                  <a:cubicBezTo>
                    <a:pt x="335" y="180"/>
                    <a:pt x="422" y="143"/>
                    <a:pt x="533" y="143"/>
                  </a:cubicBezTo>
                  <a:cubicBezTo>
                    <a:pt x="577" y="143"/>
                    <a:pt x="626" y="149"/>
                    <a:pt x="676" y="161"/>
                  </a:cubicBezTo>
                  <a:cubicBezTo>
                    <a:pt x="725" y="174"/>
                    <a:pt x="775" y="192"/>
                    <a:pt x="818" y="223"/>
                  </a:cubicBezTo>
                  <a:lnTo>
                    <a:pt x="818" y="62"/>
                  </a:lnTo>
                  <a:cubicBezTo>
                    <a:pt x="775" y="44"/>
                    <a:pt x="725" y="25"/>
                    <a:pt x="676" y="13"/>
                  </a:cubicBezTo>
                  <a:cubicBezTo>
                    <a:pt x="626" y="7"/>
                    <a:pt x="577" y="1"/>
                    <a:pt x="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81"/>
            <p:cNvSpPr/>
            <p:nvPr/>
          </p:nvSpPr>
          <p:spPr>
            <a:xfrm>
              <a:off x="4314826" y="2089187"/>
              <a:ext cx="49906" cy="61897"/>
            </a:xfrm>
            <a:custGeom>
              <a:avLst/>
              <a:gdLst/>
              <a:ahLst/>
              <a:cxnLst/>
              <a:rect l="l" t="t" r="r" b="b"/>
              <a:pathLst>
                <a:path w="874" h="1084" extrusionOk="0">
                  <a:moveTo>
                    <a:pt x="706" y="539"/>
                  </a:moveTo>
                  <a:lnTo>
                    <a:pt x="706" y="576"/>
                  </a:lnTo>
                  <a:cubicBezTo>
                    <a:pt x="706" y="688"/>
                    <a:pt x="675" y="774"/>
                    <a:pt x="619" y="842"/>
                  </a:cubicBezTo>
                  <a:cubicBezTo>
                    <a:pt x="564" y="911"/>
                    <a:pt x="483" y="941"/>
                    <a:pt x="390" y="941"/>
                  </a:cubicBezTo>
                  <a:cubicBezTo>
                    <a:pt x="322" y="941"/>
                    <a:pt x="267" y="923"/>
                    <a:pt x="229" y="886"/>
                  </a:cubicBezTo>
                  <a:cubicBezTo>
                    <a:pt x="192" y="855"/>
                    <a:pt x="168" y="805"/>
                    <a:pt x="168" y="743"/>
                  </a:cubicBezTo>
                  <a:cubicBezTo>
                    <a:pt x="168" y="669"/>
                    <a:pt x="198" y="613"/>
                    <a:pt x="248" y="582"/>
                  </a:cubicBezTo>
                  <a:cubicBezTo>
                    <a:pt x="304" y="551"/>
                    <a:pt x="397" y="539"/>
                    <a:pt x="533" y="539"/>
                  </a:cubicBezTo>
                  <a:close/>
                  <a:moveTo>
                    <a:pt x="428" y="1"/>
                  </a:moveTo>
                  <a:cubicBezTo>
                    <a:pt x="372" y="1"/>
                    <a:pt x="316" y="7"/>
                    <a:pt x="254" y="19"/>
                  </a:cubicBezTo>
                  <a:cubicBezTo>
                    <a:pt x="198" y="25"/>
                    <a:pt x="137" y="44"/>
                    <a:pt x="75" y="69"/>
                  </a:cubicBezTo>
                  <a:lnTo>
                    <a:pt x="75" y="230"/>
                  </a:lnTo>
                  <a:cubicBezTo>
                    <a:pt x="130" y="199"/>
                    <a:pt x="180" y="180"/>
                    <a:pt x="236" y="161"/>
                  </a:cubicBezTo>
                  <a:cubicBezTo>
                    <a:pt x="291" y="149"/>
                    <a:pt x="353" y="143"/>
                    <a:pt x="409" y="143"/>
                  </a:cubicBezTo>
                  <a:cubicBezTo>
                    <a:pt x="502" y="143"/>
                    <a:pt x="576" y="161"/>
                    <a:pt x="626" y="205"/>
                  </a:cubicBezTo>
                  <a:cubicBezTo>
                    <a:pt x="675" y="248"/>
                    <a:pt x="706" y="310"/>
                    <a:pt x="706" y="391"/>
                  </a:cubicBezTo>
                  <a:lnTo>
                    <a:pt x="706" y="403"/>
                  </a:lnTo>
                  <a:lnTo>
                    <a:pt x="465" y="403"/>
                  </a:lnTo>
                  <a:cubicBezTo>
                    <a:pt x="310" y="403"/>
                    <a:pt x="192" y="434"/>
                    <a:pt x="118" y="490"/>
                  </a:cubicBezTo>
                  <a:cubicBezTo>
                    <a:pt x="38" y="551"/>
                    <a:pt x="0" y="638"/>
                    <a:pt x="0" y="756"/>
                  </a:cubicBezTo>
                  <a:cubicBezTo>
                    <a:pt x="0" y="855"/>
                    <a:pt x="31" y="935"/>
                    <a:pt x="93" y="997"/>
                  </a:cubicBezTo>
                  <a:cubicBezTo>
                    <a:pt x="155" y="1053"/>
                    <a:pt x="242" y="1084"/>
                    <a:pt x="347" y="1084"/>
                  </a:cubicBezTo>
                  <a:cubicBezTo>
                    <a:pt x="428" y="1084"/>
                    <a:pt x="502" y="1065"/>
                    <a:pt x="558" y="1041"/>
                  </a:cubicBezTo>
                  <a:cubicBezTo>
                    <a:pt x="613" y="1010"/>
                    <a:pt x="663" y="960"/>
                    <a:pt x="706" y="898"/>
                  </a:cubicBezTo>
                  <a:lnTo>
                    <a:pt x="706" y="1059"/>
                  </a:lnTo>
                  <a:lnTo>
                    <a:pt x="873" y="1059"/>
                  </a:lnTo>
                  <a:lnTo>
                    <a:pt x="873" y="465"/>
                  </a:lnTo>
                  <a:cubicBezTo>
                    <a:pt x="873" y="310"/>
                    <a:pt x="836" y="192"/>
                    <a:pt x="762" y="112"/>
                  </a:cubicBezTo>
                  <a:cubicBezTo>
                    <a:pt x="688" y="38"/>
                    <a:pt x="576" y="1"/>
                    <a:pt x="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1"/>
            <p:cNvSpPr/>
            <p:nvPr/>
          </p:nvSpPr>
          <p:spPr>
            <a:xfrm>
              <a:off x="4384430" y="2089187"/>
              <a:ext cx="49221" cy="60526"/>
            </a:xfrm>
            <a:custGeom>
              <a:avLst/>
              <a:gdLst/>
              <a:ahLst/>
              <a:cxnLst/>
              <a:rect l="l" t="t" r="r" b="b"/>
              <a:pathLst>
                <a:path w="862" h="1060" extrusionOk="0">
                  <a:moveTo>
                    <a:pt x="502" y="1"/>
                  </a:moveTo>
                  <a:cubicBezTo>
                    <a:pt x="428" y="1"/>
                    <a:pt x="366" y="13"/>
                    <a:pt x="310" y="44"/>
                  </a:cubicBezTo>
                  <a:cubicBezTo>
                    <a:pt x="255" y="75"/>
                    <a:pt x="211" y="124"/>
                    <a:pt x="168" y="186"/>
                  </a:cubicBezTo>
                  <a:lnTo>
                    <a:pt x="168" y="25"/>
                  </a:lnTo>
                  <a:lnTo>
                    <a:pt x="1" y="25"/>
                  </a:lnTo>
                  <a:lnTo>
                    <a:pt x="1" y="1059"/>
                  </a:lnTo>
                  <a:lnTo>
                    <a:pt x="168" y="1059"/>
                  </a:lnTo>
                  <a:lnTo>
                    <a:pt x="168" y="471"/>
                  </a:lnTo>
                  <a:cubicBezTo>
                    <a:pt x="168" y="372"/>
                    <a:pt x="193" y="291"/>
                    <a:pt x="249" y="236"/>
                  </a:cubicBezTo>
                  <a:cubicBezTo>
                    <a:pt x="298" y="174"/>
                    <a:pt x="372" y="143"/>
                    <a:pt x="465" y="143"/>
                  </a:cubicBezTo>
                  <a:cubicBezTo>
                    <a:pt x="540" y="143"/>
                    <a:pt x="595" y="168"/>
                    <a:pt x="639" y="217"/>
                  </a:cubicBezTo>
                  <a:cubicBezTo>
                    <a:pt x="676" y="267"/>
                    <a:pt x="694" y="341"/>
                    <a:pt x="694" y="440"/>
                  </a:cubicBezTo>
                  <a:lnTo>
                    <a:pt x="694" y="1059"/>
                  </a:lnTo>
                  <a:lnTo>
                    <a:pt x="861" y="1059"/>
                  </a:lnTo>
                  <a:lnTo>
                    <a:pt x="861" y="434"/>
                  </a:lnTo>
                  <a:cubicBezTo>
                    <a:pt x="861" y="291"/>
                    <a:pt x="830" y="180"/>
                    <a:pt x="775" y="112"/>
                  </a:cubicBezTo>
                  <a:cubicBezTo>
                    <a:pt x="713" y="38"/>
                    <a:pt x="620" y="1"/>
                    <a:pt x="5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1"/>
            <p:cNvSpPr/>
            <p:nvPr/>
          </p:nvSpPr>
          <p:spPr>
            <a:xfrm>
              <a:off x="3982904" y="2197335"/>
              <a:ext cx="99754" cy="78912"/>
            </a:xfrm>
            <a:custGeom>
              <a:avLst/>
              <a:gdLst/>
              <a:ahLst/>
              <a:cxnLst/>
              <a:rect l="l" t="t" r="r" b="b"/>
              <a:pathLst>
                <a:path w="1747" h="1382" extrusionOk="0">
                  <a:moveTo>
                    <a:pt x="0" y="1"/>
                  </a:moveTo>
                  <a:lnTo>
                    <a:pt x="347" y="1381"/>
                  </a:lnTo>
                  <a:lnTo>
                    <a:pt x="582" y="1381"/>
                  </a:lnTo>
                  <a:lnTo>
                    <a:pt x="873" y="187"/>
                  </a:lnTo>
                  <a:lnTo>
                    <a:pt x="1164" y="1381"/>
                  </a:lnTo>
                  <a:lnTo>
                    <a:pt x="1399" y="1381"/>
                  </a:lnTo>
                  <a:lnTo>
                    <a:pt x="1746" y="1"/>
                  </a:lnTo>
                  <a:lnTo>
                    <a:pt x="1554" y="1"/>
                  </a:lnTo>
                  <a:lnTo>
                    <a:pt x="1263" y="1165"/>
                  </a:lnTo>
                  <a:lnTo>
                    <a:pt x="978" y="1"/>
                  </a:lnTo>
                  <a:lnTo>
                    <a:pt x="768" y="1"/>
                  </a:lnTo>
                  <a:lnTo>
                    <a:pt x="477" y="1165"/>
                  </a:lnTo>
                  <a:lnTo>
                    <a:pt x="1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1"/>
            <p:cNvSpPr/>
            <p:nvPr/>
          </p:nvSpPr>
          <p:spPr>
            <a:xfrm>
              <a:off x="4085398" y="2215721"/>
              <a:ext cx="54873" cy="61953"/>
            </a:xfrm>
            <a:custGeom>
              <a:avLst/>
              <a:gdLst/>
              <a:ahLst/>
              <a:cxnLst/>
              <a:rect l="l" t="t" r="r" b="b"/>
              <a:pathLst>
                <a:path w="961" h="1085" extrusionOk="0">
                  <a:moveTo>
                    <a:pt x="508" y="143"/>
                  </a:moveTo>
                  <a:cubicBezTo>
                    <a:pt x="595" y="143"/>
                    <a:pt x="663" y="174"/>
                    <a:pt x="713" y="230"/>
                  </a:cubicBezTo>
                  <a:cubicBezTo>
                    <a:pt x="762" y="286"/>
                    <a:pt x="787" y="360"/>
                    <a:pt x="793" y="453"/>
                  </a:cubicBezTo>
                  <a:lnTo>
                    <a:pt x="186" y="453"/>
                  </a:lnTo>
                  <a:cubicBezTo>
                    <a:pt x="193" y="354"/>
                    <a:pt x="223" y="279"/>
                    <a:pt x="285" y="224"/>
                  </a:cubicBezTo>
                  <a:cubicBezTo>
                    <a:pt x="341" y="174"/>
                    <a:pt x="415" y="143"/>
                    <a:pt x="508" y="143"/>
                  </a:cubicBezTo>
                  <a:close/>
                  <a:moveTo>
                    <a:pt x="508" y="1"/>
                  </a:moveTo>
                  <a:cubicBezTo>
                    <a:pt x="353" y="1"/>
                    <a:pt x="230" y="50"/>
                    <a:pt x="137" y="149"/>
                  </a:cubicBezTo>
                  <a:cubicBezTo>
                    <a:pt x="50" y="248"/>
                    <a:pt x="1" y="385"/>
                    <a:pt x="1" y="552"/>
                  </a:cubicBezTo>
                  <a:cubicBezTo>
                    <a:pt x="1" y="719"/>
                    <a:pt x="50" y="843"/>
                    <a:pt x="149" y="942"/>
                  </a:cubicBezTo>
                  <a:cubicBezTo>
                    <a:pt x="242" y="1035"/>
                    <a:pt x="372" y="1084"/>
                    <a:pt x="539" y="1084"/>
                  </a:cubicBezTo>
                  <a:cubicBezTo>
                    <a:pt x="607" y="1084"/>
                    <a:pt x="669" y="1078"/>
                    <a:pt x="731" y="1066"/>
                  </a:cubicBezTo>
                  <a:cubicBezTo>
                    <a:pt x="799" y="1053"/>
                    <a:pt x="861" y="1035"/>
                    <a:pt x="923" y="1004"/>
                  </a:cubicBezTo>
                  <a:lnTo>
                    <a:pt x="923" y="843"/>
                  </a:lnTo>
                  <a:cubicBezTo>
                    <a:pt x="861" y="880"/>
                    <a:pt x="799" y="905"/>
                    <a:pt x="737" y="917"/>
                  </a:cubicBezTo>
                  <a:cubicBezTo>
                    <a:pt x="675" y="936"/>
                    <a:pt x="613" y="942"/>
                    <a:pt x="552" y="942"/>
                  </a:cubicBezTo>
                  <a:cubicBezTo>
                    <a:pt x="434" y="942"/>
                    <a:pt x="347" y="911"/>
                    <a:pt x="285" y="849"/>
                  </a:cubicBezTo>
                  <a:cubicBezTo>
                    <a:pt x="223" y="787"/>
                    <a:pt x="186" y="700"/>
                    <a:pt x="180" y="583"/>
                  </a:cubicBezTo>
                  <a:lnTo>
                    <a:pt x="960" y="583"/>
                  </a:lnTo>
                  <a:lnTo>
                    <a:pt x="960" y="502"/>
                  </a:lnTo>
                  <a:cubicBezTo>
                    <a:pt x="960" y="347"/>
                    <a:pt x="917" y="224"/>
                    <a:pt x="836" y="137"/>
                  </a:cubicBezTo>
                  <a:cubicBezTo>
                    <a:pt x="756" y="44"/>
                    <a:pt x="651" y="1"/>
                    <a:pt x="5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81"/>
            <p:cNvSpPr/>
            <p:nvPr/>
          </p:nvSpPr>
          <p:spPr>
            <a:xfrm>
              <a:off x="3989985" y="2323925"/>
              <a:ext cx="59784" cy="78513"/>
            </a:xfrm>
            <a:custGeom>
              <a:avLst/>
              <a:gdLst/>
              <a:ahLst/>
              <a:cxnLst/>
              <a:rect l="l" t="t" r="r" b="b"/>
              <a:pathLst>
                <a:path w="1047" h="1375" extrusionOk="0">
                  <a:moveTo>
                    <a:pt x="0" y="0"/>
                  </a:moveTo>
                  <a:lnTo>
                    <a:pt x="0" y="1374"/>
                  </a:lnTo>
                  <a:lnTo>
                    <a:pt x="186" y="1374"/>
                  </a:lnTo>
                  <a:lnTo>
                    <a:pt x="186" y="718"/>
                  </a:lnTo>
                  <a:lnTo>
                    <a:pt x="861" y="718"/>
                  </a:lnTo>
                  <a:lnTo>
                    <a:pt x="861" y="1374"/>
                  </a:lnTo>
                  <a:lnTo>
                    <a:pt x="1046" y="1374"/>
                  </a:lnTo>
                  <a:lnTo>
                    <a:pt x="1046" y="0"/>
                  </a:lnTo>
                  <a:lnTo>
                    <a:pt x="861" y="0"/>
                  </a:lnTo>
                  <a:lnTo>
                    <a:pt x="861" y="563"/>
                  </a:lnTo>
                  <a:lnTo>
                    <a:pt x="186" y="563"/>
                  </a:lnTo>
                  <a:lnTo>
                    <a:pt x="1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1"/>
            <p:cNvSpPr/>
            <p:nvPr/>
          </p:nvSpPr>
          <p:spPr>
            <a:xfrm>
              <a:off x="4066327" y="2341911"/>
              <a:ext cx="54816" cy="61953"/>
            </a:xfrm>
            <a:custGeom>
              <a:avLst/>
              <a:gdLst/>
              <a:ahLst/>
              <a:cxnLst/>
              <a:rect l="l" t="t" r="r" b="b"/>
              <a:pathLst>
                <a:path w="960" h="1085" extrusionOk="0">
                  <a:moveTo>
                    <a:pt x="508" y="143"/>
                  </a:moveTo>
                  <a:cubicBezTo>
                    <a:pt x="595" y="143"/>
                    <a:pt x="663" y="174"/>
                    <a:pt x="712" y="230"/>
                  </a:cubicBezTo>
                  <a:cubicBezTo>
                    <a:pt x="762" y="286"/>
                    <a:pt x="787" y="360"/>
                    <a:pt x="787" y="453"/>
                  </a:cubicBezTo>
                  <a:lnTo>
                    <a:pt x="186" y="453"/>
                  </a:lnTo>
                  <a:cubicBezTo>
                    <a:pt x="192" y="354"/>
                    <a:pt x="223" y="279"/>
                    <a:pt x="279" y="224"/>
                  </a:cubicBezTo>
                  <a:cubicBezTo>
                    <a:pt x="341" y="174"/>
                    <a:pt x="415" y="143"/>
                    <a:pt x="508" y="143"/>
                  </a:cubicBezTo>
                  <a:close/>
                  <a:moveTo>
                    <a:pt x="508" y="1"/>
                  </a:moveTo>
                  <a:cubicBezTo>
                    <a:pt x="353" y="1"/>
                    <a:pt x="229" y="50"/>
                    <a:pt x="137" y="149"/>
                  </a:cubicBezTo>
                  <a:cubicBezTo>
                    <a:pt x="44" y="248"/>
                    <a:pt x="0" y="385"/>
                    <a:pt x="0" y="552"/>
                  </a:cubicBezTo>
                  <a:cubicBezTo>
                    <a:pt x="0" y="719"/>
                    <a:pt x="50" y="849"/>
                    <a:pt x="143" y="942"/>
                  </a:cubicBezTo>
                  <a:cubicBezTo>
                    <a:pt x="242" y="1041"/>
                    <a:pt x="372" y="1084"/>
                    <a:pt x="539" y="1084"/>
                  </a:cubicBezTo>
                  <a:cubicBezTo>
                    <a:pt x="601" y="1084"/>
                    <a:pt x="669" y="1078"/>
                    <a:pt x="731" y="1066"/>
                  </a:cubicBezTo>
                  <a:cubicBezTo>
                    <a:pt x="793" y="1053"/>
                    <a:pt x="861" y="1035"/>
                    <a:pt x="917" y="1004"/>
                  </a:cubicBezTo>
                  <a:lnTo>
                    <a:pt x="917" y="849"/>
                  </a:lnTo>
                  <a:cubicBezTo>
                    <a:pt x="861" y="880"/>
                    <a:pt x="799" y="905"/>
                    <a:pt x="737" y="917"/>
                  </a:cubicBezTo>
                  <a:cubicBezTo>
                    <a:pt x="675" y="936"/>
                    <a:pt x="613" y="942"/>
                    <a:pt x="545" y="942"/>
                  </a:cubicBezTo>
                  <a:cubicBezTo>
                    <a:pt x="434" y="942"/>
                    <a:pt x="347" y="911"/>
                    <a:pt x="285" y="849"/>
                  </a:cubicBezTo>
                  <a:cubicBezTo>
                    <a:pt x="223" y="787"/>
                    <a:pt x="186" y="700"/>
                    <a:pt x="180" y="583"/>
                  </a:cubicBezTo>
                  <a:lnTo>
                    <a:pt x="960" y="583"/>
                  </a:lnTo>
                  <a:lnTo>
                    <a:pt x="960" y="502"/>
                  </a:lnTo>
                  <a:cubicBezTo>
                    <a:pt x="960" y="348"/>
                    <a:pt x="917" y="224"/>
                    <a:pt x="836" y="137"/>
                  </a:cubicBezTo>
                  <a:cubicBezTo>
                    <a:pt x="756" y="44"/>
                    <a:pt x="644" y="1"/>
                    <a:pt x="5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81"/>
            <p:cNvSpPr/>
            <p:nvPr/>
          </p:nvSpPr>
          <p:spPr>
            <a:xfrm>
              <a:off x="4137017" y="2320385"/>
              <a:ext cx="9593" cy="82053"/>
            </a:xfrm>
            <a:custGeom>
              <a:avLst/>
              <a:gdLst/>
              <a:ahLst/>
              <a:cxnLst/>
              <a:rect l="l" t="t" r="r" b="b"/>
              <a:pathLst>
                <a:path w="168" h="1437" extrusionOk="0">
                  <a:moveTo>
                    <a:pt x="0" y="0"/>
                  </a:moveTo>
                  <a:lnTo>
                    <a:pt x="0" y="1436"/>
                  </a:lnTo>
                  <a:lnTo>
                    <a:pt x="168" y="1436"/>
                  </a:lnTo>
                  <a:lnTo>
                    <a:pt x="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81"/>
            <p:cNvSpPr/>
            <p:nvPr/>
          </p:nvSpPr>
          <p:spPr>
            <a:xfrm>
              <a:off x="4166366" y="2341911"/>
              <a:ext cx="53046" cy="82795"/>
            </a:xfrm>
            <a:custGeom>
              <a:avLst/>
              <a:gdLst/>
              <a:ahLst/>
              <a:cxnLst/>
              <a:rect l="l" t="t" r="r" b="b"/>
              <a:pathLst>
                <a:path w="929" h="1450" extrusionOk="0">
                  <a:moveTo>
                    <a:pt x="465" y="143"/>
                  </a:moveTo>
                  <a:cubicBezTo>
                    <a:pt x="551" y="143"/>
                    <a:pt x="619" y="180"/>
                    <a:pt x="675" y="248"/>
                  </a:cubicBezTo>
                  <a:cubicBezTo>
                    <a:pt x="725" y="323"/>
                    <a:pt x="749" y="422"/>
                    <a:pt x="749" y="546"/>
                  </a:cubicBezTo>
                  <a:cubicBezTo>
                    <a:pt x="749" y="669"/>
                    <a:pt x="725" y="768"/>
                    <a:pt x="675" y="837"/>
                  </a:cubicBezTo>
                  <a:cubicBezTo>
                    <a:pt x="619" y="911"/>
                    <a:pt x="551" y="942"/>
                    <a:pt x="465" y="942"/>
                  </a:cubicBezTo>
                  <a:cubicBezTo>
                    <a:pt x="372" y="942"/>
                    <a:pt x="304" y="911"/>
                    <a:pt x="248" y="837"/>
                  </a:cubicBezTo>
                  <a:cubicBezTo>
                    <a:pt x="198" y="768"/>
                    <a:pt x="174" y="669"/>
                    <a:pt x="174" y="546"/>
                  </a:cubicBezTo>
                  <a:cubicBezTo>
                    <a:pt x="174" y="422"/>
                    <a:pt x="198" y="323"/>
                    <a:pt x="248" y="248"/>
                  </a:cubicBezTo>
                  <a:cubicBezTo>
                    <a:pt x="304" y="180"/>
                    <a:pt x="372" y="143"/>
                    <a:pt x="465" y="143"/>
                  </a:cubicBezTo>
                  <a:close/>
                  <a:moveTo>
                    <a:pt x="502" y="1"/>
                  </a:moveTo>
                  <a:cubicBezTo>
                    <a:pt x="427" y="1"/>
                    <a:pt x="359" y="19"/>
                    <a:pt x="310" y="44"/>
                  </a:cubicBezTo>
                  <a:cubicBezTo>
                    <a:pt x="254" y="75"/>
                    <a:pt x="211" y="125"/>
                    <a:pt x="174" y="180"/>
                  </a:cubicBezTo>
                  <a:lnTo>
                    <a:pt x="174" y="26"/>
                  </a:lnTo>
                  <a:lnTo>
                    <a:pt x="0" y="26"/>
                  </a:lnTo>
                  <a:lnTo>
                    <a:pt x="0" y="1449"/>
                  </a:lnTo>
                  <a:lnTo>
                    <a:pt x="174" y="1449"/>
                  </a:lnTo>
                  <a:lnTo>
                    <a:pt x="174" y="905"/>
                  </a:lnTo>
                  <a:cubicBezTo>
                    <a:pt x="211" y="967"/>
                    <a:pt x="254" y="1010"/>
                    <a:pt x="310" y="1041"/>
                  </a:cubicBezTo>
                  <a:cubicBezTo>
                    <a:pt x="359" y="1072"/>
                    <a:pt x="427" y="1084"/>
                    <a:pt x="502" y="1084"/>
                  </a:cubicBezTo>
                  <a:cubicBezTo>
                    <a:pt x="632" y="1084"/>
                    <a:pt x="731" y="1035"/>
                    <a:pt x="811" y="936"/>
                  </a:cubicBezTo>
                  <a:cubicBezTo>
                    <a:pt x="886" y="837"/>
                    <a:pt x="929" y="707"/>
                    <a:pt x="929" y="546"/>
                  </a:cubicBezTo>
                  <a:cubicBezTo>
                    <a:pt x="929" y="378"/>
                    <a:pt x="886" y="248"/>
                    <a:pt x="811" y="149"/>
                  </a:cubicBezTo>
                  <a:cubicBezTo>
                    <a:pt x="731" y="50"/>
                    <a:pt x="632" y="1"/>
                    <a:pt x="5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81"/>
            <p:cNvSpPr/>
            <p:nvPr/>
          </p:nvSpPr>
          <p:spPr>
            <a:xfrm>
              <a:off x="4262865" y="2343339"/>
              <a:ext cx="57328" cy="81367"/>
            </a:xfrm>
            <a:custGeom>
              <a:avLst/>
              <a:gdLst/>
              <a:ahLst/>
              <a:cxnLst/>
              <a:rect l="l" t="t" r="r" b="b"/>
              <a:pathLst>
                <a:path w="1004" h="1425" extrusionOk="0">
                  <a:moveTo>
                    <a:pt x="0" y="1"/>
                  </a:moveTo>
                  <a:lnTo>
                    <a:pt x="415" y="1016"/>
                  </a:lnTo>
                  <a:lnTo>
                    <a:pt x="384" y="1096"/>
                  </a:lnTo>
                  <a:cubicBezTo>
                    <a:pt x="353" y="1177"/>
                    <a:pt x="322" y="1233"/>
                    <a:pt x="297" y="1251"/>
                  </a:cubicBezTo>
                  <a:cubicBezTo>
                    <a:pt x="273" y="1276"/>
                    <a:pt x="236" y="1288"/>
                    <a:pt x="192" y="1288"/>
                  </a:cubicBezTo>
                  <a:lnTo>
                    <a:pt x="93" y="1288"/>
                  </a:lnTo>
                  <a:lnTo>
                    <a:pt x="93" y="1424"/>
                  </a:lnTo>
                  <a:lnTo>
                    <a:pt x="223" y="1424"/>
                  </a:lnTo>
                  <a:cubicBezTo>
                    <a:pt x="304" y="1424"/>
                    <a:pt x="366" y="1406"/>
                    <a:pt x="409" y="1369"/>
                  </a:cubicBezTo>
                  <a:cubicBezTo>
                    <a:pt x="452" y="1332"/>
                    <a:pt x="502" y="1251"/>
                    <a:pt x="551" y="1127"/>
                  </a:cubicBezTo>
                  <a:lnTo>
                    <a:pt x="1003" y="1"/>
                  </a:lnTo>
                  <a:lnTo>
                    <a:pt x="824" y="1"/>
                  </a:lnTo>
                  <a:lnTo>
                    <a:pt x="502" y="812"/>
                  </a:lnTo>
                  <a:lnTo>
                    <a:pt x="1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1"/>
            <p:cNvSpPr/>
            <p:nvPr/>
          </p:nvSpPr>
          <p:spPr>
            <a:xfrm>
              <a:off x="4329329" y="2341911"/>
              <a:ext cx="54131" cy="61953"/>
            </a:xfrm>
            <a:custGeom>
              <a:avLst/>
              <a:gdLst/>
              <a:ahLst/>
              <a:cxnLst/>
              <a:rect l="l" t="t" r="r" b="b"/>
              <a:pathLst>
                <a:path w="948" h="1085" extrusionOk="0">
                  <a:moveTo>
                    <a:pt x="471" y="143"/>
                  </a:moveTo>
                  <a:cubicBezTo>
                    <a:pt x="564" y="143"/>
                    <a:pt x="638" y="180"/>
                    <a:pt x="687" y="255"/>
                  </a:cubicBezTo>
                  <a:cubicBezTo>
                    <a:pt x="743" y="323"/>
                    <a:pt x="768" y="422"/>
                    <a:pt x="768" y="546"/>
                  </a:cubicBezTo>
                  <a:cubicBezTo>
                    <a:pt x="768" y="669"/>
                    <a:pt x="743" y="762"/>
                    <a:pt x="687" y="837"/>
                  </a:cubicBezTo>
                  <a:cubicBezTo>
                    <a:pt x="638" y="905"/>
                    <a:pt x="564" y="942"/>
                    <a:pt x="471" y="942"/>
                  </a:cubicBezTo>
                  <a:cubicBezTo>
                    <a:pt x="384" y="942"/>
                    <a:pt x="310" y="905"/>
                    <a:pt x="254" y="837"/>
                  </a:cubicBezTo>
                  <a:cubicBezTo>
                    <a:pt x="204" y="762"/>
                    <a:pt x="180" y="669"/>
                    <a:pt x="180" y="546"/>
                  </a:cubicBezTo>
                  <a:cubicBezTo>
                    <a:pt x="180" y="422"/>
                    <a:pt x="204" y="323"/>
                    <a:pt x="260" y="255"/>
                  </a:cubicBezTo>
                  <a:cubicBezTo>
                    <a:pt x="310" y="180"/>
                    <a:pt x="384" y="143"/>
                    <a:pt x="471" y="143"/>
                  </a:cubicBezTo>
                  <a:close/>
                  <a:moveTo>
                    <a:pt x="471" y="1"/>
                  </a:moveTo>
                  <a:cubicBezTo>
                    <a:pt x="328" y="1"/>
                    <a:pt x="211" y="50"/>
                    <a:pt x="124" y="143"/>
                  </a:cubicBezTo>
                  <a:cubicBezTo>
                    <a:pt x="44" y="242"/>
                    <a:pt x="0" y="372"/>
                    <a:pt x="0" y="546"/>
                  </a:cubicBezTo>
                  <a:cubicBezTo>
                    <a:pt x="0" y="713"/>
                    <a:pt x="44" y="843"/>
                    <a:pt x="124" y="942"/>
                  </a:cubicBezTo>
                  <a:cubicBezTo>
                    <a:pt x="211" y="1041"/>
                    <a:pt x="328" y="1084"/>
                    <a:pt x="471" y="1084"/>
                  </a:cubicBezTo>
                  <a:cubicBezTo>
                    <a:pt x="619" y="1084"/>
                    <a:pt x="737" y="1041"/>
                    <a:pt x="824" y="942"/>
                  </a:cubicBezTo>
                  <a:cubicBezTo>
                    <a:pt x="904" y="843"/>
                    <a:pt x="947" y="713"/>
                    <a:pt x="947" y="546"/>
                  </a:cubicBezTo>
                  <a:cubicBezTo>
                    <a:pt x="947" y="372"/>
                    <a:pt x="904" y="242"/>
                    <a:pt x="824" y="143"/>
                  </a:cubicBezTo>
                  <a:cubicBezTo>
                    <a:pt x="737" y="50"/>
                    <a:pt x="619" y="1"/>
                    <a:pt x="4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1"/>
            <p:cNvSpPr/>
            <p:nvPr/>
          </p:nvSpPr>
          <p:spPr>
            <a:xfrm>
              <a:off x="4398248" y="2343339"/>
              <a:ext cx="49563" cy="60526"/>
            </a:xfrm>
            <a:custGeom>
              <a:avLst/>
              <a:gdLst/>
              <a:ahLst/>
              <a:cxnLst/>
              <a:rect l="l" t="t" r="r" b="b"/>
              <a:pathLst>
                <a:path w="868" h="1060" extrusionOk="0">
                  <a:moveTo>
                    <a:pt x="0" y="1"/>
                  </a:moveTo>
                  <a:lnTo>
                    <a:pt x="0" y="626"/>
                  </a:lnTo>
                  <a:cubicBezTo>
                    <a:pt x="0" y="768"/>
                    <a:pt x="31" y="873"/>
                    <a:pt x="93" y="948"/>
                  </a:cubicBezTo>
                  <a:cubicBezTo>
                    <a:pt x="155" y="1022"/>
                    <a:pt x="248" y="1059"/>
                    <a:pt x="366" y="1059"/>
                  </a:cubicBezTo>
                  <a:cubicBezTo>
                    <a:pt x="440" y="1059"/>
                    <a:pt x="502" y="1047"/>
                    <a:pt x="558" y="1016"/>
                  </a:cubicBezTo>
                  <a:cubicBezTo>
                    <a:pt x="607" y="985"/>
                    <a:pt x="657" y="935"/>
                    <a:pt x="700" y="873"/>
                  </a:cubicBezTo>
                  <a:lnTo>
                    <a:pt x="700" y="1034"/>
                  </a:lnTo>
                  <a:lnTo>
                    <a:pt x="867" y="1034"/>
                  </a:lnTo>
                  <a:lnTo>
                    <a:pt x="867" y="1"/>
                  </a:lnTo>
                  <a:lnTo>
                    <a:pt x="700" y="1"/>
                  </a:lnTo>
                  <a:lnTo>
                    <a:pt x="700" y="589"/>
                  </a:lnTo>
                  <a:cubicBezTo>
                    <a:pt x="700" y="688"/>
                    <a:pt x="675" y="768"/>
                    <a:pt x="619" y="824"/>
                  </a:cubicBezTo>
                  <a:cubicBezTo>
                    <a:pt x="564" y="886"/>
                    <a:pt x="496" y="911"/>
                    <a:pt x="403" y="911"/>
                  </a:cubicBezTo>
                  <a:cubicBezTo>
                    <a:pt x="328" y="911"/>
                    <a:pt x="267" y="892"/>
                    <a:pt x="229" y="843"/>
                  </a:cubicBezTo>
                  <a:cubicBezTo>
                    <a:pt x="192" y="793"/>
                    <a:pt x="174" y="719"/>
                    <a:pt x="174" y="620"/>
                  </a:cubicBezTo>
                  <a:lnTo>
                    <a:pt x="1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81"/>
            <p:cNvSpPr/>
            <p:nvPr/>
          </p:nvSpPr>
          <p:spPr>
            <a:xfrm>
              <a:off x="4499715" y="2322497"/>
              <a:ext cx="42083" cy="79940"/>
            </a:xfrm>
            <a:custGeom>
              <a:avLst/>
              <a:gdLst/>
              <a:ahLst/>
              <a:cxnLst/>
              <a:rect l="l" t="t" r="r" b="b"/>
              <a:pathLst>
                <a:path w="737" h="1400" extrusionOk="0">
                  <a:moveTo>
                    <a:pt x="359" y="0"/>
                  </a:moveTo>
                  <a:cubicBezTo>
                    <a:pt x="297" y="0"/>
                    <a:pt x="235" y="7"/>
                    <a:pt x="180" y="25"/>
                  </a:cubicBezTo>
                  <a:cubicBezTo>
                    <a:pt x="118" y="37"/>
                    <a:pt x="62" y="68"/>
                    <a:pt x="0" y="99"/>
                  </a:cubicBezTo>
                  <a:lnTo>
                    <a:pt x="0" y="273"/>
                  </a:lnTo>
                  <a:cubicBezTo>
                    <a:pt x="62" y="236"/>
                    <a:pt x="118" y="205"/>
                    <a:pt x="173" y="180"/>
                  </a:cubicBezTo>
                  <a:cubicBezTo>
                    <a:pt x="229" y="161"/>
                    <a:pt x="279" y="149"/>
                    <a:pt x="328" y="149"/>
                  </a:cubicBezTo>
                  <a:cubicBezTo>
                    <a:pt x="396" y="149"/>
                    <a:pt x="452" y="167"/>
                    <a:pt x="489" y="198"/>
                  </a:cubicBezTo>
                  <a:cubicBezTo>
                    <a:pt x="533" y="236"/>
                    <a:pt x="551" y="279"/>
                    <a:pt x="551" y="335"/>
                  </a:cubicBezTo>
                  <a:cubicBezTo>
                    <a:pt x="551" y="359"/>
                    <a:pt x="545" y="390"/>
                    <a:pt x="526" y="421"/>
                  </a:cubicBezTo>
                  <a:cubicBezTo>
                    <a:pt x="508" y="452"/>
                    <a:pt x="483" y="483"/>
                    <a:pt x="452" y="514"/>
                  </a:cubicBezTo>
                  <a:lnTo>
                    <a:pt x="365" y="595"/>
                  </a:lnTo>
                  <a:cubicBezTo>
                    <a:pt x="310" y="650"/>
                    <a:pt x="273" y="694"/>
                    <a:pt x="260" y="737"/>
                  </a:cubicBezTo>
                  <a:cubicBezTo>
                    <a:pt x="242" y="774"/>
                    <a:pt x="235" y="824"/>
                    <a:pt x="235" y="886"/>
                  </a:cubicBezTo>
                  <a:lnTo>
                    <a:pt x="235" y="1028"/>
                  </a:lnTo>
                  <a:lnTo>
                    <a:pt x="409" y="1028"/>
                  </a:lnTo>
                  <a:lnTo>
                    <a:pt x="409" y="917"/>
                  </a:lnTo>
                  <a:cubicBezTo>
                    <a:pt x="409" y="886"/>
                    <a:pt x="409" y="861"/>
                    <a:pt x="409" y="842"/>
                  </a:cubicBezTo>
                  <a:cubicBezTo>
                    <a:pt x="415" y="824"/>
                    <a:pt x="415" y="805"/>
                    <a:pt x="421" y="793"/>
                  </a:cubicBezTo>
                  <a:cubicBezTo>
                    <a:pt x="427" y="780"/>
                    <a:pt x="433" y="762"/>
                    <a:pt x="446" y="743"/>
                  </a:cubicBezTo>
                  <a:cubicBezTo>
                    <a:pt x="458" y="731"/>
                    <a:pt x="477" y="706"/>
                    <a:pt x="508" y="675"/>
                  </a:cubicBezTo>
                  <a:lnTo>
                    <a:pt x="588" y="601"/>
                  </a:lnTo>
                  <a:cubicBezTo>
                    <a:pt x="644" y="545"/>
                    <a:pt x="681" y="496"/>
                    <a:pt x="706" y="458"/>
                  </a:cubicBezTo>
                  <a:cubicBezTo>
                    <a:pt x="724" y="415"/>
                    <a:pt x="737" y="372"/>
                    <a:pt x="737" y="322"/>
                  </a:cubicBezTo>
                  <a:cubicBezTo>
                    <a:pt x="737" y="223"/>
                    <a:pt x="700" y="149"/>
                    <a:pt x="632" y="87"/>
                  </a:cubicBezTo>
                  <a:cubicBezTo>
                    <a:pt x="563" y="25"/>
                    <a:pt x="477" y="0"/>
                    <a:pt x="359" y="0"/>
                  </a:cubicBezTo>
                  <a:close/>
                  <a:moveTo>
                    <a:pt x="229" y="1164"/>
                  </a:moveTo>
                  <a:lnTo>
                    <a:pt x="229" y="1399"/>
                  </a:lnTo>
                  <a:lnTo>
                    <a:pt x="415" y="1399"/>
                  </a:lnTo>
                  <a:lnTo>
                    <a:pt x="415" y="116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1"/>
            <p:cNvSpPr/>
            <p:nvPr/>
          </p:nvSpPr>
          <p:spPr>
            <a:xfrm>
              <a:off x="3997750" y="3673536"/>
              <a:ext cx="533828" cy="533771"/>
            </a:xfrm>
            <a:custGeom>
              <a:avLst/>
              <a:gdLst/>
              <a:ahLst/>
              <a:cxnLst/>
              <a:rect l="l" t="t" r="r" b="b"/>
              <a:pathLst>
                <a:path w="9349" h="9348" extrusionOk="0">
                  <a:moveTo>
                    <a:pt x="359" y="0"/>
                  </a:moveTo>
                  <a:cubicBezTo>
                    <a:pt x="161" y="0"/>
                    <a:pt x="0" y="161"/>
                    <a:pt x="0" y="359"/>
                  </a:cubicBezTo>
                  <a:lnTo>
                    <a:pt x="0" y="8995"/>
                  </a:lnTo>
                  <a:cubicBezTo>
                    <a:pt x="0" y="9193"/>
                    <a:pt x="161" y="9348"/>
                    <a:pt x="359" y="9348"/>
                  </a:cubicBezTo>
                  <a:lnTo>
                    <a:pt x="8995" y="9348"/>
                  </a:lnTo>
                  <a:cubicBezTo>
                    <a:pt x="9194" y="9348"/>
                    <a:pt x="9348" y="9193"/>
                    <a:pt x="9348" y="8995"/>
                  </a:cubicBezTo>
                  <a:lnTo>
                    <a:pt x="9348" y="359"/>
                  </a:lnTo>
                  <a:cubicBezTo>
                    <a:pt x="9348" y="161"/>
                    <a:pt x="9194" y="0"/>
                    <a:pt x="8995" y="0"/>
                  </a:cubicBezTo>
                  <a:close/>
                </a:path>
              </a:pathLst>
            </a:custGeom>
            <a:solidFill>
              <a:srgbClr val="1B5F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81"/>
            <p:cNvSpPr/>
            <p:nvPr/>
          </p:nvSpPr>
          <p:spPr>
            <a:xfrm>
              <a:off x="4164938" y="3782768"/>
              <a:ext cx="198023" cy="251697"/>
            </a:xfrm>
            <a:custGeom>
              <a:avLst/>
              <a:gdLst/>
              <a:ahLst/>
              <a:cxnLst/>
              <a:rect l="l" t="t" r="r" b="b"/>
              <a:pathLst>
                <a:path w="3468" h="4408" extrusionOk="0">
                  <a:moveTo>
                    <a:pt x="1387" y="0"/>
                  </a:moveTo>
                  <a:lnTo>
                    <a:pt x="1" y="1251"/>
                  </a:lnTo>
                  <a:lnTo>
                    <a:pt x="1" y="3739"/>
                  </a:lnTo>
                  <a:cubicBezTo>
                    <a:pt x="1" y="4104"/>
                    <a:pt x="298" y="4408"/>
                    <a:pt x="669" y="4408"/>
                  </a:cubicBezTo>
                  <a:lnTo>
                    <a:pt x="2799" y="4408"/>
                  </a:lnTo>
                  <a:cubicBezTo>
                    <a:pt x="3170" y="4408"/>
                    <a:pt x="3467" y="4104"/>
                    <a:pt x="3467" y="3739"/>
                  </a:cubicBezTo>
                  <a:lnTo>
                    <a:pt x="3467" y="1232"/>
                  </a:lnTo>
                  <a:lnTo>
                    <a:pt x="2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81"/>
            <p:cNvSpPr/>
            <p:nvPr/>
          </p:nvSpPr>
          <p:spPr>
            <a:xfrm>
              <a:off x="4100587" y="3742684"/>
              <a:ext cx="190257" cy="164848"/>
            </a:xfrm>
            <a:custGeom>
              <a:avLst/>
              <a:gdLst/>
              <a:ahLst/>
              <a:cxnLst/>
              <a:rect l="l" t="t" r="r" b="b"/>
              <a:pathLst>
                <a:path w="3332" h="2887" extrusionOk="0">
                  <a:moveTo>
                    <a:pt x="2840" y="0"/>
                  </a:moveTo>
                  <a:cubicBezTo>
                    <a:pt x="2739" y="0"/>
                    <a:pt x="2638" y="35"/>
                    <a:pt x="2558" y="108"/>
                  </a:cubicBezTo>
                  <a:lnTo>
                    <a:pt x="211" y="2113"/>
                  </a:lnTo>
                  <a:cubicBezTo>
                    <a:pt x="26" y="2274"/>
                    <a:pt x="1" y="2553"/>
                    <a:pt x="162" y="2733"/>
                  </a:cubicBezTo>
                  <a:cubicBezTo>
                    <a:pt x="247" y="2835"/>
                    <a:pt x="369" y="2886"/>
                    <a:pt x="493" y="2886"/>
                  </a:cubicBezTo>
                  <a:cubicBezTo>
                    <a:pt x="595" y="2886"/>
                    <a:pt x="697" y="2852"/>
                    <a:pt x="781" y="2782"/>
                  </a:cubicBezTo>
                  <a:lnTo>
                    <a:pt x="3127" y="770"/>
                  </a:lnTo>
                  <a:cubicBezTo>
                    <a:pt x="3307" y="615"/>
                    <a:pt x="3331" y="337"/>
                    <a:pt x="3170" y="151"/>
                  </a:cubicBezTo>
                  <a:cubicBezTo>
                    <a:pt x="3085" y="52"/>
                    <a:pt x="2963" y="0"/>
                    <a:pt x="2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1"/>
            <p:cNvSpPr/>
            <p:nvPr/>
          </p:nvSpPr>
          <p:spPr>
            <a:xfrm>
              <a:off x="4234600" y="3742684"/>
              <a:ext cx="189857" cy="164848"/>
            </a:xfrm>
            <a:custGeom>
              <a:avLst/>
              <a:gdLst/>
              <a:ahLst/>
              <a:cxnLst/>
              <a:rect l="l" t="t" r="r" b="b"/>
              <a:pathLst>
                <a:path w="3325" h="2887" extrusionOk="0">
                  <a:moveTo>
                    <a:pt x="486" y="0"/>
                  </a:moveTo>
                  <a:cubicBezTo>
                    <a:pt x="362" y="0"/>
                    <a:pt x="240" y="52"/>
                    <a:pt x="155" y="151"/>
                  </a:cubicBezTo>
                  <a:cubicBezTo>
                    <a:pt x="0" y="337"/>
                    <a:pt x="19" y="615"/>
                    <a:pt x="204" y="770"/>
                  </a:cubicBezTo>
                  <a:lnTo>
                    <a:pt x="2551" y="2782"/>
                  </a:lnTo>
                  <a:cubicBezTo>
                    <a:pt x="2631" y="2852"/>
                    <a:pt x="2732" y="2886"/>
                    <a:pt x="2833" y="2886"/>
                  </a:cubicBezTo>
                  <a:cubicBezTo>
                    <a:pt x="2957" y="2886"/>
                    <a:pt x="3081" y="2835"/>
                    <a:pt x="3170" y="2733"/>
                  </a:cubicBezTo>
                  <a:cubicBezTo>
                    <a:pt x="3324" y="2553"/>
                    <a:pt x="3306" y="2274"/>
                    <a:pt x="3120" y="2113"/>
                  </a:cubicBezTo>
                  <a:lnTo>
                    <a:pt x="774" y="108"/>
                  </a:lnTo>
                  <a:cubicBezTo>
                    <a:pt x="690" y="35"/>
                    <a:pt x="588" y="0"/>
                    <a:pt x="4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1"/>
            <p:cNvSpPr/>
            <p:nvPr/>
          </p:nvSpPr>
          <p:spPr>
            <a:xfrm>
              <a:off x="4179442" y="3888803"/>
              <a:ext cx="37857" cy="67549"/>
            </a:xfrm>
            <a:custGeom>
              <a:avLst/>
              <a:gdLst/>
              <a:ahLst/>
              <a:cxnLst/>
              <a:rect l="l" t="t" r="r" b="b"/>
              <a:pathLst>
                <a:path w="663" h="1183" extrusionOk="0">
                  <a:moveTo>
                    <a:pt x="81" y="0"/>
                  </a:moveTo>
                  <a:cubicBezTo>
                    <a:pt x="37" y="0"/>
                    <a:pt x="0" y="37"/>
                    <a:pt x="0" y="87"/>
                  </a:cubicBezTo>
                  <a:lnTo>
                    <a:pt x="0" y="1102"/>
                  </a:lnTo>
                  <a:cubicBezTo>
                    <a:pt x="0" y="1145"/>
                    <a:pt x="37" y="1183"/>
                    <a:pt x="81" y="1183"/>
                  </a:cubicBezTo>
                  <a:lnTo>
                    <a:pt x="582" y="1183"/>
                  </a:lnTo>
                  <a:cubicBezTo>
                    <a:pt x="626" y="1183"/>
                    <a:pt x="663" y="1145"/>
                    <a:pt x="663" y="1102"/>
                  </a:cubicBezTo>
                  <a:lnTo>
                    <a:pt x="663" y="87"/>
                  </a:lnTo>
                  <a:cubicBezTo>
                    <a:pt x="663" y="37"/>
                    <a:pt x="626" y="0"/>
                    <a:pt x="5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81"/>
            <p:cNvSpPr/>
            <p:nvPr/>
          </p:nvSpPr>
          <p:spPr>
            <a:xfrm>
              <a:off x="4306318" y="3888803"/>
              <a:ext cx="38257" cy="67549"/>
            </a:xfrm>
            <a:custGeom>
              <a:avLst/>
              <a:gdLst/>
              <a:ahLst/>
              <a:cxnLst/>
              <a:rect l="l" t="t" r="r" b="b"/>
              <a:pathLst>
                <a:path w="670" h="1183" extrusionOk="0">
                  <a:moveTo>
                    <a:pt x="87" y="0"/>
                  </a:moveTo>
                  <a:cubicBezTo>
                    <a:pt x="38" y="0"/>
                    <a:pt x="1" y="37"/>
                    <a:pt x="1" y="87"/>
                  </a:cubicBezTo>
                  <a:lnTo>
                    <a:pt x="1" y="1102"/>
                  </a:lnTo>
                  <a:cubicBezTo>
                    <a:pt x="1" y="1145"/>
                    <a:pt x="38" y="1183"/>
                    <a:pt x="87" y="1183"/>
                  </a:cubicBezTo>
                  <a:lnTo>
                    <a:pt x="583" y="1183"/>
                  </a:lnTo>
                  <a:cubicBezTo>
                    <a:pt x="632" y="1183"/>
                    <a:pt x="669" y="1145"/>
                    <a:pt x="669" y="1102"/>
                  </a:cubicBezTo>
                  <a:lnTo>
                    <a:pt x="669" y="87"/>
                  </a:lnTo>
                  <a:cubicBezTo>
                    <a:pt x="669" y="37"/>
                    <a:pt x="632" y="0"/>
                    <a:pt x="5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1"/>
            <p:cNvSpPr/>
            <p:nvPr/>
          </p:nvSpPr>
          <p:spPr>
            <a:xfrm>
              <a:off x="4236370" y="3914212"/>
              <a:ext cx="52018" cy="120253"/>
            </a:xfrm>
            <a:custGeom>
              <a:avLst/>
              <a:gdLst/>
              <a:ahLst/>
              <a:cxnLst/>
              <a:rect l="l" t="t" r="r" b="b"/>
              <a:pathLst>
                <a:path w="911" h="2106" extrusionOk="0">
                  <a:moveTo>
                    <a:pt x="0" y="1"/>
                  </a:moveTo>
                  <a:lnTo>
                    <a:pt x="0" y="2106"/>
                  </a:lnTo>
                  <a:lnTo>
                    <a:pt x="910" y="2106"/>
                  </a:lnTo>
                  <a:lnTo>
                    <a:pt x="9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81"/>
            <p:cNvSpPr/>
            <p:nvPr/>
          </p:nvSpPr>
          <p:spPr>
            <a:xfrm>
              <a:off x="4270288" y="3970456"/>
              <a:ext cx="12790" cy="12790"/>
            </a:xfrm>
            <a:custGeom>
              <a:avLst/>
              <a:gdLst/>
              <a:ahLst/>
              <a:cxnLst/>
              <a:rect l="l" t="t" r="r" b="b"/>
              <a:pathLst>
                <a:path w="224" h="224" extrusionOk="0">
                  <a:moveTo>
                    <a:pt x="112" y="0"/>
                  </a:moveTo>
                  <a:cubicBezTo>
                    <a:pt x="50" y="0"/>
                    <a:pt x="0" y="50"/>
                    <a:pt x="0" y="112"/>
                  </a:cubicBezTo>
                  <a:cubicBezTo>
                    <a:pt x="0" y="174"/>
                    <a:pt x="50" y="223"/>
                    <a:pt x="112" y="223"/>
                  </a:cubicBezTo>
                  <a:cubicBezTo>
                    <a:pt x="174" y="223"/>
                    <a:pt x="223" y="167"/>
                    <a:pt x="223" y="112"/>
                  </a:cubicBezTo>
                  <a:cubicBezTo>
                    <a:pt x="223" y="50"/>
                    <a:pt x="174" y="0"/>
                    <a:pt x="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81"/>
            <p:cNvSpPr/>
            <p:nvPr/>
          </p:nvSpPr>
          <p:spPr>
            <a:xfrm>
              <a:off x="4146895" y="4115375"/>
              <a:ext cx="25524" cy="33289"/>
            </a:xfrm>
            <a:custGeom>
              <a:avLst/>
              <a:gdLst/>
              <a:ahLst/>
              <a:cxnLst/>
              <a:rect l="l" t="t" r="r" b="b"/>
              <a:pathLst>
                <a:path w="447" h="583" extrusionOk="0">
                  <a:moveTo>
                    <a:pt x="1" y="0"/>
                  </a:moveTo>
                  <a:lnTo>
                    <a:pt x="1" y="582"/>
                  </a:lnTo>
                  <a:lnTo>
                    <a:pt x="75" y="582"/>
                  </a:lnTo>
                  <a:lnTo>
                    <a:pt x="75" y="304"/>
                  </a:lnTo>
                  <a:lnTo>
                    <a:pt x="366" y="304"/>
                  </a:lnTo>
                  <a:lnTo>
                    <a:pt x="366" y="582"/>
                  </a:lnTo>
                  <a:lnTo>
                    <a:pt x="447" y="582"/>
                  </a:lnTo>
                  <a:lnTo>
                    <a:pt x="447" y="0"/>
                  </a:lnTo>
                  <a:lnTo>
                    <a:pt x="366" y="0"/>
                  </a:lnTo>
                  <a:lnTo>
                    <a:pt x="366" y="242"/>
                  </a:lnTo>
                  <a:lnTo>
                    <a:pt x="75" y="242"/>
                  </a:lnTo>
                  <a:lnTo>
                    <a:pt x="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1"/>
            <p:cNvSpPr/>
            <p:nvPr/>
          </p:nvSpPr>
          <p:spPr>
            <a:xfrm>
              <a:off x="4179099" y="4123141"/>
              <a:ext cx="23354" cy="26209"/>
            </a:xfrm>
            <a:custGeom>
              <a:avLst/>
              <a:gdLst/>
              <a:ahLst/>
              <a:cxnLst/>
              <a:rect l="l" t="t" r="r" b="b"/>
              <a:pathLst>
                <a:path w="409" h="459" extrusionOk="0">
                  <a:moveTo>
                    <a:pt x="204" y="63"/>
                  </a:moveTo>
                  <a:cubicBezTo>
                    <a:pt x="242" y="63"/>
                    <a:pt x="273" y="75"/>
                    <a:pt x="297" y="106"/>
                  </a:cubicBezTo>
                  <a:cubicBezTo>
                    <a:pt x="316" y="137"/>
                    <a:pt x="328" y="180"/>
                    <a:pt x="328" y="230"/>
                  </a:cubicBezTo>
                  <a:cubicBezTo>
                    <a:pt x="328" y="279"/>
                    <a:pt x="316" y="323"/>
                    <a:pt x="297" y="353"/>
                  </a:cubicBezTo>
                  <a:cubicBezTo>
                    <a:pt x="273" y="384"/>
                    <a:pt x="242" y="397"/>
                    <a:pt x="204" y="397"/>
                  </a:cubicBezTo>
                  <a:cubicBezTo>
                    <a:pt x="167" y="397"/>
                    <a:pt x="136" y="384"/>
                    <a:pt x="112" y="353"/>
                  </a:cubicBezTo>
                  <a:cubicBezTo>
                    <a:pt x="93" y="323"/>
                    <a:pt x="81" y="285"/>
                    <a:pt x="81" y="230"/>
                  </a:cubicBezTo>
                  <a:cubicBezTo>
                    <a:pt x="81" y="180"/>
                    <a:pt x="93" y="137"/>
                    <a:pt x="112" y="106"/>
                  </a:cubicBezTo>
                  <a:cubicBezTo>
                    <a:pt x="136" y="75"/>
                    <a:pt x="167" y="63"/>
                    <a:pt x="204" y="63"/>
                  </a:cubicBezTo>
                  <a:close/>
                  <a:moveTo>
                    <a:pt x="204" y="1"/>
                  </a:moveTo>
                  <a:cubicBezTo>
                    <a:pt x="143" y="1"/>
                    <a:pt x="93" y="19"/>
                    <a:pt x="56" y="63"/>
                  </a:cubicBezTo>
                  <a:cubicBezTo>
                    <a:pt x="19" y="100"/>
                    <a:pt x="0" y="155"/>
                    <a:pt x="0" y="230"/>
                  </a:cubicBezTo>
                  <a:cubicBezTo>
                    <a:pt x="0" y="304"/>
                    <a:pt x="19" y="360"/>
                    <a:pt x="56" y="397"/>
                  </a:cubicBezTo>
                  <a:cubicBezTo>
                    <a:pt x="93" y="440"/>
                    <a:pt x="143" y="459"/>
                    <a:pt x="204" y="459"/>
                  </a:cubicBezTo>
                  <a:cubicBezTo>
                    <a:pt x="266" y="459"/>
                    <a:pt x="316" y="440"/>
                    <a:pt x="353" y="397"/>
                  </a:cubicBezTo>
                  <a:cubicBezTo>
                    <a:pt x="390" y="360"/>
                    <a:pt x="409" y="304"/>
                    <a:pt x="409" y="230"/>
                  </a:cubicBezTo>
                  <a:cubicBezTo>
                    <a:pt x="409" y="155"/>
                    <a:pt x="390" y="100"/>
                    <a:pt x="353" y="63"/>
                  </a:cubicBezTo>
                  <a:cubicBezTo>
                    <a:pt x="316" y="19"/>
                    <a:pt x="266" y="1"/>
                    <a:pt x="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1"/>
            <p:cNvSpPr/>
            <p:nvPr/>
          </p:nvSpPr>
          <p:spPr>
            <a:xfrm>
              <a:off x="4208791" y="4123141"/>
              <a:ext cx="36772" cy="25524"/>
            </a:xfrm>
            <a:custGeom>
              <a:avLst/>
              <a:gdLst/>
              <a:ahLst/>
              <a:cxnLst/>
              <a:rect l="l" t="t" r="r" b="b"/>
              <a:pathLst>
                <a:path w="644" h="447" extrusionOk="0">
                  <a:moveTo>
                    <a:pt x="217" y="1"/>
                  </a:moveTo>
                  <a:cubicBezTo>
                    <a:pt x="186" y="1"/>
                    <a:pt x="155" y="7"/>
                    <a:pt x="136" y="19"/>
                  </a:cubicBezTo>
                  <a:cubicBezTo>
                    <a:pt x="112" y="32"/>
                    <a:pt x="93" y="50"/>
                    <a:pt x="74" y="81"/>
                  </a:cubicBezTo>
                  <a:lnTo>
                    <a:pt x="74" y="7"/>
                  </a:lnTo>
                  <a:lnTo>
                    <a:pt x="0" y="7"/>
                  </a:lnTo>
                  <a:lnTo>
                    <a:pt x="0" y="446"/>
                  </a:lnTo>
                  <a:lnTo>
                    <a:pt x="74" y="446"/>
                  </a:lnTo>
                  <a:lnTo>
                    <a:pt x="74" y="199"/>
                  </a:lnTo>
                  <a:cubicBezTo>
                    <a:pt x="74" y="155"/>
                    <a:pt x="87" y="124"/>
                    <a:pt x="105" y="100"/>
                  </a:cubicBezTo>
                  <a:cubicBezTo>
                    <a:pt x="130" y="75"/>
                    <a:pt x="161" y="63"/>
                    <a:pt x="198" y="63"/>
                  </a:cubicBezTo>
                  <a:cubicBezTo>
                    <a:pt x="229" y="63"/>
                    <a:pt x="248" y="75"/>
                    <a:pt x="266" y="93"/>
                  </a:cubicBezTo>
                  <a:cubicBezTo>
                    <a:pt x="279" y="112"/>
                    <a:pt x="285" y="143"/>
                    <a:pt x="285" y="186"/>
                  </a:cubicBezTo>
                  <a:lnTo>
                    <a:pt x="285" y="446"/>
                  </a:lnTo>
                  <a:lnTo>
                    <a:pt x="359" y="446"/>
                  </a:lnTo>
                  <a:lnTo>
                    <a:pt x="359" y="199"/>
                  </a:lnTo>
                  <a:cubicBezTo>
                    <a:pt x="359" y="155"/>
                    <a:pt x="372" y="124"/>
                    <a:pt x="390" y="100"/>
                  </a:cubicBezTo>
                  <a:cubicBezTo>
                    <a:pt x="415" y="75"/>
                    <a:pt x="446" y="63"/>
                    <a:pt x="483" y="63"/>
                  </a:cubicBezTo>
                  <a:cubicBezTo>
                    <a:pt x="514" y="63"/>
                    <a:pt x="533" y="75"/>
                    <a:pt x="551" y="93"/>
                  </a:cubicBezTo>
                  <a:cubicBezTo>
                    <a:pt x="564" y="112"/>
                    <a:pt x="570" y="143"/>
                    <a:pt x="570" y="186"/>
                  </a:cubicBezTo>
                  <a:lnTo>
                    <a:pt x="570" y="446"/>
                  </a:lnTo>
                  <a:lnTo>
                    <a:pt x="644" y="446"/>
                  </a:lnTo>
                  <a:lnTo>
                    <a:pt x="644" y="186"/>
                  </a:lnTo>
                  <a:cubicBezTo>
                    <a:pt x="644" y="124"/>
                    <a:pt x="632" y="81"/>
                    <a:pt x="607" y="50"/>
                  </a:cubicBezTo>
                  <a:cubicBezTo>
                    <a:pt x="582" y="13"/>
                    <a:pt x="545" y="1"/>
                    <a:pt x="502" y="1"/>
                  </a:cubicBezTo>
                  <a:cubicBezTo>
                    <a:pt x="464" y="1"/>
                    <a:pt x="440" y="7"/>
                    <a:pt x="415" y="25"/>
                  </a:cubicBezTo>
                  <a:cubicBezTo>
                    <a:pt x="384" y="38"/>
                    <a:pt x="365" y="63"/>
                    <a:pt x="347" y="93"/>
                  </a:cubicBezTo>
                  <a:cubicBezTo>
                    <a:pt x="334" y="63"/>
                    <a:pt x="322" y="38"/>
                    <a:pt x="297" y="25"/>
                  </a:cubicBezTo>
                  <a:cubicBezTo>
                    <a:pt x="273" y="7"/>
                    <a:pt x="248" y="1"/>
                    <a:pt x="2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1"/>
            <p:cNvSpPr/>
            <p:nvPr/>
          </p:nvSpPr>
          <p:spPr>
            <a:xfrm>
              <a:off x="4251902" y="4123141"/>
              <a:ext cx="23354" cy="26209"/>
            </a:xfrm>
            <a:custGeom>
              <a:avLst/>
              <a:gdLst/>
              <a:ahLst/>
              <a:cxnLst/>
              <a:rect l="l" t="t" r="r" b="b"/>
              <a:pathLst>
                <a:path w="409" h="459" extrusionOk="0">
                  <a:moveTo>
                    <a:pt x="217" y="63"/>
                  </a:moveTo>
                  <a:cubicBezTo>
                    <a:pt x="254" y="63"/>
                    <a:pt x="279" y="75"/>
                    <a:pt x="304" y="93"/>
                  </a:cubicBezTo>
                  <a:cubicBezTo>
                    <a:pt x="322" y="118"/>
                    <a:pt x="335" y="149"/>
                    <a:pt x="335" y="193"/>
                  </a:cubicBezTo>
                  <a:lnTo>
                    <a:pt x="81" y="193"/>
                  </a:lnTo>
                  <a:cubicBezTo>
                    <a:pt x="81" y="149"/>
                    <a:pt x="99" y="118"/>
                    <a:pt x="118" y="93"/>
                  </a:cubicBezTo>
                  <a:cubicBezTo>
                    <a:pt x="143" y="75"/>
                    <a:pt x="180" y="63"/>
                    <a:pt x="217" y="63"/>
                  </a:cubicBezTo>
                  <a:close/>
                  <a:moveTo>
                    <a:pt x="217" y="1"/>
                  </a:moveTo>
                  <a:cubicBezTo>
                    <a:pt x="149" y="1"/>
                    <a:pt x="99" y="19"/>
                    <a:pt x="62" y="63"/>
                  </a:cubicBezTo>
                  <a:cubicBezTo>
                    <a:pt x="19" y="106"/>
                    <a:pt x="0" y="162"/>
                    <a:pt x="0" y="236"/>
                  </a:cubicBezTo>
                  <a:cubicBezTo>
                    <a:pt x="0" y="304"/>
                    <a:pt x="19" y="360"/>
                    <a:pt x="62" y="397"/>
                  </a:cubicBezTo>
                  <a:cubicBezTo>
                    <a:pt x="106" y="440"/>
                    <a:pt x="161" y="459"/>
                    <a:pt x="229" y="459"/>
                  </a:cubicBezTo>
                  <a:cubicBezTo>
                    <a:pt x="260" y="459"/>
                    <a:pt x="285" y="459"/>
                    <a:pt x="310" y="453"/>
                  </a:cubicBezTo>
                  <a:cubicBezTo>
                    <a:pt x="341" y="446"/>
                    <a:pt x="366" y="440"/>
                    <a:pt x="390" y="428"/>
                  </a:cubicBezTo>
                  <a:lnTo>
                    <a:pt x="390" y="360"/>
                  </a:lnTo>
                  <a:cubicBezTo>
                    <a:pt x="366" y="372"/>
                    <a:pt x="341" y="384"/>
                    <a:pt x="316" y="391"/>
                  </a:cubicBezTo>
                  <a:cubicBezTo>
                    <a:pt x="285" y="397"/>
                    <a:pt x="260" y="397"/>
                    <a:pt x="236" y="397"/>
                  </a:cubicBezTo>
                  <a:cubicBezTo>
                    <a:pt x="186" y="397"/>
                    <a:pt x="149" y="384"/>
                    <a:pt x="124" y="360"/>
                  </a:cubicBezTo>
                  <a:cubicBezTo>
                    <a:pt x="93" y="335"/>
                    <a:pt x="81" y="298"/>
                    <a:pt x="75" y="248"/>
                  </a:cubicBezTo>
                  <a:lnTo>
                    <a:pt x="409" y="248"/>
                  </a:lnTo>
                  <a:lnTo>
                    <a:pt x="409" y="211"/>
                  </a:lnTo>
                  <a:cubicBezTo>
                    <a:pt x="409" y="143"/>
                    <a:pt x="390" y="93"/>
                    <a:pt x="359" y="56"/>
                  </a:cubicBezTo>
                  <a:cubicBezTo>
                    <a:pt x="322" y="19"/>
                    <a:pt x="273" y="1"/>
                    <a:pt x="2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1"/>
            <p:cNvSpPr/>
            <p:nvPr/>
          </p:nvSpPr>
          <p:spPr>
            <a:xfrm>
              <a:off x="4293584" y="4123483"/>
              <a:ext cx="24496" cy="25181"/>
            </a:xfrm>
            <a:custGeom>
              <a:avLst/>
              <a:gdLst/>
              <a:ahLst/>
              <a:cxnLst/>
              <a:rect l="l" t="t" r="r" b="b"/>
              <a:pathLst>
                <a:path w="429" h="441" extrusionOk="0">
                  <a:moveTo>
                    <a:pt x="1" y="1"/>
                  </a:moveTo>
                  <a:lnTo>
                    <a:pt x="168" y="440"/>
                  </a:lnTo>
                  <a:lnTo>
                    <a:pt x="261" y="440"/>
                  </a:lnTo>
                  <a:lnTo>
                    <a:pt x="428" y="1"/>
                  </a:lnTo>
                  <a:lnTo>
                    <a:pt x="354" y="1"/>
                  </a:lnTo>
                  <a:lnTo>
                    <a:pt x="218" y="372"/>
                  </a:lnTo>
                  <a:lnTo>
                    <a:pt x="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1"/>
            <p:cNvSpPr/>
            <p:nvPr/>
          </p:nvSpPr>
          <p:spPr>
            <a:xfrm>
              <a:off x="4323676" y="4113947"/>
              <a:ext cx="4282" cy="34717"/>
            </a:xfrm>
            <a:custGeom>
              <a:avLst/>
              <a:gdLst/>
              <a:ahLst/>
              <a:cxnLst/>
              <a:rect l="l" t="t" r="r" b="b"/>
              <a:pathLst>
                <a:path w="75" h="608" extrusionOk="0">
                  <a:moveTo>
                    <a:pt x="0" y="1"/>
                  </a:moveTo>
                  <a:lnTo>
                    <a:pt x="0" y="94"/>
                  </a:lnTo>
                  <a:lnTo>
                    <a:pt x="74" y="94"/>
                  </a:lnTo>
                  <a:lnTo>
                    <a:pt x="74" y="1"/>
                  </a:lnTo>
                  <a:close/>
                  <a:moveTo>
                    <a:pt x="0" y="168"/>
                  </a:moveTo>
                  <a:lnTo>
                    <a:pt x="0" y="607"/>
                  </a:lnTo>
                  <a:lnTo>
                    <a:pt x="74" y="607"/>
                  </a:lnTo>
                  <a:lnTo>
                    <a:pt x="74" y="1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1"/>
            <p:cNvSpPr/>
            <p:nvPr/>
          </p:nvSpPr>
          <p:spPr>
            <a:xfrm>
              <a:off x="4334639" y="4123141"/>
              <a:ext cx="19129" cy="26209"/>
            </a:xfrm>
            <a:custGeom>
              <a:avLst/>
              <a:gdLst/>
              <a:ahLst/>
              <a:cxnLst/>
              <a:rect l="l" t="t" r="r" b="b"/>
              <a:pathLst>
                <a:path w="335" h="459" extrusionOk="0">
                  <a:moveTo>
                    <a:pt x="173" y="1"/>
                  </a:moveTo>
                  <a:cubicBezTo>
                    <a:pt x="118" y="1"/>
                    <a:pt x="74" y="13"/>
                    <a:pt x="43" y="32"/>
                  </a:cubicBezTo>
                  <a:cubicBezTo>
                    <a:pt x="19" y="56"/>
                    <a:pt x="0" y="87"/>
                    <a:pt x="0" y="131"/>
                  </a:cubicBezTo>
                  <a:cubicBezTo>
                    <a:pt x="0" y="162"/>
                    <a:pt x="12" y="193"/>
                    <a:pt x="31" y="211"/>
                  </a:cubicBezTo>
                  <a:cubicBezTo>
                    <a:pt x="50" y="230"/>
                    <a:pt x="87" y="242"/>
                    <a:pt x="130" y="254"/>
                  </a:cubicBezTo>
                  <a:lnTo>
                    <a:pt x="155" y="261"/>
                  </a:lnTo>
                  <a:cubicBezTo>
                    <a:pt x="198" y="267"/>
                    <a:pt x="229" y="279"/>
                    <a:pt x="241" y="285"/>
                  </a:cubicBezTo>
                  <a:cubicBezTo>
                    <a:pt x="254" y="298"/>
                    <a:pt x="260" y="316"/>
                    <a:pt x="260" y="335"/>
                  </a:cubicBezTo>
                  <a:cubicBezTo>
                    <a:pt x="260" y="353"/>
                    <a:pt x="254" y="372"/>
                    <a:pt x="235" y="384"/>
                  </a:cubicBezTo>
                  <a:cubicBezTo>
                    <a:pt x="217" y="397"/>
                    <a:pt x="192" y="403"/>
                    <a:pt x="155" y="403"/>
                  </a:cubicBezTo>
                  <a:cubicBezTo>
                    <a:pt x="130" y="403"/>
                    <a:pt x="105" y="397"/>
                    <a:pt x="81" y="391"/>
                  </a:cubicBezTo>
                  <a:cubicBezTo>
                    <a:pt x="50" y="384"/>
                    <a:pt x="25" y="372"/>
                    <a:pt x="0" y="360"/>
                  </a:cubicBezTo>
                  <a:lnTo>
                    <a:pt x="0" y="434"/>
                  </a:lnTo>
                  <a:cubicBezTo>
                    <a:pt x="25" y="440"/>
                    <a:pt x="56" y="446"/>
                    <a:pt x="81" y="453"/>
                  </a:cubicBezTo>
                  <a:cubicBezTo>
                    <a:pt x="105" y="459"/>
                    <a:pt x="130" y="459"/>
                    <a:pt x="155" y="459"/>
                  </a:cubicBezTo>
                  <a:cubicBezTo>
                    <a:pt x="211" y="459"/>
                    <a:pt x="254" y="446"/>
                    <a:pt x="285" y="428"/>
                  </a:cubicBezTo>
                  <a:cubicBezTo>
                    <a:pt x="316" y="403"/>
                    <a:pt x="334" y="366"/>
                    <a:pt x="334" y="329"/>
                  </a:cubicBezTo>
                  <a:cubicBezTo>
                    <a:pt x="334" y="292"/>
                    <a:pt x="322" y="267"/>
                    <a:pt x="303" y="242"/>
                  </a:cubicBezTo>
                  <a:cubicBezTo>
                    <a:pt x="279" y="223"/>
                    <a:pt x="248" y="211"/>
                    <a:pt x="192" y="199"/>
                  </a:cubicBezTo>
                  <a:lnTo>
                    <a:pt x="167" y="193"/>
                  </a:lnTo>
                  <a:cubicBezTo>
                    <a:pt x="130" y="186"/>
                    <a:pt x="105" y="174"/>
                    <a:pt x="93" y="168"/>
                  </a:cubicBezTo>
                  <a:cubicBezTo>
                    <a:pt x="81" y="155"/>
                    <a:pt x="74" y="143"/>
                    <a:pt x="74" y="124"/>
                  </a:cubicBezTo>
                  <a:cubicBezTo>
                    <a:pt x="74" y="106"/>
                    <a:pt x="81" y="87"/>
                    <a:pt x="99" y="75"/>
                  </a:cubicBezTo>
                  <a:cubicBezTo>
                    <a:pt x="118" y="63"/>
                    <a:pt x="142" y="63"/>
                    <a:pt x="180" y="63"/>
                  </a:cubicBezTo>
                  <a:cubicBezTo>
                    <a:pt x="204" y="63"/>
                    <a:pt x="223" y="63"/>
                    <a:pt x="248" y="69"/>
                  </a:cubicBezTo>
                  <a:cubicBezTo>
                    <a:pt x="272" y="75"/>
                    <a:pt x="291" y="81"/>
                    <a:pt x="310" y="93"/>
                  </a:cubicBezTo>
                  <a:lnTo>
                    <a:pt x="310" y="25"/>
                  </a:lnTo>
                  <a:cubicBezTo>
                    <a:pt x="291" y="13"/>
                    <a:pt x="272" y="7"/>
                    <a:pt x="248" y="7"/>
                  </a:cubicBezTo>
                  <a:cubicBezTo>
                    <a:pt x="223" y="1"/>
                    <a:pt x="198" y="1"/>
                    <a:pt x="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1"/>
            <p:cNvSpPr/>
            <p:nvPr/>
          </p:nvSpPr>
          <p:spPr>
            <a:xfrm>
              <a:off x="4360391" y="4113947"/>
              <a:ext cx="3997" cy="34717"/>
            </a:xfrm>
            <a:custGeom>
              <a:avLst/>
              <a:gdLst/>
              <a:ahLst/>
              <a:cxnLst/>
              <a:rect l="l" t="t" r="r" b="b"/>
              <a:pathLst>
                <a:path w="70" h="608" extrusionOk="0">
                  <a:moveTo>
                    <a:pt x="1" y="1"/>
                  </a:moveTo>
                  <a:lnTo>
                    <a:pt x="1" y="94"/>
                  </a:lnTo>
                  <a:lnTo>
                    <a:pt x="69" y="94"/>
                  </a:lnTo>
                  <a:lnTo>
                    <a:pt x="69" y="1"/>
                  </a:lnTo>
                  <a:close/>
                  <a:moveTo>
                    <a:pt x="1" y="168"/>
                  </a:moveTo>
                  <a:lnTo>
                    <a:pt x="1" y="607"/>
                  </a:lnTo>
                  <a:lnTo>
                    <a:pt x="69" y="607"/>
                  </a:lnTo>
                  <a:lnTo>
                    <a:pt x="69" y="1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81"/>
            <p:cNvSpPr/>
            <p:nvPr/>
          </p:nvSpPr>
          <p:spPr>
            <a:xfrm>
              <a:off x="4369984" y="4116460"/>
              <a:ext cx="15588" cy="32204"/>
            </a:xfrm>
            <a:custGeom>
              <a:avLst/>
              <a:gdLst/>
              <a:ahLst/>
              <a:cxnLst/>
              <a:rect l="l" t="t" r="r" b="b"/>
              <a:pathLst>
                <a:path w="273" h="564" extrusionOk="0">
                  <a:moveTo>
                    <a:pt x="56" y="0"/>
                  </a:moveTo>
                  <a:lnTo>
                    <a:pt x="56" y="124"/>
                  </a:lnTo>
                  <a:lnTo>
                    <a:pt x="0" y="124"/>
                  </a:lnTo>
                  <a:lnTo>
                    <a:pt x="0" y="186"/>
                  </a:lnTo>
                  <a:lnTo>
                    <a:pt x="56" y="186"/>
                  </a:lnTo>
                  <a:lnTo>
                    <a:pt x="56" y="421"/>
                  </a:lnTo>
                  <a:cubicBezTo>
                    <a:pt x="56" y="477"/>
                    <a:pt x="62" y="514"/>
                    <a:pt x="87" y="532"/>
                  </a:cubicBezTo>
                  <a:cubicBezTo>
                    <a:pt x="105" y="557"/>
                    <a:pt x="143" y="563"/>
                    <a:pt x="198" y="563"/>
                  </a:cubicBezTo>
                  <a:lnTo>
                    <a:pt x="273" y="563"/>
                  </a:lnTo>
                  <a:lnTo>
                    <a:pt x="273" y="508"/>
                  </a:lnTo>
                  <a:lnTo>
                    <a:pt x="198" y="508"/>
                  </a:lnTo>
                  <a:cubicBezTo>
                    <a:pt x="167" y="508"/>
                    <a:pt x="149" y="501"/>
                    <a:pt x="143" y="489"/>
                  </a:cubicBezTo>
                  <a:cubicBezTo>
                    <a:pt x="130" y="483"/>
                    <a:pt x="124" y="458"/>
                    <a:pt x="124" y="421"/>
                  </a:cubicBezTo>
                  <a:lnTo>
                    <a:pt x="124" y="186"/>
                  </a:lnTo>
                  <a:lnTo>
                    <a:pt x="273" y="186"/>
                  </a:lnTo>
                  <a:lnTo>
                    <a:pt x="273" y="124"/>
                  </a:lnTo>
                  <a:lnTo>
                    <a:pt x="124" y="124"/>
                  </a:lnTo>
                  <a:lnTo>
                    <a:pt x="1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81"/>
            <p:cNvSpPr/>
            <p:nvPr/>
          </p:nvSpPr>
          <p:spPr>
            <a:xfrm>
              <a:off x="4146895" y="4115375"/>
              <a:ext cx="25524" cy="33289"/>
            </a:xfrm>
            <a:custGeom>
              <a:avLst/>
              <a:gdLst/>
              <a:ahLst/>
              <a:cxnLst/>
              <a:rect l="l" t="t" r="r" b="b"/>
              <a:pathLst>
                <a:path w="447" h="583" extrusionOk="0">
                  <a:moveTo>
                    <a:pt x="1" y="0"/>
                  </a:moveTo>
                  <a:lnTo>
                    <a:pt x="1" y="582"/>
                  </a:lnTo>
                  <a:lnTo>
                    <a:pt x="75" y="582"/>
                  </a:lnTo>
                  <a:lnTo>
                    <a:pt x="75" y="304"/>
                  </a:lnTo>
                  <a:lnTo>
                    <a:pt x="366" y="304"/>
                  </a:lnTo>
                  <a:lnTo>
                    <a:pt x="366" y="582"/>
                  </a:lnTo>
                  <a:lnTo>
                    <a:pt x="447" y="582"/>
                  </a:lnTo>
                  <a:lnTo>
                    <a:pt x="447" y="0"/>
                  </a:lnTo>
                  <a:lnTo>
                    <a:pt x="366" y="0"/>
                  </a:lnTo>
                  <a:lnTo>
                    <a:pt x="366" y="242"/>
                  </a:lnTo>
                  <a:lnTo>
                    <a:pt x="75" y="242"/>
                  </a:lnTo>
                  <a:lnTo>
                    <a:pt x="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1"/>
            <p:cNvSpPr/>
            <p:nvPr/>
          </p:nvSpPr>
          <p:spPr>
            <a:xfrm>
              <a:off x="4179099" y="4123141"/>
              <a:ext cx="23354" cy="26209"/>
            </a:xfrm>
            <a:custGeom>
              <a:avLst/>
              <a:gdLst/>
              <a:ahLst/>
              <a:cxnLst/>
              <a:rect l="l" t="t" r="r" b="b"/>
              <a:pathLst>
                <a:path w="409" h="459" extrusionOk="0">
                  <a:moveTo>
                    <a:pt x="204" y="63"/>
                  </a:moveTo>
                  <a:cubicBezTo>
                    <a:pt x="242" y="63"/>
                    <a:pt x="273" y="75"/>
                    <a:pt x="297" y="106"/>
                  </a:cubicBezTo>
                  <a:cubicBezTo>
                    <a:pt x="316" y="137"/>
                    <a:pt x="328" y="180"/>
                    <a:pt x="328" y="230"/>
                  </a:cubicBezTo>
                  <a:cubicBezTo>
                    <a:pt x="328" y="279"/>
                    <a:pt x="316" y="323"/>
                    <a:pt x="297" y="353"/>
                  </a:cubicBezTo>
                  <a:cubicBezTo>
                    <a:pt x="273" y="384"/>
                    <a:pt x="242" y="397"/>
                    <a:pt x="204" y="397"/>
                  </a:cubicBezTo>
                  <a:cubicBezTo>
                    <a:pt x="167" y="397"/>
                    <a:pt x="136" y="384"/>
                    <a:pt x="112" y="353"/>
                  </a:cubicBezTo>
                  <a:cubicBezTo>
                    <a:pt x="93" y="323"/>
                    <a:pt x="81" y="285"/>
                    <a:pt x="81" y="230"/>
                  </a:cubicBezTo>
                  <a:cubicBezTo>
                    <a:pt x="81" y="180"/>
                    <a:pt x="93" y="137"/>
                    <a:pt x="112" y="106"/>
                  </a:cubicBezTo>
                  <a:cubicBezTo>
                    <a:pt x="136" y="75"/>
                    <a:pt x="167" y="63"/>
                    <a:pt x="204" y="63"/>
                  </a:cubicBezTo>
                  <a:close/>
                  <a:moveTo>
                    <a:pt x="204" y="1"/>
                  </a:moveTo>
                  <a:cubicBezTo>
                    <a:pt x="143" y="1"/>
                    <a:pt x="93" y="19"/>
                    <a:pt x="56" y="63"/>
                  </a:cubicBezTo>
                  <a:cubicBezTo>
                    <a:pt x="19" y="100"/>
                    <a:pt x="0" y="155"/>
                    <a:pt x="0" y="230"/>
                  </a:cubicBezTo>
                  <a:cubicBezTo>
                    <a:pt x="0" y="304"/>
                    <a:pt x="19" y="360"/>
                    <a:pt x="56" y="397"/>
                  </a:cubicBezTo>
                  <a:cubicBezTo>
                    <a:pt x="93" y="440"/>
                    <a:pt x="143" y="459"/>
                    <a:pt x="204" y="459"/>
                  </a:cubicBezTo>
                  <a:cubicBezTo>
                    <a:pt x="266" y="459"/>
                    <a:pt x="316" y="440"/>
                    <a:pt x="353" y="397"/>
                  </a:cubicBezTo>
                  <a:cubicBezTo>
                    <a:pt x="390" y="360"/>
                    <a:pt x="409" y="304"/>
                    <a:pt x="409" y="230"/>
                  </a:cubicBezTo>
                  <a:cubicBezTo>
                    <a:pt x="409" y="155"/>
                    <a:pt x="390" y="100"/>
                    <a:pt x="353" y="63"/>
                  </a:cubicBezTo>
                  <a:cubicBezTo>
                    <a:pt x="316" y="19"/>
                    <a:pt x="266"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1"/>
            <p:cNvSpPr/>
            <p:nvPr/>
          </p:nvSpPr>
          <p:spPr>
            <a:xfrm>
              <a:off x="4208791" y="4123141"/>
              <a:ext cx="36772" cy="25524"/>
            </a:xfrm>
            <a:custGeom>
              <a:avLst/>
              <a:gdLst/>
              <a:ahLst/>
              <a:cxnLst/>
              <a:rect l="l" t="t" r="r" b="b"/>
              <a:pathLst>
                <a:path w="644" h="447" extrusionOk="0">
                  <a:moveTo>
                    <a:pt x="217" y="1"/>
                  </a:moveTo>
                  <a:cubicBezTo>
                    <a:pt x="186" y="1"/>
                    <a:pt x="155" y="7"/>
                    <a:pt x="136" y="19"/>
                  </a:cubicBezTo>
                  <a:cubicBezTo>
                    <a:pt x="112" y="32"/>
                    <a:pt x="93" y="50"/>
                    <a:pt x="74" y="81"/>
                  </a:cubicBezTo>
                  <a:lnTo>
                    <a:pt x="74" y="7"/>
                  </a:lnTo>
                  <a:lnTo>
                    <a:pt x="0" y="7"/>
                  </a:lnTo>
                  <a:lnTo>
                    <a:pt x="0" y="446"/>
                  </a:lnTo>
                  <a:lnTo>
                    <a:pt x="74" y="446"/>
                  </a:lnTo>
                  <a:lnTo>
                    <a:pt x="74" y="199"/>
                  </a:lnTo>
                  <a:cubicBezTo>
                    <a:pt x="74" y="155"/>
                    <a:pt x="87" y="124"/>
                    <a:pt x="105" y="100"/>
                  </a:cubicBezTo>
                  <a:cubicBezTo>
                    <a:pt x="130" y="75"/>
                    <a:pt x="161" y="63"/>
                    <a:pt x="198" y="63"/>
                  </a:cubicBezTo>
                  <a:cubicBezTo>
                    <a:pt x="229" y="63"/>
                    <a:pt x="248" y="75"/>
                    <a:pt x="266" y="93"/>
                  </a:cubicBezTo>
                  <a:cubicBezTo>
                    <a:pt x="279" y="112"/>
                    <a:pt x="285" y="143"/>
                    <a:pt x="285" y="186"/>
                  </a:cubicBezTo>
                  <a:lnTo>
                    <a:pt x="285" y="446"/>
                  </a:lnTo>
                  <a:lnTo>
                    <a:pt x="359" y="446"/>
                  </a:lnTo>
                  <a:lnTo>
                    <a:pt x="359" y="199"/>
                  </a:lnTo>
                  <a:cubicBezTo>
                    <a:pt x="359" y="155"/>
                    <a:pt x="372" y="124"/>
                    <a:pt x="390" y="100"/>
                  </a:cubicBezTo>
                  <a:cubicBezTo>
                    <a:pt x="415" y="75"/>
                    <a:pt x="446" y="63"/>
                    <a:pt x="483" y="63"/>
                  </a:cubicBezTo>
                  <a:cubicBezTo>
                    <a:pt x="514" y="63"/>
                    <a:pt x="533" y="75"/>
                    <a:pt x="551" y="93"/>
                  </a:cubicBezTo>
                  <a:cubicBezTo>
                    <a:pt x="564" y="112"/>
                    <a:pt x="570" y="143"/>
                    <a:pt x="570" y="186"/>
                  </a:cubicBezTo>
                  <a:lnTo>
                    <a:pt x="570" y="446"/>
                  </a:lnTo>
                  <a:lnTo>
                    <a:pt x="644" y="446"/>
                  </a:lnTo>
                  <a:lnTo>
                    <a:pt x="644" y="186"/>
                  </a:lnTo>
                  <a:cubicBezTo>
                    <a:pt x="644" y="124"/>
                    <a:pt x="632" y="81"/>
                    <a:pt x="607" y="50"/>
                  </a:cubicBezTo>
                  <a:cubicBezTo>
                    <a:pt x="582" y="13"/>
                    <a:pt x="545" y="1"/>
                    <a:pt x="502" y="1"/>
                  </a:cubicBezTo>
                  <a:cubicBezTo>
                    <a:pt x="464" y="1"/>
                    <a:pt x="440" y="7"/>
                    <a:pt x="415" y="25"/>
                  </a:cubicBezTo>
                  <a:cubicBezTo>
                    <a:pt x="384" y="38"/>
                    <a:pt x="365" y="63"/>
                    <a:pt x="347" y="93"/>
                  </a:cubicBezTo>
                  <a:cubicBezTo>
                    <a:pt x="334" y="63"/>
                    <a:pt x="322" y="38"/>
                    <a:pt x="297" y="25"/>
                  </a:cubicBezTo>
                  <a:cubicBezTo>
                    <a:pt x="273" y="7"/>
                    <a:pt x="248"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1"/>
            <p:cNvSpPr/>
            <p:nvPr/>
          </p:nvSpPr>
          <p:spPr>
            <a:xfrm>
              <a:off x="4251902" y="4123141"/>
              <a:ext cx="23354" cy="26209"/>
            </a:xfrm>
            <a:custGeom>
              <a:avLst/>
              <a:gdLst/>
              <a:ahLst/>
              <a:cxnLst/>
              <a:rect l="l" t="t" r="r" b="b"/>
              <a:pathLst>
                <a:path w="409" h="459" extrusionOk="0">
                  <a:moveTo>
                    <a:pt x="217" y="63"/>
                  </a:moveTo>
                  <a:cubicBezTo>
                    <a:pt x="254" y="63"/>
                    <a:pt x="279" y="75"/>
                    <a:pt x="304" y="93"/>
                  </a:cubicBezTo>
                  <a:cubicBezTo>
                    <a:pt x="322" y="118"/>
                    <a:pt x="335" y="149"/>
                    <a:pt x="335" y="193"/>
                  </a:cubicBezTo>
                  <a:lnTo>
                    <a:pt x="81" y="193"/>
                  </a:lnTo>
                  <a:cubicBezTo>
                    <a:pt x="81" y="149"/>
                    <a:pt x="99" y="118"/>
                    <a:pt x="118" y="93"/>
                  </a:cubicBezTo>
                  <a:cubicBezTo>
                    <a:pt x="143" y="75"/>
                    <a:pt x="180" y="63"/>
                    <a:pt x="217" y="63"/>
                  </a:cubicBezTo>
                  <a:close/>
                  <a:moveTo>
                    <a:pt x="217" y="1"/>
                  </a:moveTo>
                  <a:cubicBezTo>
                    <a:pt x="149" y="1"/>
                    <a:pt x="99" y="19"/>
                    <a:pt x="62" y="63"/>
                  </a:cubicBezTo>
                  <a:cubicBezTo>
                    <a:pt x="19" y="106"/>
                    <a:pt x="0" y="162"/>
                    <a:pt x="0" y="236"/>
                  </a:cubicBezTo>
                  <a:cubicBezTo>
                    <a:pt x="0" y="304"/>
                    <a:pt x="19" y="360"/>
                    <a:pt x="62" y="397"/>
                  </a:cubicBezTo>
                  <a:cubicBezTo>
                    <a:pt x="106" y="440"/>
                    <a:pt x="161" y="459"/>
                    <a:pt x="229" y="459"/>
                  </a:cubicBezTo>
                  <a:cubicBezTo>
                    <a:pt x="260" y="459"/>
                    <a:pt x="285" y="459"/>
                    <a:pt x="310" y="453"/>
                  </a:cubicBezTo>
                  <a:cubicBezTo>
                    <a:pt x="341" y="446"/>
                    <a:pt x="366" y="440"/>
                    <a:pt x="390" y="428"/>
                  </a:cubicBezTo>
                  <a:lnTo>
                    <a:pt x="390" y="360"/>
                  </a:lnTo>
                  <a:cubicBezTo>
                    <a:pt x="366" y="372"/>
                    <a:pt x="341" y="384"/>
                    <a:pt x="316" y="391"/>
                  </a:cubicBezTo>
                  <a:cubicBezTo>
                    <a:pt x="285" y="397"/>
                    <a:pt x="260" y="397"/>
                    <a:pt x="236" y="397"/>
                  </a:cubicBezTo>
                  <a:cubicBezTo>
                    <a:pt x="186" y="397"/>
                    <a:pt x="149" y="384"/>
                    <a:pt x="124" y="360"/>
                  </a:cubicBezTo>
                  <a:cubicBezTo>
                    <a:pt x="93" y="335"/>
                    <a:pt x="81" y="298"/>
                    <a:pt x="75" y="248"/>
                  </a:cubicBezTo>
                  <a:lnTo>
                    <a:pt x="409" y="248"/>
                  </a:lnTo>
                  <a:lnTo>
                    <a:pt x="409" y="211"/>
                  </a:lnTo>
                  <a:cubicBezTo>
                    <a:pt x="409" y="143"/>
                    <a:pt x="390" y="93"/>
                    <a:pt x="359" y="56"/>
                  </a:cubicBezTo>
                  <a:cubicBezTo>
                    <a:pt x="322" y="19"/>
                    <a:pt x="273"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1"/>
            <p:cNvSpPr/>
            <p:nvPr/>
          </p:nvSpPr>
          <p:spPr>
            <a:xfrm>
              <a:off x="4293584" y="4123483"/>
              <a:ext cx="24496" cy="25181"/>
            </a:xfrm>
            <a:custGeom>
              <a:avLst/>
              <a:gdLst/>
              <a:ahLst/>
              <a:cxnLst/>
              <a:rect l="l" t="t" r="r" b="b"/>
              <a:pathLst>
                <a:path w="429" h="441" extrusionOk="0">
                  <a:moveTo>
                    <a:pt x="1" y="1"/>
                  </a:moveTo>
                  <a:lnTo>
                    <a:pt x="168" y="440"/>
                  </a:lnTo>
                  <a:lnTo>
                    <a:pt x="261" y="440"/>
                  </a:lnTo>
                  <a:lnTo>
                    <a:pt x="428" y="1"/>
                  </a:lnTo>
                  <a:lnTo>
                    <a:pt x="354" y="1"/>
                  </a:lnTo>
                  <a:lnTo>
                    <a:pt x="218" y="372"/>
                  </a:lnTo>
                  <a:lnTo>
                    <a:pt x="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1"/>
            <p:cNvSpPr/>
            <p:nvPr/>
          </p:nvSpPr>
          <p:spPr>
            <a:xfrm>
              <a:off x="4323676" y="4113947"/>
              <a:ext cx="4282" cy="34717"/>
            </a:xfrm>
            <a:custGeom>
              <a:avLst/>
              <a:gdLst/>
              <a:ahLst/>
              <a:cxnLst/>
              <a:rect l="l" t="t" r="r" b="b"/>
              <a:pathLst>
                <a:path w="75" h="608" extrusionOk="0">
                  <a:moveTo>
                    <a:pt x="0" y="1"/>
                  </a:moveTo>
                  <a:lnTo>
                    <a:pt x="0" y="94"/>
                  </a:lnTo>
                  <a:lnTo>
                    <a:pt x="74" y="94"/>
                  </a:lnTo>
                  <a:lnTo>
                    <a:pt x="74" y="1"/>
                  </a:lnTo>
                  <a:close/>
                  <a:moveTo>
                    <a:pt x="0" y="168"/>
                  </a:moveTo>
                  <a:lnTo>
                    <a:pt x="0" y="607"/>
                  </a:lnTo>
                  <a:lnTo>
                    <a:pt x="74" y="607"/>
                  </a:lnTo>
                  <a:lnTo>
                    <a:pt x="74" y="1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1"/>
            <p:cNvSpPr/>
            <p:nvPr/>
          </p:nvSpPr>
          <p:spPr>
            <a:xfrm>
              <a:off x="4334639" y="4123141"/>
              <a:ext cx="19129" cy="26209"/>
            </a:xfrm>
            <a:custGeom>
              <a:avLst/>
              <a:gdLst/>
              <a:ahLst/>
              <a:cxnLst/>
              <a:rect l="l" t="t" r="r" b="b"/>
              <a:pathLst>
                <a:path w="335" h="459" extrusionOk="0">
                  <a:moveTo>
                    <a:pt x="173" y="1"/>
                  </a:moveTo>
                  <a:cubicBezTo>
                    <a:pt x="118" y="1"/>
                    <a:pt x="74" y="13"/>
                    <a:pt x="43" y="32"/>
                  </a:cubicBezTo>
                  <a:cubicBezTo>
                    <a:pt x="19" y="56"/>
                    <a:pt x="0" y="87"/>
                    <a:pt x="0" y="131"/>
                  </a:cubicBezTo>
                  <a:cubicBezTo>
                    <a:pt x="0" y="162"/>
                    <a:pt x="12" y="193"/>
                    <a:pt x="31" y="211"/>
                  </a:cubicBezTo>
                  <a:cubicBezTo>
                    <a:pt x="50" y="230"/>
                    <a:pt x="87" y="242"/>
                    <a:pt x="130" y="254"/>
                  </a:cubicBezTo>
                  <a:lnTo>
                    <a:pt x="155" y="261"/>
                  </a:lnTo>
                  <a:cubicBezTo>
                    <a:pt x="198" y="267"/>
                    <a:pt x="229" y="279"/>
                    <a:pt x="241" y="285"/>
                  </a:cubicBezTo>
                  <a:cubicBezTo>
                    <a:pt x="254" y="298"/>
                    <a:pt x="260" y="316"/>
                    <a:pt x="260" y="335"/>
                  </a:cubicBezTo>
                  <a:cubicBezTo>
                    <a:pt x="260" y="353"/>
                    <a:pt x="254" y="372"/>
                    <a:pt x="235" y="384"/>
                  </a:cubicBezTo>
                  <a:cubicBezTo>
                    <a:pt x="217" y="397"/>
                    <a:pt x="192" y="403"/>
                    <a:pt x="155" y="403"/>
                  </a:cubicBezTo>
                  <a:cubicBezTo>
                    <a:pt x="130" y="403"/>
                    <a:pt x="105" y="397"/>
                    <a:pt x="81" y="391"/>
                  </a:cubicBezTo>
                  <a:cubicBezTo>
                    <a:pt x="50" y="384"/>
                    <a:pt x="25" y="372"/>
                    <a:pt x="0" y="360"/>
                  </a:cubicBezTo>
                  <a:lnTo>
                    <a:pt x="0" y="434"/>
                  </a:lnTo>
                  <a:cubicBezTo>
                    <a:pt x="25" y="440"/>
                    <a:pt x="56" y="446"/>
                    <a:pt x="81" y="453"/>
                  </a:cubicBezTo>
                  <a:cubicBezTo>
                    <a:pt x="105" y="459"/>
                    <a:pt x="130" y="459"/>
                    <a:pt x="155" y="459"/>
                  </a:cubicBezTo>
                  <a:cubicBezTo>
                    <a:pt x="211" y="459"/>
                    <a:pt x="254" y="446"/>
                    <a:pt x="285" y="428"/>
                  </a:cubicBezTo>
                  <a:cubicBezTo>
                    <a:pt x="316" y="403"/>
                    <a:pt x="334" y="366"/>
                    <a:pt x="334" y="329"/>
                  </a:cubicBezTo>
                  <a:cubicBezTo>
                    <a:pt x="334" y="292"/>
                    <a:pt x="322" y="267"/>
                    <a:pt x="303" y="242"/>
                  </a:cubicBezTo>
                  <a:cubicBezTo>
                    <a:pt x="279" y="223"/>
                    <a:pt x="248" y="211"/>
                    <a:pt x="192" y="199"/>
                  </a:cubicBezTo>
                  <a:lnTo>
                    <a:pt x="167" y="193"/>
                  </a:lnTo>
                  <a:cubicBezTo>
                    <a:pt x="130" y="186"/>
                    <a:pt x="105" y="174"/>
                    <a:pt x="93" y="168"/>
                  </a:cubicBezTo>
                  <a:cubicBezTo>
                    <a:pt x="81" y="155"/>
                    <a:pt x="74" y="143"/>
                    <a:pt x="74" y="124"/>
                  </a:cubicBezTo>
                  <a:cubicBezTo>
                    <a:pt x="74" y="106"/>
                    <a:pt x="81" y="87"/>
                    <a:pt x="99" y="75"/>
                  </a:cubicBezTo>
                  <a:cubicBezTo>
                    <a:pt x="118" y="63"/>
                    <a:pt x="142" y="63"/>
                    <a:pt x="180" y="63"/>
                  </a:cubicBezTo>
                  <a:cubicBezTo>
                    <a:pt x="204" y="63"/>
                    <a:pt x="223" y="63"/>
                    <a:pt x="248" y="69"/>
                  </a:cubicBezTo>
                  <a:cubicBezTo>
                    <a:pt x="272" y="75"/>
                    <a:pt x="291" y="81"/>
                    <a:pt x="310" y="93"/>
                  </a:cubicBezTo>
                  <a:lnTo>
                    <a:pt x="310" y="25"/>
                  </a:lnTo>
                  <a:cubicBezTo>
                    <a:pt x="291" y="13"/>
                    <a:pt x="272" y="7"/>
                    <a:pt x="248" y="7"/>
                  </a:cubicBezTo>
                  <a:cubicBezTo>
                    <a:pt x="223" y="1"/>
                    <a:pt x="198"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1"/>
            <p:cNvSpPr/>
            <p:nvPr/>
          </p:nvSpPr>
          <p:spPr>
            <a:xfrm>
              <a:off x="4360391" y="4113947"/>
              <a:ext cx="3997" cy="34717"/>
            </a:xfrm>
            <a:custGeom>
              <a:avLst/>
              <a:gdLst/>
              <a:ahLst/>
              <a:cxnLst/>
              <a:rect l="l" t="t" r="r" b="b"/>
              <a:pathLst>
                <a:path w="70" h="608" extrusionOk="0">
                  <a:moveTo>
                    <a:pt x="1" y="1"/>
                  </a:moveTo>
                  <a:lnTo>
                    <a:pt x="1" y="94"/>
                  </a:lnTo>
                  <a:lnTo>
                    <a:pt x="69" y="94"/>
                  </a:lnTo>
                  <a:lnTo>
                    <a:pt x="69" y="1"/>
                  </a:lnTo>
                  <a:close/>
                  <a:moveTo>
                    <a:pt x="1" y="168"/>
                  </a:moveTo>
                  <a:lnTo>
                    <a:pt x="1" y="607"/>
                  </a:lnTo>
                  <a:lnTo>
                    <a:pt x="69" y="607"/>
                  </a:lnTo>
                  <a:lnTo>
                    <a:pt x="69" y="16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1"/>
            <p:cNvSpPr/>
            <p:nvPr/>
          </p:nvSpPr>
          <p:spPr>
            <a:xfrm>
              <a:off x="4369984" y="4116460"/>
              <a:ext cx="15588" cy="32204"/>
            </a:xfrm>
            <a:custGeom>
              <a:avLst/>
              <a:gdLst/>
              <a:ahLst/>
              <a:cxnLst/>
              <a:rect l="l" t="t" r="r" b="b"/>
              <a:pathLst>
                <a:path w="273" h="564" extrusionOk="0">
                  <a:moveTo>
                    <a:pt x="56" y="0"/>
                  </a:moveTo>
                  <a:lnTo>
                    <a:pt x="56" y="124"/>
                  </a:lnTo>
                  <a:lnTo>
                    <a:pt x="0" y="124"/>
                  </a:lnTo>
                  <a:lnTo>
                    <a:pt x="0" y="186"/>
                  </a:lnTo>
                  <a:lnTo>
                    <a:pt x="56" y="186"/>
                  </a:lnTo>
                  <a:lnTo>
                    <a:pt x="56" y="421"/>
                  </a:lnTo>
                  <a:cubicBezTo>
                    <a:pt x="56" y="477"/>
                    <a:pt x="62" y="514"/>
                    <a:pt x="87" y="532"/>
                  </a:cubicBezTo>
                  <a:cubicBezTo>
                    <a:pt x="105" y="557"/>
                    <a:pt x="143" y="563"/>
                    <a:pt x="198" y="563"/>
                  </a:cubicBezTo>
                  <a:lnTo>
                    <a:pt x="273" y="563"/>
                  </a:lnTo>
                  <a:lnTo>
                    <a:pt x="273" y="508"/>
                  </a:lnTo>
                  <a:lnTo>
                    <a:pt x="198" y="508"/>
                  </a:lnTo>
                  <a:cubicBezTo>
                    <a:pt x="167" y="508"/>
                    <a:pt x="149" y="501"/>
                    <a:pt x="143" y="489"/>
                  </a:cubicBezTo>
                  <a:cubicBezTo>
                    <a:pt x="130" y="483"/>
                    <a:pt x="124" y="458"/>
                    <a:pt x="124" y="421"/>
                  </a:cubicBezTo>
                  <a:lnTo>
                    <a:pt x="124" y="186"/>
                  </a:lnTo>
                  <a:lnTo>
                    <a:pt x="273" y="186"/>
                  </a:lnTo>
                  <a:lnTo>
                    <a:pt x="273" y="124"/>
                  </a:lnTo>
                  <a:lnTo>
                    <a:pt x="124" y="124"/>
                  </a:lnTo>
                  <a:lnTo>
                    <a:pt x="1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1"/>
            <p:cNvSpPr/>
            <p:nvPr/>
          </p:nvSpPr>
          <p:spPr>
            <a:xfrm>
              <a:off x="4611059" y="3670339"/>
              <a:ext cx="533828" cy="533828"/>
            </a:xfrm>
            <a:custGeom>
              <a:avLst/>
              <a:gdLst/>
              <a:ahLst/>
              <a:cxnLst/>
              <a:rect l="l" t="t" r="r" b="b"/>
              <a:pathLst>
                <a:path w="9349" h="9349" extrusionOk="0">
                  <a:moveTo>
                    <a:pt x="359" y="0"/>
                  </a:moveTo>
                  <a:cubicBezTo>
                    <a:pt x="161" y="0"/>
                    <a:pt x="0" y="155"/>
                    <a:pt x="0" y="353"/>
                  </a:cubicBezTo>
                  <a:lnTo>
                    <a:pt x="0" y="8989"/>
                  </a:lnTo>
                  <a:cubicBezTo>
                    <a:pt x="0" y="9187"/>
                    <a:pt x="161" y="9348"/>
                    <a:pt x="359" y="9348"/>
                  </a:cubicBezTo>
                  <a:lnTo>
                    <a:pt x="8995" y="9348"/>
                  </a:lnTo>
                  <a:cubicBezTo>
                    <a:pt x="9193" y="9348"/>
                    <a:pt x="9348" y="9187"/>
                    <a:pt x="9348" y="8989"/>
                  </a:cubicBezTo>
                  <a:lnTo>
                    <a:pt x="9348" y="353"/>
                  </a:lnTo>
                  <a:cubicBezTo>
                    <a:pt x="9348" y="155"/>
                    <a:pt x="9193" y="0"/>
                    <a:pt x="8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1"/>
            <p:cNvSpPr/>
            <p:nvPr/>
          </p:nvSpPr>
          <p:spPr>
            <a:xfrm>
              <a:off x="4751753" y="3913870"/>
              <a:ext cx="52018" cy="117455"/>
            </a:xfrm>
            <a:custGeom>
              <a:avLst/>
              <a:gdLst/>
              <a:ahLst/>
              <a:cxnLst/>
              <a:rect l="l" t="t" r="r" b="b"/>
              <a:pathLst>
                <a:path w="911" h="2057" extrusionOk="0">
                  <a:moveTo>
                    <a:pt x="0" y="1"/>
                  </a:moveTo>
                  <a:lnTo>
                    <a:pt x="0" y="2056"/>
                  </a:lnTo>
                  <a:lnTo>
                    <a:pt x="910" y="2056"/>
                  </a:lnTo>
                  <a:lnTo>
                    <a:pt x="9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1"/>
            <p:cNvSpPr/>
            <p:nvPr/>
          </p:nvSpPr>
          <p:spPr>
            <a:xfrm>
              <a:off x="4736907" y="3904677"/>
              <a:ext cx="80968" cy="18443"/>
            </a:xfrm>
            <a:custGeom>
              <a:avLst/>
              <a:gdLst/>
              <a:ahLst/>
              <a:cxnLst/>
              <a:rect l="l" t="t" r="r" b="b"/>
              <a:pathLst>
                <a:path w="1418" h="323" extrusionOk="0">
                  <a:moveTo>
                    <a:pt x="0" y="1"/>
                  </a:moveTo>
                  <a:lnTo>
                    <a:pt x="0" y="323"/>
                  </a:lnTo>
                  <a:lnTo>
                    <a:pt x="1418" y="323"/>
                  </a:lnTo>
                  <a:lnTo>
                    <a:pt x="14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1"/>
            <p:cNvSpPr/>
            <p:nvPr/>
          </p:nvSpPr>
          <p:spPr>
            <a:xfrm>
              <a:off x="4959597" y="3913870"/>
              <a:ext cx="52018" cy="117055"/>
            </a:xfrm>
            <a:custGeom>
              <a:avLst/>
              <a:gdLst/>
              <a:ahLst/>
              <a:cxnLst/>
              <a:rect l="l" t="t" r="r" b="b"/>
              <a:pathLst>
                <a:path w="911" h="2050" extrusionOk="0">
                  <a:moveTo>
                    <a:pt x="0" y="1"/>
                  </a:moveTo>
                  <a:lnTo>
                    <a:pt x="0" y="2050"/>
                  </a:lnTo>
                  <a:lnTo>
                    <a:pt x="910" y="2050"/>
                  </a:lnTo>
                  <a:lnTo>
                    <a:pt x="9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1"/>
            <p:cNvSpPr/>
            <p:nvPr/>
          </p:nvSpPr>
          <p:spPr>
            <a:xfrm>
              <a:off x="4945436" y="3904677"/>
              <a:ext cx="81025" cy="18443"/>
            </a:xfrm>
            <a:custGeom>
              <a:avLst/>
              <a:gdLst/>
              <a:ahLst/>
              <a:cxnLst/>
              <a:rect l="l" t="t" r="r" b="b"/>
              <a:pathLst>
                <a:path w="1419" h="323" extrusionOk="0">
                  <a:moveTo>
                    <a:pt x="1" y="1"/>
                  </a:moveTo>
                  <a:lnTo>
                    <a:pt x="1" y="323"/>
                  </a:lnTo>
                  <a:lnTo>
                    <a:pt x="1418" y="323"/>
                  </a:lnTo>
                  <a:lnTo>
                    <a:pt x="14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1"/>
            <p:cNvSpPr/>
            <p:nvPr/>
          </p:nvSpPr>
          <p:spPr>
            <a:xfrm>
              <a:off x="4822100" y="3735376"/>
              <a:ext cx="119510" cy="119510"/>
            </a:xfrm>
            <a:custGeom>
              <a:avLst/>
              <a:gdLst/>
              <a:ahLst/>
              <a:cxnLst/>
              <a:rect l="l" t="t" r="r" b="b"/>
              <a:pathLst>
                <a:path w="2093" h="2093" extrusionOk="0">
                  <a:moveTo>
                    <a:pt x="0" y="0"/>
                  </a:moveTo>
                  <a:lnTo>
                    <a:pt x="0" y="2093"/>
                  </a:lnTo>
                  <a:lnTo>
                    <a:pt x="2092" y="2093"/>
                  </a:lnTo>
                  <a:lnTo>
                    <a:pt x="20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1"/>
            <p:cNvSpPr/>
            <p:nvPr/>
          </p:nvSpPr>
          <p:spPr>
            <a:xfrm>
              <a:off x="4799089" y="3803610"/>
              <a:ext cx="165133" cy="227315"/>
            </a:xfrm>
            <a:custGeom>
              <a:avLst/>
              <a:gdLst/>
              <a:ahLst/>
              <a:cxnLst/>
              <a:rect l="l" t="t" r="r" b="b"/>
              <a:pathLst>
                <a:path w="2892" h="3981" extrusionOk="0">
                  <a:moveTo>
                    <a:pt x="1" y="0"/>
                  </a:moveTo>
                  <a:lnTo>
                    <a:pt x="1" y="3981"/>
                  </a:lnTo>
                  <a:lnTo>
                    <a:pt x="2892" y="3981"/>
                  </a:lnTo>
                  <a:lnTo>
                    <a:pt x="28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1"/>
            <p:cNvSpPr/>
            <p:nvPr/>
          </p:nvSpPr>
          <p:spPr>
            <a:xfrm>
              <a:off x="4866638" y="3794759"/>
              <a:ext cx="74972" cy="75372"/>
            </a:xfrm>
            <a:custGeom>
              <a:avLst/>
              <a:gdLst/>
              <a:ahLst/>
              <a:cxnLst/>
              <a:rect l="l" t="t" r="r" b="b"/>
              <a:pathLst>
                <a:path w="1313" h="1320" extrusionOk="0">
                  <a:moveTo>
                    <a:pt x="539" y="0"/>
                  </a:moveTo>
                  <a:cubicBezTo>
                    <a:pt x="328" y="273"/>
                    <a:pt x="291" y="576"/>
                    <a:pt x="0" y="644"/>
                  </a:cubicBezTo>
                  <a:lnTo>
                    <a:pt x="0" y="1047"/>
                  </a:lnTo>
                  <a:cubicBezTo>
                    <a:pt x="0" y="1195"/>
                    <a:pt x="118" y="1319"/>
                    <a:pt x="266" y="1319"/>
                  </a:cubicBezTo>
                  <a:cubicBezTo>
                    <a:pt x="415" y="1319"/>
                    <a:pt x="539" y="1195"/>
                    <a:pt x="539" y="1047"/>
                  </a:cubicBezTo>
                  <a:lnTo>
                    <a:pt x="539" y="545"/>
                  </a:lnTo>
                  <a:lnTo>
                    <a:pt x="1040" y="545"/>
                  </a:lnTo>
                  <a:cubicBezTo>
                    <a:pt x="1189" y="545"/>
                    <a:pt x="1312" y="421"/>
                    <a:pt x="1312" y="273"/>
                  </a:cubicBezTo>
                  <a:cubicBezTo>
                    <a:pt x="1312" y="124"/>
                    <a:pt x="1189" y="7"/>
                    <a:pt x="1040" y="7"/>
                  </a:cubicBezTo>
                  <a:lnTo>
                    <a:pt x="539" y="7"/>
                  </a:lnTo>
                  <a:lnTo>
                    <a:pt x="5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1"/>
            <p:cNvSpPr/>
            <p:nvPr/>
          </p:nvSpPr>
          <p:spPr>
            <a:xfrm>
              <a:off x="4822100" y="3750564"/>
              <a:ext cx="75315" cy="81025"/>
            </a:xfrm>
            <a:custGeom>
              <a:avLst/>
              <a:gdLst/>
              <a:ahLst/>
              <a:cxnLst/>
              <a:rect l="l" t="t" r="r" b="b"/>
              <a:pathLst>
                <a:path w="1319" h="1419" extrusionOk="0">
                  <a:moveTo>
                    <a:pt x="1046" y="1"/>
                  </a:moveTo>
                  <a:cubicBezTo>
                    <a:pt x="898" y="1"/>
                    <a:pt x="780" y="124"/>
                    <a:pt x="780" y="273"/>
                  </a:cubicBezTo>
                  <a:lnTo>
                    <a:pt x="780" y="781"/>
                  </a:lnTo>
                  <a:lnTo>
                    <a:pt x="272" y="781"/>
                  </a:lnTo>
                  <a:cubicBezTo>
                    <a:pt x="124" y="781"/>
                    <a:pt x="0" y="898"/>
                    <a:pt x="0" y="1047"/>
                  </a:cubicBezTo>
                  <a:cubicBezTo>
                    <a:pt x="0" y="1195"/>
                    <a:pt x="124" y="1319"/>
                    <a:pt x="272" y="1319"/>
                  </a:cubicBezTo>
                  <a:lnTo>
                    <a:pt x="780" y="1319"/>
                  </a:lnTo>
                  <a:lnTo>
                    <a:pt x="780" y="1418"/>
                  </a:lnTo>
                  <a:cubicBezTo>
                    <a:pt x="1071" y="1350"/>
                    <a:pt x="1108" y="1047"/>
                    <a:pt x="1319" y="774"/>
                  </a:cubicBezTo>
                  <a:lnTo>
                    <a:pt x="1319" y="273"/>
                  </a:lnTo>
                  <a:cubicBezTo>
                    <a:pt x="1319" y="124"/>
                    <a:pt x="1195" y="1"/>
                    <a:pt x="10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1"/>
            <p:cNvSpPr/>
            <p:nvPr/>
          </p:nvSpPr>
          <p:spPr>
            <a:xfrm>
              <a:off x="4813593" y="3883150"/>
              <a:ext cx="46023" cy="26894"/>
            </a:xfrm>
            <a:custGeom>
              <a:avLst/>
              <a:gdLst/>
              <a:ahLst/>
              <a:cxnLst/>
              <a:rect l="l" t="t" r="r" b="b"/>
              <a:pathLst>
                <a:path w="806" h="471" extrusionOk="0">
                  <a:moveTo>
                    <a:pt x="0" y="0"/>
                  </a:moveTo>
                  <a:lnTo>
                    <a:pt x="0" y="471"/>
                  </a:lnTo>
                  <a:lnTo>
                    <a:pt x="805" y="471"/>
                  </a:lnTo>
                  <a:lnTo>
                    <a:pt x="8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1"/>
            <p:cNvSpPr/>
            <p:nvPr/>
          </p:nvSpPr>
          <p:spPr>
            <a:xfrm>
              <a:off x="4813593" y="3923063"/>
              <a:ext cx="46023" cy="26951"/>
            </a:xfrm>
            <a:custGeom>
              <a:avLst/>
              <a:gdLst/>
              <a:ahLst/>
              <a:cxnLst/>
              <a:rect l="l" t="t" r="r" b="b"/>
              <a:pathLst>
                <a:path w="806" h="472" extrusionOk="0">
                  <a:moveTo>
                    <a:pt x="0" y="1"/>
                  </a:moveTo>
                  <a:lnTo>
                    <a:pt x="0" y="471"/>
                  </a:lnTo>
                  <a:lnTo>
                    <a:pt x="805" y="471"/>
                  </a:lnTo>
                  <a:lnTo>
                    <a:pt x="8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1"/>
            <p:cNvSpPr/>
            <p:nvPr/>
          </p:nvSpPr>
          <p:spPr>
            <a:xfrm>
              <a:off x="4813593" y="3963033"/>
              <a:ext cx="46023" cy="26894"/>
            </a:xfrm>
            <a:custGeom>
              <a:avLst/>
              <a:gdLst/>
              <a:ahLst/>
              <a:cxnLst/>
              <a:rect l="l" t="t" r="r" b="b"/>
              <a:pathLst>
                <a:path w="806" h="471" extrusionOk="0">
                  <a:moveTo>
                    <a:pt x="0" y="0"/>
                  </a:moveTo>
                  <a:lnTo>
                    <a:pt x="0" y="471"/>
                  </a:lnTo>
                  <a:lnTo>
                    <a:pt x="805" y="471"/>
                  </a:lnTo>
                  <a:lnTo>
                    <a:pt x="8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1"/>
            <p:cNvSpPr/>
            <p:nvPr/>
          </p:nvSpPr>
          <p:spPr>
            <a:xfrm>
              <a:off x="4904096" y="3883150"/>
              <a:ext cx="46023" cy="26894"/>
            </a:xfrm>
            <a:custGeom>
              <a:avLst/>
              <a:gdLst/>
              <a:ahLst/>
              <a:cxnLst/>
              <a:rect l="l" t="t" r="r" b="b"/>
              <a:pathLst>
                <a:path w="806" h="471" extrusionOk="0">
                  <a:moveTo>
                    <a:pt x="0" y="0"/>
                  </a:moveTo>
                  <a:lnTo>
                    <a:pt x="0" y="471"/>
                  </a:lnTo>
                  <a:lnTo>
                    <a:pt x="805" y="471"/>
                  </a:lnTo>
                  <a:lnTo>
                    <a:pt x="8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1"/>
            <p:cNvSpPr/>
            <p:nvPr/>
          </p:nvSpPr>
          <p:spPr>
            <a:xfrm>
              <a:off x="4904096" y="3923063"/>
              <a:ext cx="46023" cy="26951"/>
            </a:xfrm>
            <a:custGeom>
              <a:avLst/>
              <a:gdLst/>
              <a:ahLst/>
              <a:cxnLst/>
              <a:rect l="l" t="t" r="r" b="b"/>
              <a:pathLst>
                <a:path w="806" h="472" extrusionOk="0">
                  <a:moveTo>
                    <a:pt x="0" y="1"/>
                  </a:moveTo>
                  <a:lnTo>
                    <a:pt x="0" y="471"/>
                  </a:lnTo>
                  <a:lnTo>
                    <a:pt x="805" y="471"/>
                  </a:lnTo>
                  <a:lnTo>
                    <a:pt x="8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1"/>
            <p:cNvSpPr/>
            <p:nvPr/>
          </p:nvSpPr>
          <p:spPr>
            <a:xfrm>
              <a:off x="4904096" y="3963033"/>
              <a:ext cx="46023" cy="26894"/>
            </a:xfrm>
            <a:custGeom>
              <a:avLst/>
              <a:gdLst/>
              <a:ahLst/>
              <a:cxnLst/>
              <a:rect l="l" t="t" r="r" b="b"/>
              <a:pathLst>
                <a:path w="806" h="471" extrusionOk="0">
                  <a:moveTo>
                    <a:pt x="0" y="0"/>
                  </a:moveTo>
                  <a:lnTo>
                    <a:pt x="0" y="471"/>
                  </a:lnTo>
                  <a:lnTo>
                    <a:pt x="805" y="471"/>
                  </a:lnTo>
                  <a:lnTo>
                    <a:pt x="8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1"/>
            <p:cNvSpPr/>
            <p:nvPr/>
          </p:nvSpPr>
          <p:spPr>
            <a:xfrm>
              <a:off x="4774708" y="4115375"/>
              <a:ext cx="23754" cy="30434"/>
            </a:xfrm>
            <a:custGeom>
              <a:avLst/>
              <a:gdLst/>
              <a:ahLst/>
              <a:cxnLst/>
              <a:rect l="l" t="t" r="r" b="b"/>
              <a:pathLst>
                <a:path w="416" h="533" extrusionOk="0">
                  <a:moveTo>
                    <a:pt x="248" y="0"/>
                  </a:moveTo>
                  <a:cubicBezTo>
                    <a:pt x="174" y="0"/>
                    <a:pt x="112" y="25"/>
                    <a:pt x="69" y="75"/>
                  </a:cubicBezTo>
                  <a:cubicBezTo>
                    <a:pt x="19" y="118"/>
                    <a:pt x="0" y="186"/>
                    <a:pt x="0" y="267"/>
                  </a:cubicBezTo>
                  <a:cubicBezTo>
                    <a:pt x="0" y="353"/>
                    <a:pt x="19" y="415"/>
                    <a:pt x="69" y="465"/>
                  </a:cubicBezTo>
                  <a:cubicBezTo>
                    <a:pt x="112" y="514"/>
                    <a:pt x="174" y="533"/>
                    <a:pt x="248" y="533"/>
                  </a:cubicBezTo>
                  <a:cubicBezTo>
                    <a:pt x="279" y="533"/>
                    <a:pt x="310" y="533"/>
                    <a:pt x="335" y="520"/>
                  </a:cubicBezTo>
                  <a:cubicBezTo>
                    <a:pt x="366" y="514"/>
                    <a:pt x="390" y="502"/>
                    <a:pt x="415" y="483"/>
                  </a:cubicBezTo>
                  <a:lnTo>
                    <a:pt x="415" y="415"/>
                  </a:lnTo>
                  <a:cubicBezTo>
                    <a:pt x="390" y="434"/>
                    <a:pt x="366" y="452"/>
                    <a:pt x="341" y="465"/>
                  </a:cubicBezTo>
                  <a:cubicBezTo>
                    <a:pt x="316" y="471"/>
                    <a:pt x="285" y="477"/>
                    <a:pt x="254" y="477"/>
                  </a:cubicBezTo>
                  <a:cubicBezTo>
                    <a:pt x="199" y="477"/>
                    <a:pt x="149" y="459"/>
                    <a:pt x="118" y="421"/>
                  </a:cubicBezTo>
                  <a:cubicBezTo>
                    <a:pt x="87" y="390"/>
                    <a:pt x="75" y="335"/>
                    <a:pt x="75" y="267"/>
                  </a:cubicBezTo>
                  <a:cubicBezTo>
                    <a:pt x="75" y="199"/>
                    <a:pt x="87" y="149"/>
                    <a:pt x="118" y="112"/>
                  </a:cubicBezTo>
                  <a:cubicBezTo>
                    <a:pt x="149" y="75"/>
                    <a:pt x="199" y="56"/>
                    <a:pt x="254" y="56"/>
                  </a:cubicBezTo>
                  <a:cubicBezTo>
                    <a:pt x="285" y="56"/>
                    <a:pt x="316" y="62"/>
                    <a:pt x="341" y="75"/>
                  </a:cubicBezTo>
                  <a:cubicBezTo>
                    <a:pt x="366" y="87"/>
                    <a:pt x="390" y="99"/>
                    <a:pt x="415" y="124"/>
                  </a:cubicBezTo>
                  <a:lnTo>
                    <a:pt x="415" y="50"/>
                  </a:lnTo>
                  <a:cubicBezTo>
                    <a:pt x="390" y="31"/>
                    <a:pt x="366" y="19"/>
                    <a:pt x="341" y="13"/>
                  </a:cubicBezTo>
                  <a:cubicBezTo>
                    <a:pt x="310" y="7"/>
                    <a:pt x="279" y="0"/>
                    <a:pt x="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1"/>
            <p:cNvSpPr/>
            <p:nvPr/>
          </p:nvSpPr>
          <p:spPr>
            <a:xfrm>
              <a:off x="4804399" y="4114690"/>
              <a:ext cx="3597" cy="30777"/>
            </a:xfrm>
            <a:custGeom>
              <a:avLst/>
              <a:gdLst/>
              <a:ahLst/>
              <a:cxnLst/>
              <a:rect l="l" t="t" r="r" b="b"/>
              <a:pathLst>
                <a:path w="63" h="539" extrusionOk="0">
                  <a:moveTo>
                    <a:pt x="0" y="0"/>
                  </a:moveTo>
                  <a:lnTo>
                    <a:pt x="0" y="539"/>
                  </a:lnTo>
                  <a:lnTo>
                    <a:pt x="62" y="539"/>
                  </a:lnTo>
                  <a:lnTo>
                    <a:pt x="62" y="0"/>
                  </a:lnTo>
                  <a:close/>
                </a:path>
              </a:pathLst>
            </a:custGeom>
            <a:solidFill>
              <a:srgbClr val="1B5F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1"/>
            <p:cNvSpPr/>
            <p:nvPr/>
          </p:nvSpPr>
          <p:spPr>
            <a:xfrm>
              <a:off x="4815705" y="4114690"/>
              <a:ext cx="3597" cy="30777"/>
            </a:xfrm>
            <a:custGeom>
              <a:avLst/>
              <a:gdLst/>
              <a:ahLst/>
              <a:cxnLst/>
              <a:rect l="l" t="t" r="r" b="b"/>
              <a:pathLst>
                <a:path w="63" h="539" extrusionOk="0">
                  <a:moveTo>
                    <a:pt x="1" y="0"/>
                  </a:moveTo>
                  <a:lnTo>
                    <a:pt x="1" y="81"/>
                  </a:lnTo>
                  <a:lnTo>
                    <a:pt x="62" y="81"/>
                  </a:lnTo>
                  <a:lnTo>
                    <a:pt x="62" y="0"/>
                  </a:lnTo>
                  <a:close/>
                  <a:moveTo>
                    <a:pt x="1" y="149"/>
                  </a:moveTo>
                  <a:lnTo>
                    <a:pt x="1" y="539"/>
                  </a:lnTo>
                  <a:lnTo>
                    <a:pt x="62" y="539"/>
                  </a:lnTo>
                  <a:lnTo>
                    <a:pt x="62" y="14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1"/>
            <p:cNvSpPr/>
            <p:nvPr/>
          </p:nvSpPr>
          <p:spPr>
            <a:xfrm>
              <a:off x="4826668" y="4122798"/>
              <a:ext cx="18443" cy="22669"/>
            </a:xfrm>
            <a:custGeom>
              <a:avLst/>
              <a:gdLst/>
              <a:ahLst/>
              <a:cxnLst/>
              <a:rect l="l" t="t" r="r" b="b"/>
              <a:pathLst>
                <a:path w="323" h="397" extrusionOk="0">
                  <a:moveTo>
                    <a:pt x="192" y="0"/>
                  </a:moveTo>
                  <a:cubicBezTo>
                    <a:pt x="161" y="0"/>
                    <a:pt x="137" y="7"/>
                    <a:pt x="118" y="19"/>
                  </a:cubicBezTo>
                  <a:cubicBezTo>
                    <a:pt x="100" y="25"/>
                    <a:pt x="81" y="44"/>
                    <a:pt x="62" y="69"/>
                  </a:cubicBezTo>
                  <a:lnTo>
                    <a:pt x="62" y="7"/>
                  </a:lnTo>
                  <a:lnTo>
                    <a:pt x="1" y="7"/>
                  </a:lnTo>
                  <a:lnTo>
                    <a:pt x="1" y="397"/>
                  </a:lnTo>
                  <a:lnTo>
                    <a:pt x="62" y="397"/>
                  </a:lnTo>
                  <a:lnTo>
                    <a:pt x="62" y="174"/>
                  </a:lnTo>
                  <a:cubicBezTo>
                    <a:pt x="62" y="137"/>
                    <a:pt x="75" y="112"/>
                    <a:pt x="93" y="87"/>
                  </a:cubicBezTo>
                  <a:cubicBezTo>
                    <a:pt x="112" y="62"/>
                    <a:pt x="143" y="56"/>
                    <a:pt x="174" y="56"/>
                  </a:cubicBezTo>
                  <a:cubicBezTo>
                    <a:pt x="205" y="56"/>
                    <a:pt x="223" y="62"/>
                    <a:pt x="242" y="81"/>
                  </a:cubicBezTo>
                  <a:cubicBezTo>
                    <a:pt x="254" y="99"/>
                    <a:pt x="261" y="124"/>
                    <a:pt x="261" y="161"/>
                  </a:cubicBezTo>
                  <a:lnTo>
                    <a:pt x="261" y="397"/>
                  </a:lnTo>
                  <a:lnTo>
                    <a:pt x="322" y="397"/>
                  </a:lnTo>
                  <a:lnTo>
                    <a:pt x="322" y="161"/>
                  </a:lnTo>
                  <a:cubicBezTo>
                    <a:pt x="322" y="106"/>
                    <a:pt x="310" y="69"/>
                    <a:pt x="291" y="38"/>
                  </a:cubicBezTo>
                  <a:cubicBezTo>
                    <a:pt x="267" y="13"/>
                    <a:pt x="236" y="0"/>
                    <a:pt x="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1"/>
            <p:cNvSpPr/>
            <p:nvPr/>
          </p:nvSpPr>
          <p:spPr>
            <a:xfrm>
              <a:off x="4852478" y="4114690"/>
              <a:ext cx="3597" cy="30777"/>
            </a:xfrm>
            <a:custGeom>
              <a:avLst/>
              <a:gdLst/>
              <a:ahLst/>
              <a:cxnLst/>
              <a:rect l="l" t="t" r="r" b="b"/>
              <a:pathLst>
                <a:path w="63" h="539" extrusionOk="0">
                  <a:moveTo>
                    <a:pt x="0" y="0"/>
                  </a:moveTo>
                  <a:lnTo>
                    <a:pt x="0" y="81"/>
                  </a:lnTo>
                  <a:lnTo>
                    <a:pt x="62" y="81"/>
                  </a:lnTo>
                  <a:lnTo>
                    <a:pt x="62" y="0"/>
                  </a:lnTo>
                  <a:close/>
                  <a:moveTo>
                    <a:pt x="0" y="149"/>
                  </a:moveTo>
                  <a:lnTo>
                    <a:pt x="0" y="539"/>
                  </a:lnTo>
                  <a:lnTo>
                    <a:pt x="62" y="539"/>
                  </a:lnTo>
                  <a:lnTo>
                    <a:pt x="62" y="14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1"/>
            <p:cNvSpPr/>
            <p:nvPr/>
          </p:nvSpPr>
          <p:spPr>
            <a:xfrm>
              <a:off x="4862013" y="4122798"/>
              <a:ext cx="17758" cy="23011"/>
            </a:xfrm>
            <a:custGeom>
              <a:avLst/>
              <a:gdLst/>
              <a:ahLst/>
              <a:cxnLst/>
              <a:rect l="l" t="t" r="r" b="b"/>
              <a:pathLst>
                <a:path w="311" h="403" extrusionOk="0">
                  <a:moveTo>
                    <a:pt x="199" y="0"/>
                  </a:moveTo>
                  <a:cubicBezTo>
                    <a:pt x="137" y="0"/>
                    <a:pt x="87" y="19"/>
                    <a:pt x="56" y="56"/>
                  </a:cubicBezTo>
                  <a:cubicBezTo>
                    <a:pt x="19" y="87"/>
                    <a:pt x="1" y="137"/>
                    <a:pt x="1" y="205"/>
                  </a:cubicBezTo>
                  <a:cubicBezTo>
                    <a:pt x="1" y="267"/>
                    <a:pt x="19" y="316"/>
                    <a:pt x="50" y="353"/>
                  </a:cubicBezTo>
                  <a:cubicBezTo>
                    <a:pt x="87" y="384"/>
                    <a:pt x="131" y="403"/>
                    <a:pt x="192" y="403"/>
                  </a:cubicBezTo>
                  <a:cubicBezTo>
                    <a:pt x="211" y="403"/>
                    <a:pt x="236" y="403"/>
                    <a:pt x="254" y="397"/>
                  </a:cubicBezTo>
                  <a:cubicBezTo>
                    <a:pt x="273" y="397"/>
                    <a:pt x="292" y="390"/>
                    <a:pt x="310" y="378"/>
                  </a:cubicBezTo>
                  <a:lnTo>
                    <a:pt x="310" y="322"/>
                  </a:lnTo>
                  <a:cubicBezTo>
                    <a:pt x="292" y="335"/>
                    <a:pt x="273" y="341"/>
                    <a:pt x="254" y="347"/>
                  </a:cubicBezTo>
                  <a:cubicBezTo>
                    <a:pt x="236" y="347"/>
                    <a:pt x="217" y="353"/>
                    <a:pt x="199" y="353"/>
                  </a:cubicBezTo>
                  <a:cubicBezTo>
                    <a:pt x="155" y="353"/>
                    <a:pt x="124" y="341"/>
                    <a:pt x="100" y="310"/>
                  </a:cubicBezTo>
                  <a:cubicBezTo>
                    <a:pt x="81" y="285"/>
                    <a:pt x="69" y="248"/>
                    <a:pt x="69" y="205"/>
                  </a:cubicBezTo>
                  <a:cubicBezTo>
                    <a:pt x="69" y="155"/>
                    <a:pt x="81" y="118"/>
                    <a:pt x="100" y="93"/>
                  </a:cubicBezTo>
                  <a:cubicBezTo>
                    <a:pt x="124" y="69"/>
                    <a:pt x="155" y="50"/>
                    <a:pt x="199" y="50"/>
                  </a:cubicBezTo>
                  <a:cubicBezTo>
                    <a:pt x="217" y="50"/>
                    <a:pt x="236" y="56"/>
                    <a:pt x="254" y="62"/>
                  </a:cubicBezTo>
                  <a:cubicBezTo>
                    <a:pt x="273" y="69"/>
                    <a:pt x="292" y="75"/>
                    <a:pt x="310" y="81"/>
                  </a:cubicBezTo>
                  <a:lnTo>
                    <a:pt x="310" y="25"/>
                  </a:lnTo>
                  <a:cubicBezTo>
                    <a:pt x="292" y="13"/>
                    <a:pt x="273" y="7"/>
                    <a:pt x="254" y="7"/>
                  </a:cubicBezTo>
                  <a:cubicBezTo>
                    <a:pt x="236" y="0"/>
                    <a:pt x="217" y="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1"/>
            <p:cNvSpPr/>
            <p:nvPr/>
          </p:nvSpPr>
          <p:spPr>
            <a:xfrm>
              <a:off x="4896330" y="4123141"/>
              <a:ext cx="21241" cy="22326"/>
            </a:xfrm>
            <a:custGeom>
              <a:avLst/>
              <a:gdLst/>
              <a:ahLst/>
              <a:cxnLst/>
              <a:rect l="l" t="t" r="r" b="b"/>
              <a:pathLst>
                <a:path w="372" h="391" extrusionOk="0">
                  <a:moveTo>
                    <a:pt x="0" y="1"/>
                  </a:moveTo>
                  <a:lnTo>
                    <a:pt x="142" y="391"/>
                  </a:lnTo>
                  <a:lnTo>
                    <a:pt x="229" y="391"/>
                  </a:lnTo>
                  <a:lnTo>
                    <a:pt x="372" y="1"/>
                  </a:lnTo>
                  <a:lnTo>
                    <a:pt x="303" y="1"/>
                  </a:lnTo>
                  <a:lnTo>
                    <a:pt x="186" y="329"/>
                  </a:lnTo>
                  <a:lnTo>
                    <a:pt x="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1"/>
            <p:cNvSpPr/>
            <p:nvPr/>
          </p:nvSpPr>
          <p:spPr>
            <a:xfrm>
              <a:off x="4922825" y="4114690"/>
              <a:ext cx="3597" cy="30777"/>
            </a:xfrm>
            <a:custGeom>
              <a:avLst/>
              <a:gdLst/>
              <a:ahLst/>
              <a:cxnLst/>
              <a:rect l="l" t="t" r="r" b="b"/>
              <a:pathLst>
                <a:path w="63" h="539" extrusionOk="0">
                  <a:moveTo>
                    <a:pt x="0" y="0"/>
                  </a:moveTo>
                  <a:lnTo>
                    <a:pt x="0" y="81"/>
                  </a:lnTo>
                  <a:lnTo>
                    <a:pt x="62" y="81"/>
                  </a:lnTo>
                  <a:lnTo>
                    <a:pt x="62" y="0"/>
                  </a:lnTo>
                  <a:close/>
                  <a:moveTo>
                    <a:pt x="0" y="149"/>
                  </a:moveTo>
                  <a:lnTo>
                    <a:pt x="0" y="539"/>
                  </a:lnTo>
                  <a:lnTo>
                    <a:pt x="62" y="539"/>
                  </a:lnTo>
                  <a:lnTo>
                    <a:pt x="62" y="14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81"/>
            <p:cNvSpPr/>
            <p:nvPr/>
          </p:nvSpPr>
          <p:spPr>
            <a:xfrm>
              <a:off x="4932360" y="4122798"/>
              <a:ext cx="16673" cy="23011"/>
            </a:xfrm>
            <a:custGeom>
              <a:avLst/>
              <a:gdLst/>
              <a:ahLst/>
              <a:cxnLst/>
              <a:rect l="l" t="t" r="r" b="b"/>
              <a:pathLst>
                <a:path w="292" h="403" extrusionOk="0">
                  <a:moveTo>
                    <a:pt x="149" y="0"/>
                  </a:moveTo>
                  <a:cubicBezTo>
                    <a:pt x="100" y="0"/>
                    <a:pt x="69" y="7"/>
                    <a:pt x="38" y="31"/>
                  </a:cubicBezTo>
                  <a:cubicBezTo>
                    <a:pt x="13" y="50"/>
                    <a:pt x="1" y="75"/>
                    <a:pt x="1" y="112"/>
                  </a:cubicBezTo>
                  <a:cubicBezTo>
                    <a:pt x="1" y="143"/>
                    <a:pt x="13" y="168"/>
                    <a:pt x="25" y="186"/>
                  </a:cubicBezTo>
                  <a:cubicBezTo>
                    <a:pt x="44" y="199"/>
                    <a:pt x="75" y="211"/>
                    <a:pt x="112" y="223"/>
                  </a:cubicBezTo>
                  <a:lnTo>
                    <a:pt x="137" y="229"/>
                  </a:lnTo>
                  <a:cubicBezTo>
                    <a:pt x="174" y="236"/>
                    <a:pt x="199" y="242"/>
                    <a:pt x="211" y="254"/>
                  </a:cubicBezTo>
                  <a:cubicBezTo>
                    <a:pt x="223" y="260"/>
                    <a:pt x="230" y="279"/>
                    <a:pt x="230" y="291"/>
                  </a:cubicBezTo>
                  <a:cubicBezTo>
                    <a:pt x="230" y="310"/>
                    <a:pt x="223" y="329"/>
                    <a:pt x="205" y="335"/>
                  </a:cubicBezTo>
                  <a:cubicBezTo>
                    <a:pt x="186" y="347"/>
                    <a:pt x="168" y="353"/>
                    <a:pt x="137" y="353"/>
                  </a:cubicBezTo>
                  <a:cubicBezTo>
                    <a:pt x="112" y="353"/>
                    <a:pt x="93" y="347"/>
                    <a:pt x="69" y="341"/>
                  </a:cubicBezTo>
                  <a:cubicBezTo>
                    <a:pt x="44" y="335"/>
                    <a:pt x="19" y="329"/>
                    <a:pt x="1" y="316"/>
                  </a:cubicBezTo>
                  <a:lnTo>
                    <a:pt x="1" y="378"/>
                  </a:lnTo>
                  <a:cubicBezTo>
                    <a:pt x="25" y="390"/>
                    <a:pt x="44" y="397"/>
                    <a:pt x="69" y="397"/>
                  </a:cubicBezTo>
                  <a:cubicBezTo>
                    <a:pt x="93" y="403"/>
                    <a:pt x="112" y="403"/>
                    <a:pt x="137" y="403"/>
                  </a:cubicBezTo>
                  <a:cubicBezTo>
                    <a:pt x="186" y="403"/>
                    <a:pt x="223" y="397"/>
                    <a:pt x="248" y="372"/>
                  </a:cubicBezTo>
                  <a:cubicBezTo>
                    <a:pt x="279" y="353"/>
                    <a:pt x="291" y="322"/>
                    <a:pt x="291" y="291"/>
                  </a:cubicBezTo>
                  <a:cubicBezTo>
                    <a:pt x="291" y="254"/>
                    <a:pt x="285" y="229"/>
                    <a:pt x="267" y="217"/>
                  </a:cubicBezTo>
                  <a:cubicBezTo>
                    <a:pt x="248" y="199"/>
                    <a:pt x="217" y="186"/>
                    <a:pt x="168" y="174"/>
                  </a:cubicBezTo>
                  <a:lnTo>
                    <a:pt x="149" y="168"/>
                  </a:lnTo>
                  <a:cubicBezTo>
                    <a:pt x="112" y="161"/>
                    <a:pt x="93" y="155"/>
                    <a:pt x="81" y="143"/>
                  </a:cubicBezTo>
                  <a:cubicBezTo>
                    <a:pt x="69" y="137"/>
                    <a:pt x="62" y="124"/>
                    <a:pt x="62" y="112"/>
                  </a:cubicBezTo>
                  <a:cubicBezTo>
                    <a:pt x="62" y="93"/>
                    <a:pt x="69" y="75"/>
                    <a:pt x="87" y="69"/>
                  </a:cubicBezTo>
                  <a:cubicBezTo>
                    <a:pt x="100" y="56"/>
                    <a:pt x="124" y="50"/>
                    <a:pt x="155" y="50"/>
                  </a:cubicBezTo>
                  <a:cubicBezTo>
                    <a:pt x="180" y="50"/>
                    <a:pt x="199" y="56"/>
                    <a:pt x="217" y="62"/>
                  </a:cubicBezTo>
                  <a:cubicBezTo>
                    <a:pt x="236" y="62"/>
                    <a:pt x="254" y="69"/>
                    <a:pt x="273" y="81"/>
                  </a:cubicBezTo>
                  <a:lnTo>
                    <a:pt x="273" y="19"/>
                  </a:lnTo>
                  <a:cubicBezTo>
                    <a:pt x="254" y="13"/>
                    <a:pt x="236" y="7"/>
                    <a:pt x="217" y="7"/>
                  </a:cubicBezTo>
                  <a:cubicBezTo>
                    <a:pt x="192" y="0"/>
                    <a:pt x="174" y="0"/>
                    <a:pt x="1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81"/>
            <p:cNvSpPr/>
            <p:nvPr/>
          </p:nvSpPr>
          <p:spPr>
            <a:xfrm>
              <a:off x="4954972" y="4114690"/>
              <a:ext cx="3597" cy="30777"/>
            </a:xfrm>
            <a:custGeom>
              <a:avLst/>
              <a:gdLst/>
              <a:ahLst/>
              <a:cxnLst/>
              <a:rect l="l" t="t" r="r" b="b"/>
              <a:pathLst>
                <a:path w="63" h="539" extrusionOk="0">
                  <a:moveTo>
                    <a:pt x="1" y="0"/>
                  </a:moveTo>
                  <a:lnTo>
                    <a:pt x="1" y="81"/>
                  </a:lnTo>
                  <a:lnTo>
                    <a:pt x="63" y="81"/>
                  </a:lnTo>
                  <a:lnTo>
                    <a:pt x="63" y="0"/>
                  </a:lnTo>
                  <a:close/>
                  <a:moveTo>
                    <a:pt x="1" y="149"/>
                  </a:moveTo>
                  <a:lnTo>
                    <a:pt x="1" y="539"/>
                  </a:lnTo>
                  <a:lnTo>
                    <a:pt x="63" y="539"/>
                  </a:lnTo>
                  <a:lnTo>
                    <a:pt x="63" y="14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1"/>
            <p:cNvSpPr/>
            <p:nvPr/>
          </p:nvSpPr>
          <p:spPr>
            <a:xfrm>
              <a:off x="4963480" y="4117145"/>
              <a:ext cx="13818" cy="28322"/>
            </a:xfrm>
            <a:custGeom>
              <a:avLst/>
              <a:gdLst/>
              <a:ahLst/>
              <a:cxnLst/>
              <a:rect l="l" t="t" r="r" b="b"/>
              <a:pathLst>
                <a:path w="242" h="496" extrusionOk="0">
                  <a:moveTo>
                    <a:pt x="44" y="0"/>
                  </a:moveTo>
                  <a:lnTo>
                    <a:pt x="44" y="106"/>
                  </a:lnTo>
                  <a:lnTo>
                    <a:pt x="0" y="106"/>
                  </a:lnTo>
                  <a:lnTo>
                    <a:pt x="0" y="155"/>
                  </a:lnTo>
                  <a:lnTo>
                    <a:pt x="44" y="155"/>
                  </a:lnTo>
                  <a:lnTo>
                    <a:pt x="44" y="366"/>
                  </a:lnTo>
                  <a:cubicBezTo>
                    <a:pt x="44" y="415"/>
                    <a:pt x="56" y="446"/>
                    <a:pt x="75" y="465"/>
                  </a:cubicBezTo>
                  <a:cubicBezTo>
                    <a:pt x="93" y="483"/>
                    <a:pt x="124" y="496"/>
                    <a:pt x="174" y="496"/>
                  </a:cubicBezTo>
                  <a:lnTo>
                    <a:pt x="242" y="496"/>
                  </a:lnTo>
                  <a:lnTo>
                    <a:pt x="242" y="440"/>
                  </a:lnTo>
                  <a:lnTo>
                    <a:pt x="174" y="440"/>
                  </a:lnTo>
                  <a:cubicBezTo>
                    <a:pt x="149" y="440"/>
                    <a:pt x="130" y="434"/>
                    <a:pt x="124" y="428"/>
                  </a:cubicBezTo>
                  <a:cubicBezTo>
                    <a:pt x="112" y="421"/>
                    <a:pt x="112" y="397"/>
                    <a:pt x="112" y="366"/>
                  </a:cubicBezTo>
                  <a:lnTo>
                    <a:pt x="112" y="155"/>
                  </a:lnTo>
                  <a:lnTo>
                    <a:pt x="242" y="155"/>
                  </a:lnTo>
                  <a:lnTo>
                    <a:pt x="242" y="106"/>
                  </a:lnTo>
                  <a:lnTo>
                    <a:pt x="112" y="106"/>
                  </a:lnTo>
                  <a:lnTo>
                    <a:pt x="1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1"/>
            <p:cNvSpPr/>
            <p:nvPr/>
          </p:nvSpPr>
          <p:spPr>
            <a:xfrm>
              <a:off x="4609975" y="3087806"/>
              <a:ext cx="536283" cy="536283"/>
            </a:xfrm>
            <a:custGeom>
              <a:avLst/>
              <a:gdLst/>
              <a:ahLst/>
              <a:cxnLst/>
              <a:rect l="l" t="t" r="r" b="b"/>
              <a:pathLst>
                <a:path w="9392" h="9392" extrusionOk="0">
                  <a:moveTo>
                    <a:pt x="353" y="0"/>
                  </a:moveTo>
                  <a:cubicBezTo>
                    <a:pt x="162" y="0"/>
                    <a:pt x="1" y="161"/>
                    <a:pt x="1" y="359"/>
                  </a:cubicBezTo>
                  <a:lnTo>
                    <a:pt x="1" y="9039"/>
                  </a:lnTo>
                  <a:cubicBezTo>
                    <a:pt x="1" y="9237"/>
                    <a:pt x="162" y="9391"/>
                    <a:pt x="353" y="9391"/>
                  </a:cubicBezTo>
                  <a:lnTo>
                    <a:pt x="9033" y="9391"/>
                  </a:lnTo>
                  <a:cubicBezTo>
                    <a:pt x="9231" y="9391"/>
                    <a:pt x="9392" y="9237"/>
                    <a:pt x="9392" y="9039"/>
                  </a:cubicBezTo>
                  <a:lnTo>
                    <a:pt x="9392" y="359"/>
                  </a:lnTo>
                  <a:cubicBezTo>
                    <a:pt x="9392" y="161"/>
                    <a:pt x="9231" y="0"/>
                    <a:pt x="9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1"/>
            <p:cNvSpPr/>
            <p:nvPr/>
          </p:nvSpPr>
          <p:spPr>
            <a:xfrm>
              <a:off x="4788868" y="3152843"/>
              <a:ext cx="196595" cy="291324"/>
            </a:xfrm>
            <a:custGeom>
              <a:avLst/>
              <a:gdLst/>
              <a:ahLst/>
              <a:cxnLst/>
              <a:rect l="l" t="t" r="r" b="b"/>
              <a:pathLst>
                <a:path w="3443" h="5102" extrusionOk="0">
                  <a:moveTo>
                    <a:pt x="390" y="0"/>
                  </a:moveTo>
                  <a:cubicBezTo>
                    <a:pt x="173" y="0"/>
                    <a:pt x="0" y="174"/>
                    <a:pt x="0" y="390"/>
                  </a:cubicBezTo>
                  <a:lnTo>
                    <a:pt x="0" y="4711"/>
                  </a:lnTo>
                  <a:cubicBezTo>
                    <a:pt x="0" y="4928"/>
                    <a:pt x="173" y="5101"/>
                    <a:pt x="390" y="5101"/>
                  </a:cubicBezTo>
                  <a:lnTo>
                    <a:pt x="3052" y="5101"/>
                  </a:lnTo>
                  <a:cubicBezTo>
                    <a:pt x="3269" y="5101"/>
                    <a:pt x="3442" y="4922"/>
                    <a:pt x="3442" y="4711"/>
                  </a:cubicBezTo>
                  <a:lnTo>
                    <a:pt x="3442" y="390"/>
                  </a:lnTo>
                  <a:cubicBezTo>
                    <a:pt x="3442" y="174"/>
                    <a:pt x="3269" y="0"/>
                    <a:pt x="30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1"/>
            <p:cNvSpPr/>
            <p:nvPr/>
          </p:nvSpPr>
          <p:spPr>
            <a:xfrm>
              <a:off x="4810738" y="3185333"/>
              <a:ext cx="152800" cy="302630"/>
            </a:xfrm>
            <a:custGeom>
              <a:avLst/>
              <a:gdLst/>
              <a:ahLst/>
              <a:cxnLst/>
              <a:rect l="l" t="t" r="r" b="b"/>
              <a:pathLst>
                <a:path w="2676" h="5300" extrusionOk="0">
                  <a:moveTo>
                    <a:pt x="261" y="1"/>
                  </a:moveTo>
                  <a:cubicBezTo>
                    <a:pt x="119" y="1"/>
                    <a:pt x="1" y="112"/>
                    <a:pt x="1" y="261"/>
                  </a:cubicBezTo>
                  <a:lnTo>
                    <a:pt x="1" y="3703"/>
                  </a:lnTo>
                  <a:cubicBezTo>
                    <a:pt x="1" y="3845"/>
                    <a:pt x="119" y="3963"/>
                    <a:pt x="261" y="3963"/>
                  </a:cubicBezTo>
                  <a:lnTo>
                    <a:pt x="1066" y="3963"/>
                  </a:lnTo>
                  <a:lnTo>
                    <a:pt x="1066" y="5300"/>
                  </a:lnTo>
                  <a:lnTo>
                    <a:pt x="1536" y="5300"/>
                  </a:lnTo>
                  <a:lnTo>
                    <a:pt x="1536" y="3963"/>
                  </a:lnTo>
                  <a:lnTo>
                    <a:pt x="2415" y="3963"/>
                  </a:lnTo>
                  <a:cubicBezTo>
                    <a:pt x="2558" y="3963"/>
                    <a:pt x="2675" y="3845"/>
                    <a:pt x="2675" y="3703"/>
                  </a:cubicBezTo>
                  <a:lnTo>
                    <a:pt x="2675" y="261"/>
                  </a:lnTo>
                  <a:cubicBezTo>
                    <a:pt x="2675" y="112"/>
                    <a:pt x="2558" y="1"/>
                    <a:pt x="24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1"/>
            <p:cNvSpPr/>
            <p:nvPr/>
          </p:nvSpPr>
          <p:spPr>
            <a:xfrm>
              <a:off x="4810738" y="3185333"/>
              <a:ext cx="152800" cy="119967"/>
            </a:xfrm>
            <a:custGeom>
              <a:avLst/>
              <a:gdLst/>
              <a:ahLst/>
              <a:cxnLst/>
              <a:rect l="l" t="t" r="r" b="b"/>
              <a:pathLst>
                <a:path w="2676" h="2101" extrusionOk="0">
                  <a:moveTo>
                    <a:pt x="261" y="1"/>
                  </a:moveTo>
                  <a:cubicBezTo>
                    <a:pt x="119" y="1"/>
                    <a:pt x="1" y="112"/>
                    <a:pt x="1" y="261"/>
                  </a:cubicBezTo>
                  <a:lnTo>
                    <a:pt x="1" y="2081"/>
                  </a:lnTo>
                  <a:cubicBezTo>
                    <a:pt x="83" y="2093"/>
                    <a:pt x="175" y="2100"/>
                    <a:pt x="275" y="2100"/>
                  </a:cubicBezTo>
                  <a:cubicBezTo>
                    <a:pt x="704" y="2100"/>
                    <a:pt x="1273" y="1954"/>
                    <a:pt x="1765" y="1332"/>
                  </a:cubicBezTo>
                  <a:cubicBezTo>
                    <a:pt x="2131" y="874"/>
                    <a:pt x="2440" y="731"/>
                    <a:pt x="2675" y="725"/>
                  </a:cubicBezTo>
                  <a:lnTo>
                    <a:pt x="2675" y="261"/>
                  </a:lnTo>
                  <a:cubicBezTo>
                    <a:pt x="2675" y="112"/>
                    <a:pt x="2558" y="1"/>
                    <a:pt x="2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81"/>
            <p:cNvSpPr/>
            <p:nvPr/>
          </p:nvSpPr>
          <p:spPr>
            <a:xfrm>
              <a:off x="4775393" y="3548031"/>
              <a:ext cx="20956" cy="29407"/>
            </a:xfrm>
            <a:custGeom>
              <a:avLst/>
              <a:gdLst/>
              <a:ahLst/>
              <a:cxnLst/>
              <a:rect l="l" t="t" r="r" b="b"/>
              <a:pathLst>
                <a:path w="367" h="515" extrusionOk="0">
                  <a:moveTo>
                    <a:pt x="174" y="56"/>
                  </a:moveTo>
                  <a:cubicBezTo>
                    <a:pt x="211" y="56"/>
                    <a:pt x="236" y="62"/>
                    <a:pt x="255" y="75"/>
                  </a:cubicBezTo>
                  <a:cubicBezTo>
                    <a:pt x="267" y="87"/>
                    <a:pt x="279" y="106"/>
                    <a:pt x="279" y="137"/>
                  </a:cubicBezTo>
                  <a:cubicBezTo>
                    <a:pt x="279" y="161"/>
                    <a:pt x="267" y="180"/>
                    <a:pt x="255" y="192"/>
                  </a:cubicBezTo>
                  <a:cubicBezTo>
                    <a:pt x="236" y="205"/>
                    <a:pt x="211" y="211"/>
                    <a:pt x="174" y="211"/>
                  </a:cubicBezTo>
                  <a:lnTo>
                    <a:pt x="75" y="211"/>
                  </a:lnTo>
                  <a:lnTo>
                    <a:pt x="75" y="56"/>
                  </a:lnTo>
                  <a:close/>
                  <a:moveTo>
                    <a:pt x="187" y="267"/>
                  </a:moveTo>
                  <a:cubicBezTo>
                    <a:pt x="224" y="267"/>
                    <a:pt x="248" y="273"/>
                    <a:pt x="267" y="291"/>
                  </a:cubicBezTo>
                  <a:cubicBezTo>
                    <a:pt x="286" y="304"/>
                    <a:pt x="298" y="329"/>
                    <a:pt x="298" y="359"/>
                  </a:cubicBezTo>
                  <a:cubicBezTo>
                    <a:pt x="298" y="397"/>
                    <a:pt x="286" y="415"/>
                    <a:pt x="267" y="434"/>
                  </a:cubicBezTo>
                  <a:cubicBezTo>
                    <a:pt x="248" y="446"/>
                    <a:pt x="224" y="459"/>
                    <a:pt x="187" y="459"/>
                  </a:cubicBezTo>
                  <a:lnTo>
                    <a:pt x="75" y="459"/>
                  </a:lnTo>
                  <a:lnTo>
                    <a:pt x="75" y="267"/>
                  </a:lnTo>
                  <a:close/>
                  <a:moveTo>
                    <a:pt x="1" y="0"/>
                  </a:moveTo>
                  <a:lnTo>
                    <a:pt x="1" y="514"/>
                  </a:lnTo>
                  <a:lnTo>
                    <a:pt x="187" y="514"/>
                  </a:lnTo>
                  <a:cubicBezTo>
                    <a:pt x="248" y="514"/>
                    <a:pt x="292" y="502"/>
                    <a:pt x="323" y="477"/>
                  </a:cubicBezTo>
                  <a:cubicBezTo>
                    <a:pt x="354" y="452"/>
                    <a:pt x="366" y="415"/>
                    <a:pt x="366" y="372"/>
                  </a:cubicBezTo>
                  <a:cubicBezTo>
                    <a:pt x="366" y="335"/>
                    <a:pt x="360" y="304"/>
                    <a:pt x="341" y="285"/>
                  </a:cubicBezTo>
                  <a:cubicBezTo>
                    <a:pt x="323" y="260"/>
                    <a:pt x="292" y="242"/>
                    <a:pt x="261" y="236"/>
                  </a:cubicBezTo>
                  <a:cubicBezTo>
                    <a:pt x="292" y="229"/>
                    <a:pt x="310" y="217"/>
                    <a:pt x="323" y="199"/>
                  </a:cubicBezTo>
                  <a:cubicBezTo>
                    <a:pt x="341" y="180"/>
                    <a:pt x="348" y="155"/>
                    <a:pt x="348" y="124"/>
                  </a:cubicBezTo>
                  <a:cubicBezTo>
                    <a:pt x="348" y="87"/>
                    <a:pt x="335" y="56"/>
                    <a:pt x="304" y="31"/>
                  </a:cubicBezTo>
                  <a:cubicBezTo>
                    <a:pt x="273" y="7"/>
                    <a:pt x="236"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1"/>
            <p:cNvSpPr/>
            <p:nvPr/>
          </p:nvSpPr>
          <p:spPr>
            <a:xfrm>
              <a:off x="4802972" y="3546604"/>
              <a:ext cx="3940" cy="30834"/>
            </a:xfrm>
            <a:custGeom>
              <a:avLst/>
              <a:gdLst/>
              <a:ahLst/>
              <a:cxnLst/>
              <a:rect l="l" t="t" r="r" b="b"/>
              <a:pathLst>
                <a:path w="69" h="540" extrusionOk="0">
                  <a:moveTo>
                    <a:pt x="1" y="1"/>
                  </a:moveTo>
                  <a:lnTo>
                    <a:pt x="1" y="539"/>
                  </a:lnTo>
                  <a:lnTo>
                    <a:pt x="69" y="539"/>
                  </a:lnTo>
                  <a:lnTo>
                    <a:pt x="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1"/>
            <p:cNvSpPr/>
            <p:nvPr/>
          </p:nvSpPr>
          <p:spPr>
            <a:xfrm>
              <a:off x="4812508" y="3554769"/>
              <a:ext cx="20556" cy="23354"/>
            </a:xfrm>
            <a:custGeom>
              <a:avLst/>
              <a:gdLst/>
              <a:ahLst/>
              <a:cxnLst/>
              <a:rect l="l" t="t" r="r" b="b"/>
              <a:pathLst>
                <a:path w="360" h="409" extrusionOk="0">
                  <a:moveTo>
                    <a:pt x="180" y="56"/>
                  </a:moveTo>
                  <a:cubicBezTo>
                    <a:pt x="218" y="56"/>
                    <a:pt x="242" y="68"/>
                    <a:pt x="261" y="93"/>
                  </a:cubicBezTo>
                  <a:cubicBezTo>
                    <a:pt x="279" y="124"/>
                    <a:pt x="292" y="155"/>
                    <a:pt x="292" y="204"/>
                  </a:cubicBezTo>
                  <a:cubicBezTo>
                    <a:pt x="292" y="248"/>
                    <a:pt x="279" y="285"/>
                    <a:pt x="261" y="310"/>
                  </a:cubicBezTo>
                  <a:cubicBezTo>
                    <a:pt x="242" y="341"/>
                    <a:pt x="218" y="353"/>
                    <a:pt x="180" y="353"/>
                  </a:cubicBezTo>
                  <a:cubicBezTo>
                    <a:pt x="149" y="353"/>
                    <a:pt x="118" y="341"/>
                    <a:pt x="100" y="310"/>
                  </a:cubicBezTo>
                  <a:cubicBezTo>
                    <a:pt x="81" y="285"/>
                    <a:pt x="69" y="248"/>
                    <a:pt x="69" y="204"/>
                  </a:cubicBezTo>
                  <a:cubicBezTo>
                    <a:pt x="69" y="155"/>
                    <a:pt x="81" y="118"/>
                    <a:pt x="100" y="93"/>
                  </a:cubicBezTo>
                  <a:cubicBezTo>
                    <a:pt x="118" y="68"/>
                    <a:pt x="149" y="56"/>
                    <a:pt x="180" y="56"/>
                  </a:cubicBezTo>
                  <a:close/>
                  <a:moveTo>
                    <a:pt x="180" y="0"/>
                  </a:moveTo>
                  <a:cubicBezTo>
                    <a:pt x="125" y="0"/>
                    <a:pt x="81" y="19"/>
                    <a:pt x="50" y="56"/>
                  </a:cubicBezTo>
                  <a:cubicBezTo>
                    <a:pt x="19" y="93"/>
                    <a:pt x="1" y="142"/>
                    <a:pt x="1" y="204"/>
                  </a:cubicBezTo>
                  <a:cubicBezTo>
                    <a:pt x="1" y="266"/>
                    <a:pt x="19" y="316"/>
                    <a:pt x="50" y="353"/>
                  </a:cubicBezTo>
                  <a:cubicBezTo>
                    <a:pt x="81" y="390"/>
                    <a:pt x="125" y="409"/>
                    <a:pt x="180" y="409"/>
                  </a:cubicBezTo>
                  <a:cubicBezTo>
                    <a:pt x="236" y="409"/>
                    <a:pt x="279" y="390"/>
                    <a:pt x="310" y="353"/>
                  </a:cubicBezTo>
                  <a:cubicBezTo>
                    <a:pt x="341" y="316"/>
                    <a:pt x="360" y="266"/>
                    <a:pt x="360" y="204"/>
                  </a:cubicBezTo>
                  <a:cubicBezTo>
                    <a:pt x="360" y="142"/>
                    <a:pt x="341" y="93"/>
                    <a:pt x="310" y="56"/>
                  </a:cubicBezTo>
                  <a:cubicBezTo>
                    <a:pt x="279" y="19"/>
                    <a:pt x="236"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1"/>
            <p:cNvSpPr/>
            <p:nvPr/>
          </p:nvSpPr>
          <p:spPr>
            <a:xfrm>
              <a:off x="4837289" y="3554769"/>
              <a:ext cx="20556" cy="23354"/>
            </a:xfrm>
            <a:custGeom>
              <a:avLst/>
              <a:gdLst/>
              <a:ahLst/>
              <a:cxnLst/>
              <a:rect l="l" t="t" r="r" b="b"/>
              <a:pathLst>
                <a:path w="360" h="409" extrusionOk="0">
                  <a:moveTo>
                    <a:pt x="180" y="56"/>
                  </a:moveTo>
                  <a:cubicBezTo>
                    <a:pt x="211" y="56"/>
                    <a:pt x="242" y="68"/>
                    <a:pt x="260" y="93"/>
                  </a:cubicBezTo>
                  <a:cubicBezTo>
                    <a:pt x="279" y="124"/>
                    <a:pt x="291" y="155"/>
                    <a:pt x="291" y="204"/>
                  </a:cubicBezTo>
                  <a:cubicBezTo>
                    <a:pt x="291" y="248"/>
                    <a:pt x="279" y="285"/>
                    <a:pt x="260" y="310"/>
                  </a:cubicBezTo>
                  <a:cubicBezTo>
                    <a:pt x="242" y="341"/>
                    <a:pt x="211" y="353"/>
                    <a:pt x="180" y="353"/>
                  </a:cubicBezTo>
                  <a:cubicBezTo>
                    <a:pt x="143" y="353"/>
                    <a:pt x="118" y="341"/>
                    <a:pt x="99" y="310"/>
                  </a:cubicBezTo>
                  <a:cubicBezTo>
                    <a:pt x="81" y="285"/>
                    <a:pt x="68" y="248"/>
                    <a:pt x="68" y="204"/>
                  </a:cubicBezTo>
                  <a:cubicBezTo>
                    <a:pt x="68" y="155"/>
                    <a:pt x="81" y="118"/>
                    <a:pt x="99" y="93"/>
                  </a:cubicBezTo>
                  <a:cubicBezTo>
                    <a:pt x="118" y="68"/>
                    <a:pt x="143" y="56"/>
                    <a:pt x="180" y="56"/>
                  </a:cubicBezTo>
                  <a:close/>
                  <a:moveTo>
                    <a:pt x="180" y="0"/>
                  </a:moveTo>
                  <a:cubicBezTo>
                    <a:pt x="124" y="0"/>
                    <a:pt x="81" y="19"/>
                    <a:pt x="50" y="56"/>
                  </a:cubicBezTo>
                  <a:cubicBezTo>
                    <a:pt x="19" y="93"/>
                    <a:pt x="0" y="142"/>
                    <a:pt x="0" y="204"/>
                  </a:cubicBezTo>
                  <a:cubicBezTo>
                    <a:pt x="0" y="266"/>
                    <a:pt x="19" y="316"/>
                    <a:pt x="50" y="353"/>
                  </a:cubicBezTo>
                  <a:cubicBezTo>
                    <a:pt x="81" y="390"/>
                    <a:pt x="124" y="409"/>
                    <a:pt x="180" y="409"/>
                  </a:cubicBezTo>
                  <a:cubicBezTo>
                    <a:pt x="235" y="409"/>
                    <a:pt x="279" y="390"/>
                    <a:pt x="310" y="353"/>
                  </a:cubicBezTo>
                  <a:cubicBezTo>
                    <a:pt x="341" y="316"/>
                    <a:pt x="359" y="266"/>
                    <a:pt x="359" y="204"/>
                  </a:cubicBezTo>
                  <a:cubicBezTo>
                    <a:pt x="359" y="142"/>
                    <a:pt x="341" y="93"/>
                    <a:pt x="310" y="56"/>
                  </a:cubicBezTo>
                  <a:cubicBezTo>
                    <a:pt x="279" y="19"/>
                    <a:pt x="235"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1"/>
            <p:cNvSpPr/>
            <p:nvPr/>
          </p:nvSpPr>
          <p:spPr>
            <a:xfrm>
              <a:off x="4862013" y="3546604"/>
              <a:ext cx="19871" cy="31519"/>
            </a:xfrm>
            <a:custGeom>
              <a:avLst/>
              <a:gdLst/>
              <a:ahLst/>
              <a:cxnLst/>
              <a:rect l="l" t="t" r="r" b="b"/>
              <a:pathLst>
                <a:path w="348" h="552" extrusionOk="0">
                  <a:moveTo>
                    <a:pt x="174" y="199"/>
                  </a:moveTo>
                  <a:cubicBezTo>
                    <a:pt x="211" y="199"/>
                    <a:pt x="236" y="211"/>
                    <a:pt x="254" y="236"/>
                  </a:cubicBezTo>
                  <a:cubicBezTo>
                    <a:pt x="273" y="261"/>
                    <a:pt x="285" y="298"/>
                    <a:pt x="285" y="347"/>
                  </a:cubicBezTo>
                  <a:cubicBezTo>
                    <a:pt x="285" y="391"/>
                    <a:pt x="273" y="428"/>
                    <a:pt x="254" y="459"/>
                  </a:cubicBezTo>
                  <a:cubicBezTo>
                    <a:pt x="236" y="484"/>
                    <a:pt x="211" y="496"/>
                    <a:pt x="174" y="496"/>
                  </a:cubicBezTo>
                  <a:cubicBezTo>
                    <a:pt x="143" y="496"/>
                    <a:pt x="118" y="484"/>
                    <a:pt x="93" y="459"/>
                  </a:cubicBezTo>
                  <a:cubicBezTo>
                    <a:pt x="75" y="428"/>
                    <a:pt x="69" y="391"/>
                    <a:pt x="69" y="347"/>
                  </a:cubicBezTo>
                  <a:cubicBezTo>
                    <a:pt x="69" y="298"/>
                    <a:pt x="75" y="261"/>
                    <a:pt x="93" y="236"/>
                  </a:cubicBezTo>
                  <a:cubicBezTo>
                    <a:pt x="118" y="211"/>
                    <a:pt x="143" y="199"/>
                    <a:pt x="174" y="199"/>
                  </a:cubicBezTo>
                  <a:close/>
                  <a:moveTo>
                    <a:pt x="285" y="1"/>
                  </a:moveTo>
                  <a:lnTo>
                    <a:pt x="285" y="211"/>
                  </a:lnTo>
                  <a:cubicBezTo>
                    <a:pt x="273" y="186"/>
                    <a:pt x="254" y="174"/>
                    <a:pt x="236" y="162"/>
                  </a:cubicBezTo>
                  <a:cubicBezTo>
                    <a:pt x="211" y="149"/>
                    <a:pt x="186" y="143"/>
                    <a:pt x="162" y="143"/>
                  </a:cubicBezTo>
                  <a:cubicBezTo>
                    <a:pt x="112" y="143"/>
                    <a:pt x="75" y="162"/>
                    <a:pt x="44" y="199"/>
                  </a:cubicBezTo>
                  <a:cubicBezTo>
                    <a:pt x="19" y="236"/>
                    <a:pt x="1" y="285"/>
                    <a:pt x="1" y="347"/>
                  </a:cubicBezTo>
                  <a:cubicBezTo>
                    <a:pt x="1" y="409"/>
                    <a:pt x="19" y="459"/>
                    <a:pt x="44" y="496"/>
                  </a:cubicBezTo>
                  <a:cubicBezTo>
                    <a:pt x="75" y="533"/>
                    <a:pt x="112" y="552"/>
                    <a:pt x="162" y="552"/>
                  </a:cubicBezTo>
                  <a:cubicBezTo>
                    <a:pt x="186" y="552"/>
                    <a:pt x="211" y="545"/>
                    <a:pt x="236" y="533"/>
                  </a:cubicBezTo>
                  <a:cubicBezTo>
                    <a:pt x="254" y="521"/>
                    <a:pt x="273" y="502"/>
                    <a:pt x="285" y="484"/>
                  </a:cubicBezTo>
                  <a:lnTo>
                    <a:pt x="285" y="539"/>
                  </a:lnTo>
                  <a:lnTo>
                    <a:pt x="347" y="539"/>
                  </a:lnTo>
                  <a:lnTo>
                    <a:pt x="3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1"/>
            <p:cNvSpPr/>
            <p:nvPr/>
          </p:nvSpPr>
          <p:spPr>
            <a:xfrm>
              <a:off x="4899471" y="3549059"/>
              <a:ext cx="13875" cy="28379"/>
            </a:xfrm>
            <a:custGeom>
              <a:avLst/>
              <a:gdLst/>
              <a:ahLst/>
              <a:cxnLst/>
              <a:rect l="l" t="t" r="r" b="b"/>
              <a:pathLst>
                <a:path w="243" h="497" extrusionOk="0">
                  <a:moveTo>
                    <a:pt x="44" y="1"/>
                  </a:moveTo>
                  <a:lnTo>
                    <a:pt x="44" y="112"/>
                  </a:lnTo>
                  <a:lnTo>
                    <a:pt x="1" y="112"/>
                  </a:lnTo>
                  <a:lnTo>
                    <a:pt x="1" y="156"/>
                  </a:lnTo>
                  <a:lnTo>
                    <a:pt x="44" y="156"/>
                  </a:lnTo>
                  <a:lnTo>
                    <a:pt x="44" y="366"/>
                  </a:lnTo>
                  <a:cubicBezTo>
                    <a:pt x="44" y="416"/>
                    <a:pt x="57" y="453"/>
                    <a:pt x="75" y="471"/>
                  </a:cubicBezTo>
                  <a:cubicBezTo>
                    <a:pt x="94" y="490"/>
                    <a:pt x="125" y="496"/>
                    <a:pt x="174" y="496"/>
                  </a:cubicBezTo>
                  <a:lnTo>
                    <a:pt x="242" y="496"/>
                  </a:lnTo>
                  <a:lnTo>
                    <a:pt x="242" y="441"/>
                  </a:lnTo>
                  <a:lnTo>
                    <a:pt x="174" y="441"/>
                  </a:lnTo>
                  <a:cubicBezTo>
                    <a:pt x="149" y="441"/>
                    <a:pt x="131" y="441"/>
                    <a:pt x="125" y="428"/>
                  </a:cubicBezTo>
                  <a:cubicBezTo>
                    <a:pt x="112" y="422"/>
                    <a:pt x="112" y="403"/>
                    <a:pt x="112" y="366"/>
                  </a:cubicBezTo>
                  <a:lnTo>
                    <a:pt x="112" y="156"/>
                  </a:lnTo>
                  <a:lnTo>
                    <a:pt x="242" y="156"/>
                  </a:lnTo>
                  <a:lnTo>
                    <a:pt x="242" y="112"/>
                  </a:lnTo>
                  <a:lnTo>
                    <a:pt x="112" y="112"/>
                  </a:lnTo>
                  <a:lnTo>
                    <a:pt x="1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81"/>
            <p:cNvSpPr/>
            <p:nvPr/>
          </p:nvSpPr>
          <p:spPr>
            <a:xfrm>
              <a:off x="4916429" y="3554769"/>
              <a:ext cx="20556" cy="23354"/>
            </a:xfrm>
            <a:custGeom>
              <a:avLst/>
              <a:gdLst/>
              <a:ahLst/>
              <a:cxnLst/>
              <a:rect l="l" t="t" r="r" b="b"/>
              <a:pathLst>
                <a:path w="360" h="409" extrusionOk="0">
                  <a:moveTo>
                    <a:pt x="193" y="56"/>
                  </a:moveTo>
                  <a:cubicBezTo>
                    <a:pt x="224" y="56"/>
                    <a:pt x="249" y="62"/>
                    <a:pt x="267" y="87"/>
                  </a:cubicBezTo>
                  <a:cubicBezTo>
                    <a:pt x="286" y="105"/>
                    <a:pt x="292" y="136"/>
                    <a:pt x="298" y="167"/>
                  </a:cubicBezTo>
                  <a:lnTo>
                    <a:pt x="69" y="167"/>
                  </a:lnTo>
                  <a:cubicBezTo>
                    <a:pt x="69" y="130"/>
                    <a:pt x="81" y="105"/>
                    <a:pt x="106" y="87"/>
                  </a:cubicBezTo>
                  <a:cubicBezTo>
                    <a:pt x="125" y="62"/>
                    <a:pt x="156" y="56"/>
                    <a:pt x="193" y="56"/>
                  </a:cubicBezTo>
                  <a:close/>
                  <a:moveTo>
                    <a:pt x="193" y="0"/>
                  </a:moveTo>
                  <a:cubicBezTo>
                    <a:pt x="131" y="0"/>
                    <a:pt x="88" y="19"/>
                    <a:pt x="50" y="56"/>
                  </a:cubicBezTo>
                  <a:cubicBezTo>
                    <a:pt x="20" y="93"/>
                    <a:pt x="1" y="142"/>
                    <a:pt x="1" y="204"/>
                  </a:cubicBezTo>
                  <a:cubicBezTo>
                    <a:pt x="1" y="266"/>
                    <a:pt x="20" y="316"/>
                    <a:pt x="57" y="353"/>
                  </a:cubicBezTo>
                  <a:cubicBezTo>
                    <a:pt x="88" y="390"/>
                    <a:pt x="137" y="409"/>
                    <a:pt x="199" y="409"/>
                  </a:cubicBezTo>
                  <a:cubicBezTo>
                    <a:pt x="224" y="409"/>
                    <a:pt x="249" y="402"/>
                    <a:pt x="273" y="396"/>
                  </a:cubicBezTo>
                  <a:cubicBezTo>
                    <a:pt x="298" y="396"/>
                    <a:pt x="323" y="384"/>
                    <a:pt x="341" y="378"/>
                  </a:cubicBezTo>
                  <a:lnTo>
                    <a:pt x="341" y="316"/>
                  </a:lnTo>
                  <a:cubicBezTo>
                    <a:pt x="323" y="328"/>
                    <a:pt x="298" y="334"/>
                    <a:pt x="273" y="341"/>
                  </a:cubicBezTo>
                  <a:cubicBezTo>
                    <a:pt x="255" y="347"/>
                    <a:pt x="230" y="353"/>
                    <a:pt x="205" y="353"/>
                  </a:cubicBezTo>
                  <a:cubicBezTo>
                    <a:pt x="162" y="353"/>
                    <a:pt x="131" y="341"/>
                    <a:pt x="106" y="316"/>
                  </a:cubicBezTo>
                  <a:cubicBezTo>
                    <a:pt x="81" y="297"/>
                    <a:pt x="69" y="260"/>
                    <a:pt x="69" y="217"/>
                  </a:cubicBezTo>
                  <a:lnTo>
                    <a:pt x="360" y="217"/>
                  </a:lnTo>
                  <a:lnTo>
                    <a:pt x="360" y="186"/>
                  </a:lnTo>
                  <a:cubicBezTo>
                    <a:pt x="360" y="130"/>
                    <a:pt x="341" y="87"/>
                    <a:pt x="310" y="50"/>
                  </a:cubicBezTo>
                  <a:cubicBezTo>
                    <a:pt x="286" y="19"/>
                    <a:pt x="242"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81"/>
            <p:cNvSpPr/>
            <p:nvPr/>
          </p:nvSpPr>
          <p:spPr>
            <a:xfrm>
              <a:off x="4941211" y="3554769"/>
              <a:ext cx="17016" cy="23354"/>
            </a:xfrm>
            <a:custGeom>
              <a:avLst/>
              <a:gdLst/>
              <a:ahLst/>
              <a:cxnLst/>
              <a:rect l="l" t="t" r="r" b="b"/>
              <a:pathLst>
                <a:path w="298" h="409" extrusionOk="0">
                  <a:moveTo>
                    <a:pt x="155" y="0"/>
                  </a:moveTo>
                  <a:cubicBezTo>
                    <a:pt x="106" y="0"/>
                    <a:pt x="68" y="12"/>
                    <a:pt x="44" y="31"/>
                  </a:cubicBezTo>
                  <a:cubicBezTo>
                    <a:pt x="19" y="50"/>
                    <a:pt x="6" y="81"/>
                    <a:pt x="6" y="111"/>
                  </a:cubicBezTo>
                  <a:cubicBezTo>
                    <a:pt x="6" y="142"/>
                    <a:pt x="13" y="167"/>
                    <a:pt x="31" y="186"/>
                  </a:cubicBezTo>
                  <a:cubicBezTo>
                    <a:pt x="50" y="204"/>
                    <a:pt x="75" y="217"/>
                    <a:pt x="118" y="223"/>
                  </a:cubicBezTo>
                  <a:lnTo>
                    <a:pt x="136" y="229"/>
                  </a:lnTo>
                  <a:cubicBezTo>
                    <a:pt x="174" y="235"/>
                    <a:pt x="205" y="248"/>
                    <a:pt x="211" y="254"/>
                  </a:cubicBezTo>
                  <a:cubicBezTo>
                    <a:pt x="223" y="266"/>
                    <a:pt x="229" y="279"/>
                    <a:pt x="229" y="297"/>
                  </a:cubicBezTo>
                  <a:cubicBezTo>
                    <a:pt x="229" y="316"/>
                    <a:pt x="223" y="328"/>
                    <a:pt x="205" y="341"/>
                  </a:cubicBezTo>
                  <a:cubicBezTo>
                    <a:pt x="192" y="347"/>
                    <a:pt x="167" y="353"/>
                    <a:pt x="136" y="353"/>
                  </a:cubicBezTo>
                  <a:cubicBezTo>
                    <a:pt x="118" y="353"/>
                    <a:pt x="93" y="353"/>
                    <a:pt x="68" y="347"/>
                  </a:cubicBezTo>
                  <a:cubicBezTo>
                    <a:pt x="50" y="341"/>
                    <a:pt x="25" y="328"/>
                    <a:pt x="0" y="316"/>
                  </a:cubicBezTo>
                  <a:lnTo>
                    <a:pt x="0" y="384"/>
                  </a:lnTo>
                  <a:cubicBezTo>
                    <a:pt x="25" y="390"/>
                    <a:pt x="50" y="396"/>
                    <a:pt x="75" y="402"/>
                  </a:cubicBezTo>
                  <a:cubicBezTo>
                    <a:pt x="93" y="402"/>
                    <a:pt x="118" y="409"/>
                    <a:pt x="136" y="409"/>
                  </a:cubicBezTo>
                  <a:cubicBezTo>
                    <a:pt x="186" y="409"/>
                    <a:pt x="223" y="396"/>
                    <a:pt x="254" y="378"/>
                  </a:cubicBezTo>
                  <a:cubicBezTo>
                    <a:pt x="285" y="353"/>
                    <a:pt x="297" y="328"/>
                    <a:pt x="297" y="291"/>
                  </a:cubicBezTo>
                  <a:cubicBezTo>
                    <a:pt x="297" y="260"/>
                    <a:pt x="285" y="235"/>
                    <a:pt x="266" y="217"/>
                  </a:cubicBezTo>
                  <a:cubicBezTo>
                    <a:pt x="248" y="198"/>
                    <a:pt x="217" y="186"/>
                    <a:pt x="174" y="173"/>
                  </a:cubicBezTo>
                  <a:lnTo>
                    <a:pt x="149" y="167"/>
                  </a:lnTo>
                  <a:cubicBezTo>
                    <a:pt x="118" y="161"/>
                    <a:pt x="93" y="155"/>
                    <a:pt x="81" y="149"/>
                  </a:cubicBezTo>
                  <a:cubicBezTo>
                    <a:pt x="68" y="136"/>
                    <a:pt x="62" y="124"/>
                    <a:pt x="62" y="111"/>
                  </a:cubicBezTo>
                  <a:cubicBezTo>
                    <a:pt x="62" y="93"/>
                    <a:pt x="75" y="81"/>
                    <a:pt x="87" y="68"/>
                  </a:cubicBezTo>
                  <a:cubicBezTo>
                    <a:pt x="106" y="56"/>
                    <a:pt x="130" y="56"/>
                    <a:pt x="161" y="56"/>
                  </a:cubicBezTo>
                  <a:cubicBezTo>
                    <a:pt x="180" y="56"/>
                    <a:pt x="198" y="56"/>
                    <a:pt x="217" y="62"/>
                  </a:cubicBezTo>
                  <a:cubicBezTo>
                    <a:pt x="242" y="62"/>
                    <a:pt x="260" y="74"/>
                    <a:pt x="273" y="81"/>
                  </a:cubicBezTo>
                  <a:lnTo>
                    <a:pt x="273" y="19"/>
                  </a:lnTo>
                  <a:cubicBezTo>
                    <a:pt x="260" y="12"/>
                    <a:pt x="242" y="6"/>
                    <a:pt x="217" y="6"/>
                  </a:cubicBezTo>
                  <a:cubicBezTo>
                    <a:pt x="198" y="0"/>
                    <a:pt x="174" y="0"/>
                    <a:pt x="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1"/>
            <p:cNvSpPr/>
            <p:nvPr/>
          </p:nvSpPr>
          <p:spPr>
            <a:xfrm>
              <a:off x="4961367" y="3549059"/>
              <a:ext cx="13818" cy="28379"/>
            </a:xfrm>
            <a:custGeom>
              <a:avLst/>
              <a:gdLst/>
              <a:ahLst/>
              <a:cxnLst/>
              <a:rect l="l" t="t" r="r" b="b"/>
              <a:pathLst>
                <a:path w="242" h="497" extrusionOk="0">
                  <a:moveTo>
                    <a:pt x="43" y="1"/>
                  </a:moveTo>
                  <a:lnTo>
                    <a:pt x="43" y="112"/>
                  </a:lnTo>
                  <a:lnTo>
                    <a:pt x="0" y="112"/>
                  </a:lnTo>
                  <a:lnTo>
                    <a:pt x="0" y="156"/>
                  </a:lnTo>
                  <a:lnTo>
                    <a:pt x="43" y="156"/>
                  </a:lnTo>
                  <a:lnTo>
                    <a:pt x="43" y="366"/>
                  </a:lnTo>
                  <a:cubicBezTo>
                    <a:pt x="43" y="416"/>
                    <a:pt x="56" y="453"/>
                    <a:pt x="74" y="471"/>
                  </a:cubicBezTo>
                  <a:cubicBezTo>
                    <a:pt x="93" y="490"/>
                    <a:pt x="124" y="496"/>
                    <a:pt x="173" y="496"/>
                  </a:cubicBezTo>
                  <a:lnTo>
                    <a:pt x="242" y="496"/>
                  </a:lnTo>
                  <a:lnTo>
                    <a:pt x="242" y="441"/>
                  </a:lnTo>
                  <a:lnTo>
                    <a:pt x="173" y="441"/>
                  </a:lnTo>
                  <a:cubicBezTo>
                    <a:pt x="149" y="441"/>
                    <a:pt x="130" y="441"/>
                    <a:pt x="118" y="428"/>
                  </a:cubicBezTo>
                  <a:cubicBezTo>
                    <a:pt x="112" y="422"/>
                    <a:pt x="105" y="403"/>
                    <a:pt x="105" y="366"/>
                  </a:cubicBezTo>
                  <a:lnTo>
                    <a:pt x="105" y="156"/>
                  </a:lnTo>
                  <a:lnTo>
                    <a:pt x="242" y="156"/>
                  </a:lnTo>
                  <a:lnTo>
                    <a:pt x="242" y="112"/>
                  </a:lnTo>
                  <a:lnTo>
                    <a:pt x="105" y="112"/>
                  </a:lnTo>
                  <a:lnTo>
                    <a:pt x="1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81"/>
            <p:cNvSpPr/>
            <p:nvPr/>
          </p:nvSpPr>
          <p:spPr>
            <a:xfrm>
              <a:off x="3997750" y="3087806"/>
              <a:ext cx="533828" cy="533828"/>
            </a:xfrm>
            <a:custGeom>
              <a:avLst/>
              <a:gdLst/>
              <a:ahLst/>
              <a:cxnLst/>
              <a:rect l="l" t="t" r="r" b="b"/>
              <a:pathLst>
                <a:path w="9349" h="9349" extrusionOk="0">
                  <a:moveTo>
                    <a:pt x="359" y="0"/>
                  </a:moveTo>
                  <a:cubicBezTo>
                    <a:pt x="161" y="0"/>
                    <a:pt x="0" y="161"/>
                    <a:pt x="0" y="359"/>
                  </a:cubicBezTo>
                  <a:lnTo>
                    <a:pt x="0" y="8995"/>
                  </a:lnTo>
                  <a:cubicBezTo>
                    <a:pt x="0" y="9193"/>
                    <a:pt x="161" y="9348"/>
                    <a:pt x="359" y="9348"/>
                  </a:cubicBezTo>
                  <a:lnTo>
                    <a:pt x="8995" y="9348"/>
                  </a:lnTo>
                  <a:cubicBezTo>
                    <a:pt x="9194" y="9348"/>
                    <a:pt x="9348" y="9193"/>
                    <a:pt x="9348" y="8995"/>
                  </a:cubicBezTo>
                  <a:lnTo>
                    <a:pt x="9348" y="359"/>
                  </a:lnTo>
                  <a:cubicBezTo>
                    <a:pt x="9348" y="161"/>
                    <a:pt x="9194" y="0"/>
                    <a:pt x="8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81"/>
            <p:cNvSpPr/>
            <p:nvPr/>
          </p:nvSpPr>
          <p:spPr>
            <a:xfrm>
              <a:off x="4359021" y="3376960"/>
              <a:ext cx="91246" cy="44595"/>
            </a:xfrm>
            <a:custGeom>
              <a:avLst/>
              <a:gdLst/>
              <a:ahLst/>
              <a:cxnLst/>
              <a:rect l="l" t="t" r="r" b="b"/>
              <a:pathLst>
                <a:path w="1598" h="781" extrusionOk="0">
                  <a:moveTo>
                    <a:pt x="941" y="0"/>
                  </a:moveTo>
                  <a:lnTo>
                    <a:pt x="0" y="229"/>
                  </a:lnTo>
                  <a:lnTo>
                    <a:pt x="93" y="780"/>
                  </a:lnTo>
                  <a:lnTo>
                    <a:pt x="1523" y="780"/>
                  </a:lnTo>
                  <a:lnTo>
                    <a:pt x="1597" y="663"/>
                  </a:lnTo>
                  <a:cubicBezTo>
                    <a:pt x="1597" y="440"/>
                    <a:pt x="941" y="0"/>
                    <a:pt x="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1"/>
            <p:cNvSpPr/>
            <p:nvPr/>
          </p:nvSpPr>
          <p:spPr>
            <a:xfrm>
              <a:off x="4090023" y="3376960"/>
              <a:ext cx="102209" cy="44595"/>
            </a:xfrm>
            <a:custGeom>
              <a:avLst/>
              <a:gdLst/>
              <a:ahLst/>
              <a:cxnLst/>
              <a:rect l="l" t="t" r="r" b="b"/>
              <a:pathLst>
                <a:path w="1790" h="781" extrusionOk="0">
                  <a:moveTo>
                    <a:pt x="1053" y="0"/>
                  </a:moveTo>
                  <a:lnTo>
                    <a:pt x="0" y="229"/>
                  </a:lnTo>
                  <a:lnTo>
                    <a:pt x="99" y="780"/>
                  </a:lnTo>
                  <a:lnTo>
                    <a:pt x="1703" y="780"/>
                  </a:lnTo>
                  <a:lnTo>
                    <a:pt x="1789" y="663"/>
                  </a:lnTo>
                  <a:cubicBezTo>
                    <a:pt x="1789" y="440"/>
                    <a:pt x="1053" y="0"/>
                    <a:pt x="10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1"/>
            <p:cNvSpPr/>
            <p:nvPr/>
          </p:nvSpPr>
          <p:spPr>
            <a:xfrm>
              <a:off x="4057477" y="3253910"/>
              <a:ext cx="410435" cy="167646"/>
            </a:xfrm>
            <a:custGeom>
              <a:avLst/>
              <a:gdLst/>
              <a:ahLst/>
              <a:cxnLst/>
              <a:rect l="l" t="t" r="r" b="b"/>
              <a:pathLst>
                <a:path w="7188" h="2936" extrusionOk="0">
                  <a:moveTo>
                    <a:pt x="1" y="1"/>
                  </a:moveTo>
                  <a:lnTo>
                    <a:pt x="1" y="2935"/>
                  </a:lnTo>
                  <a:lnTo>
                    <a:pt x="731" y="2935"/>
                  </a:lnTo>
                  <a:cubicBezTo>
                    <a:pt x="812" y="2619"/>
                    <a:pt x="1096" y="2384"/>
                    <a:pt x="1443" y="2384"/>
                  </a:cubicBezTo>
                  <a:cubicBezTo>
                    <a:pt x="1783" y="2384"/>
                    <a:pt x="2068" y="2619"/>
                    <a:pt x="2155" y="2935"/>
                  </a:cubicBezTo>
                  <a:lnTo>
                    <a:pt x="5380" y="2935"/>
                  </a:lnTo>
                  <a:cubicBezTo>
                    <a:pt x="5461" y="2619"/>
                    <a:pt x="5746" y="2384"/>
                    <a:pt x="6092" y="2384"/>
                  </a:cubicBezTo>
                  <a:cubicBezTo>
                    <a:pt x="6433" y="2384"/>
                    <a:pt x="6717" y="2619"/>
                    <a:pt x="6804" y="2935"/>
                  </a:cubicBezTo>
                  <a:lnTo>
                    <a:pt x="7188" y="2935"/>
                  </a:lnTo>
                  <a:lnTo>
                    <a:pt x="7188" y="1678"/>
                  </a:lnTo>
                  <a:lnTo>
                    <a:pt x="6327" y="1678"/>
                  </a:lnTo>
                  <a:lnTo>
                    <a:pt x="6173" y="713"/>
                  </a:lnTo>
                  <a:lnTo>
                    <a:pt x="4712" y="713"/>
                  </a:lnTo>
                  <a:lnTo>
                    <a:pt x="4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81"/>
            <p:cNvSpPr/>
            <p:nvPr/>
          </p:nvSpPr>
          <p:spPr>
            <a:xfrm>
              <a:off x="4350513" y="3271154"/>
              <a:ext cx="20899" cy="25981"/>
            </a:xfrm>
            <a:custGeom>
              <a:avLst/>
              <a:gdLst/>
              <a:ahLst/>
              <a:cxnLst/>
              <a:rect l="l" t="t" r="r" b="b"/>
              <a:pathLst>
                <a:path w="366" h="455" extrusionOk="0">
                  <a:moveTo>
                    <a:pt x="183" y="1"/>
                  </a:moveTo>
                  <a:cubicBezTo>
                    <a:pt x="92" y="1"/>
                    <a:pt x="1" y="61"/>
                    <a:pt x="1" y="182"/>
                  </a:cubicBezTo>
                  <a:lnTo>
                    <a:pt x="1" y="454"/>
                  </a:lnTo>
                  <a:lnTo>
                    <a:pt x="366" y="454"/>
                  </a:lnTo>
                  <a:lnTo>
                    <a:pt x="366" y="182"/>
                  </a:lnTo>
                  <a:cubicBezTo>
                    <a:pt x="366" y="61"/>
                    <a:pt x="275" y="1"/>
                    <a:pt x="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81"/>
            <p:cNvSpPr/>
            <p:nvPr/>
          </p:nvSpPr>
          <p:spPr>
            <a:xfrm>
              <a:off x="4135247" y="3276521"/>
              <a:ext cx="113515" cy="113572"/>
            </a:xfrm>
            <a:custGeom>
              <a:avLst/>
              <a:gdLst/>
              <a:ahLst/>
              <a:cxnLst/>
              <a:rect l="l" t="t" r="r" b="b"/>
              <a:pathLst>
                <a:path w="1988" h="1989" extrusionOk="0">
                  <a:moveTo>
                    <a:pt x="997" y="1"/>
                  </a:moveTo>
                  <a:cubicBezTo>
                    <a:pt x="855" y="1"/>
                    <a:pt x="737" y="119"/>
                    <a:pt x="737" y="261"/>
                  </a:cubicBezTo>
                  <a:lnTo>
                    <a:pt x="737" y="738"/>
                  </a:lnTo>
                  <a:lnTo>
                    <a:pt x="261" y="738"/>
                  </a:lnTo>
                  <a:cubicBezTo>
                    <a:pt x="118" y="738"/>
                    <a:pt x="0" y="855"/>
                    <a:pt x="0" y="998"/>
                  </a:cubicBezTo>
                  <a:cubicBezTo>
                    <a:pt x="0" y="1134"/>
                    <a:pt x="118" y="1251"/>
                    <a:pt x="261" y="1251"/>
                  </a:cubicBezTo>
                  <a:lnTo>
                    <a:pt x="737" y="1251"/>
                  </a:lnTo>
                  <a:lnTo>
                    <a:pt x="737" y="1351"/>
                  </a:lnTo>
                  <a:lnTo>
                    <a:pt x="737" y="1734"/>
                  </a:lnTo>
                  <a:cubicBezTo>
                    <a:pt x="737" y="1871"/>
                    <a:pt x="855" y="1988"/>
                    <a:pt x="997" y="1988"/>
                  </a:cubicBezTo>
                  <a:cubicBezTo>
                    <a:pt x="1133" y="1988"/>
                    <a:pt x="1251" y="1871"/>
                    <a:pt x="1251" y="1734"/>
                  </a:cubicBezTo>
                  <a:lnTo>
                    <a:pt x="1251" y="1251"/>
                  </a:lnTo>
                  <a:lnTo>
                    <a:pt x="1734" y="1251"/>
                  </a:lnTo>
                  <a:cubicBezTo>
                    <a:pt x="1870" y="1251"/>
                    <a:pt x="1988" y="1134"/>
                    <a:pt x="1988" y="998"/>
                  </a:cubicBezTo>
                  <a:cubicBezTo>
                    <a:pt x="1988" y="855"/>
                    <a:pt x="1870" y="738"/>
                    <a:pt x="1734" y="738"/>
                  </a:cubicBezTo>
                  <a:lnTo>
                    <a:pt x="1251" y="738"/>
                  </a:lnTo>
                  <a:lnTo>
                    <a:pt x="1251" y="261"/>
                  </a:lnTo>
                  <a:cubicBezTo>
                    <a:pt x="1251" y="119"/>
                    <a:pt x="1133" y="1"/>
                    <a:pt x="9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1"/>
            <p:cNvSpPr/>
            <p:nvPr/>
          </p:nvSpPr>
          <p:spPr>
            <a:xfrm>
              <a:off x="4461515" y="3366682"/>
              <a:ext cx="14903" cy="20556"/>
            </a:xfrm>
            <a:custGeom>
              <a:avLst/>
              <a:gdLst/>
              <a:ahLst/>
              <a:cxnLst/>
              <a:rect l="l" t="t" r="r" b="b"/>
              <a:pathLst>
                <a:path w="261" h="360" extrusionOk="0">
                  <a:moveTo>
                    <a:pt x="1" y="1"/>
                  </a:moveTo>
                  <a:lnTo>
                    <a:pt x="1" y="360"/>
                  </a:lnTo>
                  <a:lnTo>
                    <a:pt x="261" y="360"/>
                  </a:lnTo>
                  <a:lnTo>
                    <a:pt x="2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81"/>
            <p:cNvSpPr/>
            <p:nvPr/>
          </p:nvSpPr>
          <p:spPr>
            <a:xfrm>
              <a:off x="4461515" y="3393576"/>
              <a:ext cx="8908" cy="15246"/>
            </a:xfrm>
            <a:custGeom>
              <a:avLst/>
              <a:gdLst/>
              <a:ahLst/>
              <a:cxnLst/>
              <a:rect l="l" t="t" r="r" b="b"/>
              <a:pathLst>
                <a:path w="156" h="267" extrusionOk="0">
                  <a:moveTo>
                    <a:pt x="1" y="0"/>
                  </a:moveTo>
                  <a:lnTo>
                    <a:pt x="1" y="266"/>
                  </a:lnTo>
                  <a:lnTo>
                    <a:pt x="155" y="266"/>
                  </a:lnTo>
                  <a:lnTo>
                    <a:pt x="1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81"/>
            <p:cNvSpPr/>
            <p:nvPr/>
          </p:nvSpPr>
          <p:spPr>
            <a:xfrm>
              <a:off x="4343433" y="3302730"/>
              <a:ext cx="64409" cy="47050"/>
            </a:xfrm>
            <a:custGeom>
              <a:avLst/>
              <a:gdLst/>
              <a:ahLst/>
              <a:cxnLst/>
              <a:rect l="l" t="t" r="r" b="b"/>
              <a:pathLst>
                <a:path w="1128" h="824" extrusionOk="0">
                  <a:moveTo>
                    <a:pt x="1" y="0"/>
                  </a:moveTo>
                  <a:lnTo>
                    <a:pt x="1" y="823"/>
                  </a:lnTo>
                  <a:lnTo>
                    <a:pt x="1128" y="823"/>
                  </a:lnTo>
                  <a:lnTo>
                    <a:pt x="1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81"/>
            <p:cNvSpPr/>
            <p:nvPr/>
          </p:nvSpPr>
          <p:spPr>
            <a:xfrm>
              <a:off x="4375637" y="3401342"/>
              <a:ext cx="59441" cy="59441"/>
            </a:xfrm>
            <a:custGeom>
              <a:avLst/>
              <a:gdLst/>
              <a:ahLst/>
              <a:cxnLst/>
              <a:rect l="l" t="t" r="r" b="b"/>
              <a:pathLst>
                <a:path w="1041" h="1041" extrusionOk="0">
                  <a:moveTo>
                    <a:pt x="520" y="0"/>
                  </a:moveTo>
                  <a:cubicBezTo>
                    <a:pt x="229" y="0"/>
                    <a:pt x="0" y="229"/>
                    <a:pt x="0" y="520"/>
                  </a:cubicBezTo>
                  <a:cubicBezTo>
                    <a:pt x="0" y="805"/>
                    <a:pt x="229" y="1040"/>
                    <a:pt x="520" y="1040"/>
                  </a:cubicBezTo>
                  <a:cubicBezTo>
                    <a:pt x="805" y="1040"/>
                    <a:pt x="1040" y="805"/>
                    <a:pt x="1040" y="520"/>
                  </a:cubicBezTo>
                  <a:cubicBezTo>
                    <a:pt x="1040" y="229"/>
                    <a:pt x="805"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1"/>
            <p:cNvSpPr/>
            <p:nvPr/>
          </p:nvSpPr>
          <p:spPr>
            <a:xfrm>
              <a:off x="4389055" y="3414760"/>
              <a:ext cx="32547" cy="32604"/>
            </a:xfrm>
            <a:custGeom>
              <a:avLst/>
              <a:gdLst/>
              <a:ahLst/>
              <a:cxnLst/>
              <a:rect l="l" t="t" r="r" b="b"/>
              <a:pathLst>
                <a:path w="570" h="571" extrusionOk="0">
                  <a:moveTo>
                    <a:pt x="285" y="1"/>
                  </a:moveTo>
                  <a:cubicBezTo>
                    <a:pt x="130" y="1"/>
                    <a:pt x="0" y="131"/>
                    <a:pt x="0" y="285"/>
                  </a:cubicBezTo>
                  <a:cubicBezTo>
                    <a:pt x="0" y="440"/>
                    <a:pt x="130" y="570"/>
                    <a:pt x="285" y="570"/>
                  </a:cubicBezTo>
                  <a:cubicBezTo>
                    <a:pt x="440" y="570"/>
                    <a:pt x="570" y="440"/>
                    <a:pt x="570" y="285"/>
                  </a:cubicBezTo>
                  <a:cubicBezTo>
                    <a:pt x="570" y="131"/>
                    <a:pt x="440"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1"/>
            <p:cNvSpPr/>
            <p:nvPr/>
          </p:nvSpPr>
          <p:spPr>
            <a:xfrm>
              <a:off x="4110865" y="3401342"/>
              <a:ext cx="59441" cy="59441"/>
            </a:xfrm>
            <a:custGeom>
              <a:avLst/>
              <a:gdLst/>
              <a:ahLst/>
              <a:cxnLst/>
              <a:rect l="l" t="t" r="r" b="b"/>
              <a:pathLst>
                <a:path w="1041" h="1041" extrusionOk="0">
                  <a:moveTo>
                    <a:pt x="520" y="0"/>
                  </a:moveTo>
                  <a:cubicBezTo>
                    <a:pt x="236" y="0"/>
                    <a:pt x="0" y="229"/>
                    <a:pt x="0" y="520"/>
                  </a:cubicBezTo>
                  <a:cubicBezTo>
                    <a:pt x="0" y="805"/>
                    <a:pt x="236" y="1040"/>
                    <a:pt x="520" y="1040"/>
                  </a:cubicBezTo>
                  <a:cubicBezTo>
                    <a:pt x="811" y="1040"/>
                    <a:pt x="1040" y="805"/>
                    <a:pt x="1040" y="520"/>
                  </a:cubicBezTo>
                  <a:cubicBezTo>
                    <a:pt x="1040" y="229"/>
                    <a:pt x="811"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1"/>
            <p:cNvSpPr/>
            <p:nvPr/>
          </p:nvSpPr>
          <p:spPr>
            <a:xfrm>
              <a:off x="4124283" y="3414760"/>
              <a:ext cx="32604" cy="32604"/>
            </a:xfrm>
            <a:custGeom>
              <a:avLst/>
              <a:gdLst/>
              <a:ahLst/>
              <a:cxnLst/>
              <a:rect l="l" t="t" r="r" b="b"/>
              <a:pathLst>
                <a:path w="571" h="571" extrusionOk="0">
                  <a:moveTo>
                    <a:pt x="285" y="1"/>
                  </a:moveTo>
                  <a:cubicBezTo>
                    <a:pt x="131" y="1"/>
                    <a:pt x="1" y="131"/>
                    <a:pt x="1" y="285"/>
                  </a:cubicBezTo>
                  <a:cubicBezTo>
                    <a:pt x="1" y="440"/>
                    <a:pt x="131" y="570"/>
                    <a:pt x="285" y="570"/>
                  </a:cubicBezTo>
                  <a:cubicBezTo>
                    <a:pt x="440" y="570"/>
                    <a:pt x="570" y="440"/>
                    <a:pt x="570" y="285"/>
                  </a:cubicBezTo>
                  <a:cubicBezTo>
                    <a:pt x="570" y="131"/>
                    <a:pt x="440"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81"/>
            <p:cNvSpPr/>
            <p:nvPr/>
          </p:nvSpPr>
          <p:spPr>
            <a:xfrm>
              <a:off x="4145125" y="3537068"/>
              <a:ext cx="26951" cy="29749"/>
            </a:xfrm>
            <a:custGeom>
              <a:avLst/>
              <a:gdLst/>
              <a:ahLst/>
              <a:cxnLst/>
              <a:rect l="l" t="t" r="r" b="b"/>
              <a:pathLst>
                <a:path w="472" h="521" extrusionOk="0">
                  <a:moveTo>
                    <a:pt x="236" y="69"/>
                  </a:moveTo>
                  <a:lnTo>
                    <a:pt x="329" y="329"/>
                  </a:lnTo>
                  <a:lnTo>
                    <a:pt x="137" y="329"/>
                  </a:lnTo>
                  <a:lnTo>
                    <a:pt x="236" y="69"/>
                  </a:lnTo>
                  <a:close/>
                  <a:moveTo>
                    <a:pt x="193" y="0"/>
                  </a:moveTo>
                  <a:lnTo>
                    <a:pt x="1" y="521"/>
                  </a:lnTo>
                  <a:lnTo>
                    <a:pt x="69" y="521"/>
                  </a:lnTo>
                  <a:lnTo>
                    <a:pt x="118" y="384"/>
                  </a:lnTo>
                  <a:lnTo>
                    <a:pt x="354" y="384"/>
                  </a:lnTo>
                  <a:lnTo>
                    <a:pt x="397" y="521"/>
                  </a:lnTo>
                  <a:lnTo>
                    <a:pt x="471" y="521"/>
                  </a:lnTo>
                  <a:lnTo>
                    <a:pt x="2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81"/>
            <p:cNvSpPr/>
            <p:nvPr/>
          </p:nvSpPr>
          <p:spPr>
            <a:xfrm>
              <a:off x="4175902" y="3544148"/>
              <a:ext cx="32204" cy="22669"/>
            </a:xfrm>
            <a:custGeom>
              <a:avLst/>
              <a:gdLst/>
              <a:ahLst/>
              <a:cxnLst/>
              <a:rect l="l" t="t" r="r" b="b"/>
              <a:pathLst>
                <a:path w="564" h="397" extrusionOk="0">
                  <a:moveTo>
                    <a:pt x="192" y="0"/>
                  </a:moveTo>
                  <a:cubicBezTo>
                    <a:pt x="161" y="0"/>
                    <a:pt x="137" y="7"/>
                    <a:pt x="118" y="13"/>
                  </a:cubicBezTo>
                  <a:cubicBezTo>
                    <a:pt x="99" y="25"/>
                    <a:pt x="81" y="44"/>
                    <a:pt x="62" y="68"/>
                  </a:cubicBezTo>
                  <a:lnTo>
                    <a:pt x="62" y="7"/>
                  </a:lnTo>
                  <a:lnTo>
                    <a:pt x="0" y="7"/>
                  </a:lnTo>
                  <a:lnTo>
                    <a:pt x="0" y="397"/>
                  </a:lnTo>
                  <a:lnTo>
                    <a:pt x="62" y="397"/>
                  </a:lnTo>
                  <a:lnTo>
                    <a:pt x="62" y="174"/>
                  </a:lnTo>
                  <a:cubicBezTo>
                    <a:pt x="62" y="137"/>
                    <a:pt x="75" y="106"/>
                    <a:pt x="93" y="87"/>
                  </a:cubicBezTo>
                  <a:cubicBezTo>
                    <a:pt x="112" y="62"/>
                    <a:pt x="137" y="56"/>
                    <a:pt x="174" y="56"/>
                  </a:cubicBezTo>
                  <a:cubicBezTo>
                    <a:pt x="199" y="56"/>
                    <a:pt x="217" y="62"/>
                    <a:pt x="229" y="81"/>
                  </a:cubicBezTo>
                  <a:cubicBezTo>
                    <a:pt x="242" y="99"/>
                    <a:pt x="254" y="124"/>
                    <a:pt x="254" y="161"/>
                  </a:cubicBezTo>
                  <a:lnTo>
                    <a:pt x="254" y="397"/>
                  </a:lnTo>
                  <a:lnTo>
                    <a:pt x="316" y="397"/>
                  </a:lnTo>
                  <a:lnTo>
                    <a:pt x="316" y="174"/>
                  </a:lnTo>
                  <a:cubicBezTo>
                    <a:pt x="316" y="137"/>
                    <a:pt x="322" y="106"/>
                    <a:pt x="347" y="87"/>
                  </a:cubicBezTo>
                  <a:cubicBezTo>
                    <a:pt x="366" y="62"/>
                    <a:pt x="390" y="56"/>
                    <a:pt x="421" y="56"/>
                  </a:cubicBezTo>
                  <a:cubicBezTo>
                    <a:pt x="446" y="56"/>
                    <a:pt x="471" y="62"/>
                    <a:pt x="483" y="81"/>
                  </a:cubicBezTo>
                  <a:cubicBezTo>
                    <a:pt x="496" y="99"/>
                    <a:pt x="502" y="124"/>
                    <a:pt x="502" y="161"/>
                  </a:cubicBezTo>
                  <a:lnTo>
                    <a:pt x="502" y="397"/>
                  </a:lnTo>
                  <a:lnTo>
                    <a:pt x="564" y="397"/>
                  </a:lnTo>
                  <a:lnTo>
                    <a:pt x="564" y="161"/>
                  </a:lnTo>
                  <a:cubicBezTo>
                    <a:pt x="564" y="112"/>
                    <a:pt x="558" y="68"/>
                    <a:pt x="533" y="44"/>
                  </a:cubicBezTo>
                  <a:cubicBezTo>
                    <a:pt x="508" y="13"/>
                    <a:pt x="477" y="0"/>
                    <a:pt x="440" y="0"/>
                  </a:cubicBezTo>
                  <a:cubicBezTo>
                    <a:pt x="409" y="0"/>
                    <a:pt x="384" y="7"/>
                    <a:pt x="359" y="19"/>
                  </a:cubicBezTo>
                  <a:cubicBezTo>
                    <a:pt x="341" y="31"/>
                    <a:pt x="322" y="56"/>
                    <a:pt x="304" y="81"/>
                  </a:cubicBezTo>
                  <a:cubicBezTo>
                    <a:pt x="298" y="56"/>
                    <a:pt x="279" y="31"/>
                    <a:pt x="260" y="19"/>
                  </a:cubicBezTo>
                  <a:cubicBezTo>
                    <a:pt x="242" y="7"/>
                    <a:pt x="217" y="0"/>
                    <a:pt x="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1"/>
            <p:cNvSpPr/>
            <p:nvPr/>
          </p:nvSpPr>
          <p:spPr>
            <a:xfrm>
              <a:off x="4215129" y="3535983"/>
              <a:ext cx="19871" cy="31177"/>
            </a:xfrm>
            <a:custGeom>
              <a:avLst/>
              <a:gdLst/>
              <a:ahLst/>
              <a:cxnLst/>
              <a:rect l="l" t="t" r="r" b="b"/>
              <a:pathLst>
                <a:path w="348" h="546" extrusionOk="0">
                  <a:moveTo>
                    <a:pt x="174" y="193"/>
                  </a:moveTo>
                  <a:cubicBezTo>
                    <a:pt x="211" y="193"/>
                    <a:pt x="236" y="205"/>
                    <a:pt x="254" y="236"/>
                  </a:cubicBezTo>
                  <a:cubicBezTo>
                    <a:pt x="273" y="261"/>
                    <a:pt x="285" y="298"/>
                    <a:pt x="285" y="341"/>
                  </a:cubicBezTo>
                  <a:cubicBezTo>
                    <a:pt x="285" y="391"/>
                    <a:pt x="273" y="428"/>
                    <a:pt x="254" y="453"/>
                  </a:cubicBezTo>
                  <a:cubicBezTo>
                    <a:pt x="236" y="484"/>
                    <a:pt x="211" y="496"/>
                    <a:pt x="174" y="496"/>
                  </a:cubicBezTo>
                  <a:cubicBezTo>
                    <a:pt x="143" y="496"/>
                    <a:pt x="118" y="484"/>
                    <a:pt x="93" y="453"/>
                  </a:cubicBezTo>
                  <a:cubicBezTo>
                    <a:pt x="75" y="428"/>
                    <a:pt x="69" y="391"/>
                    <a:pt x="69" y="341"/>
                  </a:cubicBezTo>
                  <a:cubicBezTo>
                    <a:pt x="69" y="298"/>
                    <a:pt x="75" y="261"/>
                    <a:pt x="93" y="236"/>
                  </a:cubicBezTo>
                  <a:cubicBezTo>
                    <a:pt x="118" y="205"/>
                    <a:pt x="143" y="193"/>
                    <a:pt x="174" y="193"/>
                  </a:cubicBezTo>
                  <a:close/>
                  <a:moveTo>
                    <a:pt x="1" y="1"/>
                  </a:moveTo>
                  <a:lnTo>
                    <a:pt x="1" y="540"/>
                  </a:lnTo>
                  <a:lnTo>
                    <a:pt x="69" y="540"/>
                  </a:lnTo>
                  <a:lnTo>
                    <a:pt x="69" y="478"/>
                  </a:lnTo>
                  <a:cubicBezTo>
                    <a:pt x="81" y="502"/>
                    <a:pt x="100" y="521"/>
                    <a:pt x="118" y="533"/>
                  </a:cubicBezTo>
                  <a:cubicBezTo>
                    <a:pt x="137" y="540"/>
                    <a:pt x="162" y="546"/>
                    <a:pt x="193" y="546"/>
                  </a:cubicBezTo>
                  <a:cubicBezTo>
                    <a:pt x="236" y="546"/>
                    <a:pt x="279" y="527"/>
                    <a:pt x="304" y="490"/>
                  </a:cubicBezTo>
                  <a:cubicBezTo>
                    <a:pt x="335" y="453"/>
                    <a:pt x="347" y="403"/>
                    <a:pt x="347" y="341"/>
                  </a:cubicBezTo>
                  <a:cubicBezTo>
                    <a:pt x="347" y="286"/>
                    <a:pt x="335" y="236"/>
                    <a:pt x="304" y="199"/>
                  </a:cubicBezTo>
                  <a:cubicBezTo>
                    <a:pt x="279" y="162"/>
                    <a:pt x="236" y="143"/>
                    <a:pt x="193" y="143"/>
                  </a:cubicBezTo>
                  <a:cubicBezTo>
                    <a:pt x="162" y="143"/>
                    <a:pt x="137" y="150"/>
                    <a:pt x="118" y="156"/>
                  </a:cubicBezTo>
                  <a:cubicBezTo>
                    <a:pt x="100" y="168"/>
                    <a:pt x="81" y="187"/>
                    <a:pt x="69" y="211"/>
                  </a:cubicBezTo>
                  <a:lnTo>
                    <a:pt x="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1"/>
            <p:cNvSpPr/>
            <p:nvPr/>
          </p:nvSpPr>
          <p:spPr>
            <a:xfrm>
              <a:off x="4240596" y="3544491"/>
              <a:ext cx="18786" cy="22669"/>
            </a:xfrm>
            <a:custGeom>
              <a:avLst/>
              <a:gdLst/>
              <a:ahLst/>
              <a:cxnLst/>
              <a:rect l="l" t="t" r="r" b="b"/>
              <a:pathLst>
                <a:path w="329" h="397" extrusionOk="0">
                  <a:moveTo>
                    <a:pt x="0" y="1"/>
                  </a:moveTo>
                  <a:lnTo>
                    <a:pt x="0" y="236"/>
                  </a:lnTo>
                  <a:cubicBezTo>
                    <a:pt x="0" y="291"/>
                    <a:pt x="13" y="329"/>
                    <a:pt x="37" y="360"/>
                  </a:cubicBezTo>
                  <a:cubicBezTo>
                    <a:pt x="62" y="384"/>
                    <a:pt x="93" y="397"/>
                    <a:pt x="137" y="397"/>
                  </a:cubicBezTo>
                  <a:cubicBezTo>
                    <a:pt x="167" y="397"/>
                    <a:pt x="186" y="391"/>
                    <a:pt x="211" y="384"/>
                  </a:cubicBezTo>
                  <a:cubicBezTo>
                    <a:pt x="229" y="372"/>
                    <a:pt x="248" y="353"/>
                    <a:pt x="260" y="329"/>
                  </a:cubicBezTo>
                  <a:lnTo>
                    <a:pt x="260" y="391"/>
                  </a:lnTo>
                  <a:lnTo>
                    <a:pt x="328" y="391"/>
                  </a:lnTo>
                  <a:lnTo>
                    <a:pt x="328" y="1"/>
                  </a:lnTo>
                  <a:lnTo>
                    <a:pt x="260" y="1"/>
                  </a:lnTo>
                  <a:lnTo>
                    <a:pt x="260" y="223"/>
                  </a:lnTo>
                  <a:cubicBezTo>
                    <a:pt x="260" y="261"/>
                    <a:pt x="254" y="291"/>
                    <a:pt x="236" y="310"/>
                  </a:cubicBezTo>
                  <a:cubicBezTo>
                    <a:pt x="211" y="335"/>
                    <a:pt x="186" y="341"/>
                    <a:pt x="149" y="341"/>
                  </a:cubicBezTo>
                  <a:cubicBezTo>
                    <a:pt x="124" y="341"/>
                    <a:pt x="99" y="335"/>
                    <a:pt x="87" y="316"/>
                  </a:cubicBezTo>
                  <a:cubicBezTo>
                    <a:pt x="75" y="298"/>
                    <a:pt x="68" y="273"/>
                    <a:pt x="68" y="236"/>
                  </a:cubicBezTo>
                  <a:lnTo>
                    <a:pt x="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81"/>
            <p:cNvSpPr/>
            <p:nvPr/>
          </p:nvSpPr>
          <p:spPr>
            <a:xfrm>
              <a:off x="4266747" y="3535983"/>
              <a:ext cx="3597" cy="30834"/>
            </a:xfrm>
            <a:custGeom>
              <a:avLst/>
              <a:gdLst/>
              <a:ahLst/>
              <a:cxnLst/>
              <a:rect l="l" t="t" r="r" b="b"/>
              <a:pathLst>
                <a:path w="63" h="540" extrusionOk="0">
                  <a:moveTo>
                    <a:pt x="0" y="1"/>
                  </a:moveTo>
                  <a:lnTo>
                    <a:pt x="0" y="540"/>
                  </a:lnTo>
                  <a:lnTo>
                    <a:pt x="62" y="540"/>
                  </a:lnTo>
                  <a:lnTo>
                    <a:pt x="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81"/>
            <p:cNvSpPr/>
            <p:nvPr/>
          </p:nvSpPr>
          <p:spPr>
            <a:xfrm>
              <a:off x="4276626" y="3544148"/>
              <a:ext cx="18443" cy="23011"/>
            </a:xfrm>
            <a:custGeom>
              <a:avLst/>
              <a:gdLst/>
              <a:ahLst/>
              <a:cxnLst/>
              <a:rect l="l" t="t" r="r" b="b"/>
              <a:pathLst>
                <a:path w="323" h="403" extrusionOk="0">
                  <a:moveTo>
                    <a:pt x="261" y="198"/>
                  </a:moveTo>
                  <a:lnTo>
                    <a:pt x="261" y="217"/>
                  </a:lnTo>
                  <a:cubicBezTo>
                    <a:pt x="261" y="254"/>
                    <a:pt x="248" y="291"/>
                    <a:pt x="230" y="316"/>
                  </a:cubicBezTo>
                  <a:cubicBezTo>
                    <a:pt x="211" y="341"/>
                    <a:pt x="180" y="353"/>
                    <a:pt x="143" y="353"/>
                  </a:cubicBezTo>
                  <a:cubicBezTo>
                    <a:pt x="118" y="353"/>
                    <a:pt x="100" y="347"/>
                    <a:pt x="87" y="328"/>
                  </a:cubicBezTo>
                  <a:cubicBezTo>
                    <a:pt x="69" y="316"/>
                    <a:pt x="63" y="297"/>
                    <a:pt x="63" y="279"/>
                  </a:cubicBezTo>
                  <a:cubicBezTo>
                    <a:pt x="63" y="248"/>
                    <a:pt x="75" y="229"/>
                    <a:pt x="94" y="217"/>
                  </a:cubicBezTo>
                  <a:cubicBezTo>
                    <a:pt x="112" y="205"/>
                    <a:pt x="149" y="198"/>
                    <a:pt x="199" y="198"/>
                  </a:cubicBezTo>
                  <a:close/>
                  <a:moveTo>
                    <a:pt x="162" y="0"/>
                  </a:moveTo>
                  <a:cubicBezTo>
                    <a:pt x="137" y="0"/>
                    <a:pt x="118" y="0"/>
                    <a:pt x="94" y="7"/>
                  </a:cubicBezTo>
                  <a:cubicBezTo>
                    <a:pt x="75" y="7"/>
                    <a:pt x="50" y="19"/>
                    <a:pt x="26" y="25"/>
                  </a:cubicBezTo>
                  <a:lnTo>
                    <a:pt x="26" y="81"/>
                  </a:lnTo>
                  <a:cubicBezTo>
                    <a:pt x="44" y="75"/>
                    <a:pt x="69" y="68"/>
                    <a:pt x="87" y="62"/>
                  </a:cubicBezTo>
                  <a:cubicBezTo>
                    <a:pt x="106" y="56"/>
                    <a:pt x="131" y="50"/>
                    <a:pt x="149" y="50"/>
                  </a:cubicBezTo>
                  <a:cubicBezTo>
                    <a:pt x="186" y="50"/>
                    <a:pt x="211" y="62"/>
                    <a:pt x="236" y="75"/>
                  </a:cubicBezTo>
                  <a:cubicBezTo>
                    <a:pt x="255" y="93"/>
                    <a:pt x="261" y="112"/>
                    <a:pt x="261" y="143"/>
                  </a:cubicBezTo>
                  <a:lnTo>
                    <a:pt x="261" y="149"/>
                  </a:lnTo>
                  <a:lnTo>
                    <a:pt x="174" y="149"/>
                  </a:lnTo>
                  <a:cubicBezTo>
                    <a:pt x="112" y="149"/>
                    <a:pt x="69" y="161"/>
                    <a:pt x="44" y="186"/>
                  </a:cubicBezTo>
                  <a:cubicBezTo>
                    <a:pt x="13" y="205"/>
                    <a:pt x="1" y="236"/>
                    <a:pt x="1" y="279"/>
                  </a:cubicBezTo>
                  <a:cubicBezTo>
                    <a:pt x="1" y="316"/>
                    <a:pt x="13" y="347"/>
                    <a:pt x="32" y="372"/>
                  </a:cubicBezTo>
                  <a:cubicBezTo>
                    <a:pt x="56" y="390"/>
                    <a:pt x="87" y="403"/>
                    <a:pt x="131" y="403"/>
                  </a:cubicBezTo>
                  <a:cubicBezTo>
                    <a:pt x="162" y="403"/>
                    <a:pt x="186" y="397"/>
                    <a:pt x="205" y="390"/>
                  </a:cubicBezTo>
                  <a:cubicBezTo>
                    <a:pt x="230" y="378"/>
                    <a:pt x="248" y="359"/>
                    <a:pt x="261" y="335"/>
                  </a:cubicBezTo>
                  <a:lnTo>
                    <a:pt x="261" y="397"/>
                  </a:lnTo>
                  <a:lnTo>
                    <a:pt x="323" y="397"/>
                  </a:lnTo>
                  <a:lnTo>
                    <a:pt x="323" y="174"/>
                  </a:lnTo>
                  <a:cubicBezTo>
                    <a:pt x="323" y="112"/>
                    <a:pt x="310" y="68"/>
                    <a:pt x="286" y="44"/>
                  </a:cubicBezTo>
                  <a:cubicBezTo>
                    <a:pt x="255" y="13"/>
                    <a:pt x="217" y="0"/>
                    <a:pt x="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81"/>
            <p:cNvSpPr/>
            <p:nvPr/>
          </p:nvSpPr>
          <p:spPr>
            <a:xfrm>
              <a:off x="4302435" y="3544148"/>
              <a:ext cx="18786" cy="22669"/>
            </a:xfrm>
            <a:custGeom>
              <a:avLst/>
              <a:gdLst/>
              <a:ahLst/>
              <a:cxnLst/>
              <a:rect l="l" t="t" r="r" b="b"/>
              <a:pathLst>
                <a:path w="329" h="397" extrusionOk="0">
                  <a:moveTo>
                    <a:pt x="193" y="0"/>
                  </a:moveTo>
                  <a:cubicBezTo>
                    <a:pt x="162" y="0"/>
                    <a:pt x="143" y="7"/>
                    <a:pt x="118" y="13"/>
                  </a:cubicBezTo>
                  <a:cubicBezTo>
                    <a:pt x="100" y="25"/>
                    <a:pt x="81" y="44"/>
                    <a:pt x="69" y="68"/>
                  </a:cubicBezTo>
                  <a:lnTo>
                    <a:pt x="69" y="7"/>
                  </a:lnTo>
                  <a:lnTo>
                    <a:pt x="1" y="7"/>
                  </a:lnTo>
                  <a:lnTo>
                    <a:pt x="1" y="397"/>
                  </a:lnTo>
                  <a:lnTo>
                    <a:pt x="69" y="397"/>
                  </a:lnTo>
                  <a:lnTo>
                    <a:pt x="69" y="174"/>
                  </a:lnTo>
                  <a:cubicBezTo>
                    <a:pt x="69" y="137"/>
                    <a:pt x="75" y="106"/>
                    <a:pt x="94" y="87"/>
                  </a:cubicBezTo>
                  <a:cubicBezTo>
                    <a:pt x="118" y="62"/>
                    <a:pt x="143" y="56"/>
                    <a:pt x="180" y="56"/>
                  </a:cubicBezTo>
                  <a:cubicBezTo>
                    <a:pt x="205" y="56"/>
                    <a:pt x="230" y="62"/>
                    <a:pt x="242" y="81"/>
                  </a:cubicBezTo>
                  <a:cubicBezTo>
                    <a:pt x="255" y="99"/>
                    <a:pt x="261" y="124"/>
                    <a:pt x="261" y="161"/>
                  </a:cubicBezTo>
                  <a:lnTo>
                    <a:pt x="261" y="397"/>
                  </a:lnTo>
                  <a:lnTo>
                    <a:pt x="329" y="397"/>
                  </a:lnTo>
                  <a:lnTo>
                    <a:pt x="329" y="161"/>
                  </a:lnTo>
                  <a:cubicBezTo>
                    <a:pt x="329" y="106"/>
                    <a:pt x="316" y="68"/>
                    <a:pt x="292" y="37"/>
                  </a:cubicBezTo>
                  <a:cubicBezTo>
                    <a:pt x="267" y="13"/>
                    <a:pt x="236"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1"/>
            <p:cNvSpPr/>
            <p:nvPr/>
          </p:nvSpPr>
          <p:spPr>
            <a:xfrm>
              <a:off x="4326816" y="3544148"/>
              <a:ext cx="17415" cy="23011"/>
            </a:xfrm>
            <a:custGeom>
              <a:avLst/>
              <a:gdLst/>
              <a:ahLst/>
              <a:cxnLst/>
              <a:rect l="l" t="t" r="r" b="b"/>
              <a:pathLst>
                <a:path w="305" h="403" extrusionOk="0">
                  <a:moveTo>
                    <a:pt x="193" y="0"/>
                  </a:moveTo>
                  <a:cubicBezTo>
                    <a:pt x="131" y="0"/>
                    <a:pt x="88" y="19"/>
                    <a:pt x="50" y="50"/>
                  </a:cubicBezTo>
                  <a:cubicBezTo>
                    <a:pt x="19" y="87"/>
                    <a:pt x="1" y="137"/>
                    <a:pt x="1" y="198"/>
                  </a:cubicBezTo>
                  <a:cubicBezTo>
                    <a:pt x="1" y="267"/>
                    <a:pt x="13" y="310"/>
                    <a:pt x="50" y="347"/>
                  </a:cubicBezTo>
                  <a:cubicBezTo>
                    <a:pt x="88" y="384"/>
                    <a:pt x="131" y="403"/>
                    <a:pt x="187" y="403"/>
                  </a:cubicBezTo>
                  <a:cubicBezTo>
                    <a:pt x="211" y="403"/>
                    <a:pt x="230" y="403"/>
                    <a:pt x="248" y="397"/>
                  </a:cubicBezTo>
                  <a:cubicBezTo>
                    <a:pt x="267" y="397"/>
                    <a:pt x="286" y="390"/>
                    <a:pt x="304" y="378"/>
                  </a:cubicBezTo>
                  <a:lnTo>
                    <a:pt x="304" y="322"/>
                  </a:lnTo>
                  <a:cubicBezTo>
                    <a:pt x="286" y="328"/>
                    <a:pt x="267" y="341"/>
                    <a:pt x="248" y="341"/>
                  </a:cubicBezTo>
                  <a:cubicBezTo>
                    <a:pt x="230" y="347"/>
                    <a:pt x="218" y="353"/>
                    <a:pt x="199" y="353"/>
                  </a:cubicBezTo>
                  <a:cubicBezTo>
                    <a:pt x="156" y="353"/>
                    <a:pt x="125" y="335"/>
                    <a:pt x="100" y="310"/>
                  </a:cubicBezTo>
                  <a:cubicBezTo>
                    <a:pt x="75" y="285"/>
                    <a:pt x="69" y="248"/>
                    <a:pt x="69" y="198"/>
                  </a:cubicBezTo>
                  <a:cubicBezTo>
                    <a:pt x="69" y="155"/>
                    <a:pt x="75" y="118"/>
                    <a:pt x="100" y="93"/>
                  </a:cubicBezTo>
                  <a:cubicBezTo>
                    <a:pt x="125" y="62"/>
                    <a:pt x="156" y="50"/>
                    <a:pt x="199" y="50"/>
                  </a:cubicBezTo>
                  <a:cubicBezTo>
                    <a:pt x="218" y="50"/>
                    <a:pt x="230" y="56"/>
                    <a:pt x="248" y="62"/>
                  </a:cubicBezTo>
                  <a:cubicBezTo>
                    <a:pt x="267" y="62"/>
                    <a:pt x="286" y="75"/>
                    <a:pt x="304" y="81"/>
                  </a:cubicBezTo>
                  <a:lnTo>
                    <a:pt x="304" y="25"/>
                  </a:lnTo>
                  <a:cubicBezTo>
                    <a:pt x="286" y="13"/>
                    <a:pt x="267" y="7"/>
                    <a:pt x="248" y="7"/>
                  </a:cubicBezTo>
                  <a:cubicBezTo>
                    <a:pt x="230" y="0"/>
                    <a:pt x="21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1"/>
            <p:cNvSpPr/>
            <p:nvPr/>
          </p:nvSpPr>
          <p:spPr>
            <a:xfrm>
              <a:off x="4349085" y="3544148"/>
              <a:ext cx="20556" cy="23011"/>
            </a:xfrm>
            <a:custGeom>
              <a:avLst/>
              <a:gdLst/>
              <a:ahLst/>
              <a:cxnLst/>
              <a:rect l="l" t="t" r="r" b="b"/>
              <a:pathLst>
                <a:path w="360" h="403" extrusionOk="0">
                  <a:moveTo>
                    <a:pt x="187" y="50"/>
                  </a:moveTo>
                  <a:cubicBezTo>
                    <a:pt x="218" y="50"/>
                    <a:pt x="248" y="62"/>
                    <a:pt x="267" y="81"/>
                  </a:cubicBezTo>
                  <a:cubicBezTo>
                    <a:pt x="286" y="106"/>
                    <a:pt x="292" y="130"/>
                    <a:pt x="292" y="167"/>
                  </a:cubicBezTo>
                  <a:lnTo>
                    <a:pt x="69" y="167"/>
                  </a:lnTo>
                  <a:cubicBezTo>
                    <a:pt x="69" y="130"/>
                    <a:pt x="81" y="99"/>
                    <a:pt x="106" y="81"/>
                  </a:cubicBezTo>
                  <a:cubicBezTo>
                    <a:pt x="125" y="62"/>
                    <a:pt x="156" y="50"/>
                    <a:pt x="187" y="50"/>
                  </a:cubicBezTo>
                  <a:close/>
                  <a:moveTo>
                    <a:pt x="187" y="0"/>
                  </a:moveTo>
                  <a:cubicBezTo>
                    <a:pt x="131" y="0"/>
                    <a:pt x="81" y="19"/>
                    <a:pt x="50" y="56"/>
                  </a:cubicBezTo>
                  <a:cubicBezTo>
                    <a:pt x="13" y="93"/>
                    <a:pt x="1" y="143"/>
                    <a:pt x="1" y="205"/>
                  </a:cubicBezTo>
                  <a:cubicBezTo>
                    <a:pt x="1" y="267"/>
                    <a:pt x="19" y="316"/>
                    <a:pt x="50" y="353"/>
                  </a:cubicBezTo>
                  <a:cubicBezTo>
                    <a:pt x="88" y="384"/>
                    <a:pt x="137" y="403"/>
                    <a:pt x="199" y="403"/>
                  </a:cubicBezTo>
                  <a:cubicBezTo>
                    <a:pt x="224" y="403"/>
                    <a:pt x="248" y="403"/>
                    <a:pt x="273" y="397"/>
                  </a:cubicBezTo>
                  <a:cubicBezTo>
                    <a:pt x="298" y="390"/>
                    <a:pt x="317" y="384"/>
                    <a:pt x="341" y="372"/>
                  </a:cubicBezTo>
                  <a:lnTo>
                    <a:pt x="341" y="316"/>
                  </a:lnTo>
                  <a:cubicBezTo>
                    <a:pt x="323" y="328"/>
                    <a:pt x="298" y="335"/>
                    <a:pt x="273" y="341"/>
                  </a:cubicBezTo>
                  <a:cubicBezTo>
                    <a:pt x="248" y="347"/>
                    <a:pt x="230" y="353"/>
                    <a:pt x="205" y="353"/>
                  </a:cubicBezTo>
                  <a:cubicBezTo>
                    <a:pt x="162" y="353"/>
                    <a:pt x="131" y="341"/>
                    <a:pt x="106" y="316"/>
                  </a:cubicBezTo>
                  <a:cubicBezTo>
                    <a:pt x="81" y="291"/>
                    <a:pt x="69" y="260"/>
                    <a:pt x="63" y="217"/>
                  </a:cubicBezTo>
                  <a:lnTo>
                    <a:pt x="360" y="217"/>
                  </a:lnTo>
                  <a:lnTo>
                    <a:pt x="360" y="186"/>
                  </a:lnTo>
                  <a:cubicBezTo>
                    <a:pt x="360" y="130"/>
                    <a:pt x="341" y="81"/>
                    <a:pt x="310" y="50"/>
                  </a:cubicBezTo>
                  <a:cubicBezTo>
                    <a:pt x="279" y="13"/>
                    <a:pt x="242" y="0"/>
                    <a:pt x="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1"/>
            <p:cNvSpPr/>
            <p:nvPr/>
          </p:nvSpPr>
          <p:spPr>
            <a:xfrm>
              <a:off x="4026357" y="4356108"/>
              <a:ext cx="504136" cy="129046"/>
            </a:xfrm>
            <a:custGeom>
              <a:avLst/>
              <a:gdLst/>
              <a:ahLst/>
              <a:cxnLst/>
              <a:rect l="l" t="t" r="r" b="b"/>
              <a:pathLst>
                <a:path w="8829" h="2260" extrusionOk="0">
                  <a:moveTo>
                    <a:pt x="1134" y="0"/>
                  </a:moveTo>
                  <a:cubicBezTo>
                    <a:pt x="508" y="0"/>
                    <a:pt x="1" y="502"/>
                    <a:pt x="1" y="1127"/>
                  </a:cubicBezTo>
                  <a:cubicBezTo>
                    <a:pt x="1" y="1752"/>
                    <a:pt x="508" y="2260"/>
                    <a:pt x="1134" y="2260"/>
                  </a:cubicBezTo>
                  <a:lnTo>
                    <a:pt x="7696" y="2260"/>
                  </a:lnTo>
                  <a:cubicBezTo>
                    <a:pt x="8321" y="2260"/>
                    <a:pt x="8829" y="1752"/>
                    <a:pt x="8829" y="1127"/>
                  </a:cubicBezTo>
                  <a:cubicBezTo>
                    <a:pt x="8829" y="508"/>
                    <a:pt x="8321" y="0"/>
                    <a:pt x="7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1"/>
            <p:cNvSpPr/>
            <p:nvPr/>
          </p:nvSpPr>
          <p:spPr>
            <a:xfrm>
              <a:off x="4173446" y="4393565"/>
              <a:ext cx="37172" cy="47450"/>
            </a:xfrm>
            <a:custGeom>
              <a:avLst/>
              <a:gdLst/>
              <a:ahLst/>
              <a:cxnLst/>
              <a:rect l="l" t="t" r="r" b="b"/>
              <a:pathLst>
                <a:path w="651" h="831" extrusionOk="0">
                  <a:moveTo>
                    <a:pt x="390" y="0"/>
                  </a:moveTo>
                  <a:cubicBezTo>
                    <a:pt x="272" y="0"/>
                    <a:pt x="173" y="38"/>
                    <a:pt x="105" y="112"/>
                  </a:cubicBezTo>
                  <a:cubicBezTo>
                    <a:pt x="37" y="186"/>
                    <a:pt x="0" y="285"/>
                    <a:pt x="0" y="415"/>
                  </a:cubicBezTo>
                  <a:cubicBezTo>
                    <a:pt x="0" y="545"/>
                    <a:pt x="37" y="644"/>
                    <a:pt x="105" y="719"/>
                  </a:cubicBezTo>
                  <a:cubicBezTo>
                    <a:pt x="173" y="793"/>
                    <a:pt x="272" y="830"/>
                    <a:pt x="390" y="830"/>
                  </a:cubicBezTo>
                  <a:cubicBezTo>
                    <a:pt x="440" y="830"/>
                    <a:pt x="483" y="824"/>
                    <a:pt x="526" y="811"/>
                  </a:cubicBezTo>
                  <a:cubicBezTo>
                    <a:pt x="570" y="799"/>
                    <a:pt x="613" y="781"/>
                    <a:pt x="650" y="756"/>
                  </a:cubicBezTo>
                  <a:lnTo>
                    <a:pt x="650" y="638"/>
                  </a:lnTo>
                  <a:cubicBezTo>
                    <a:pt x="613" y="675"/>
                    <a:pt x="570" y="700"/>
                    <a:pt x="532" y="719"/>
                  </a:cubicBezTo>
                  <a:cubicBezTo>
                    <a:pt x="489" y="737"/>
                    <a:pt x="446" y="743"/>
                    <a:pt x="396" y="743"/>
                  </a:cubicBezTo>
                  <a:cubicBezTo>
                    <a:pt x="310" y="743"/>
                    <a:pt x="235" y="712"/>
                    <a:pt x="186" y="657"/>
                  </a:cubicBezTo>
                  <a:cubicBezTo>
                    <a:pt x="136" y="601"/>
                    <a:pt x="118" y="521"/>
                    <a:pt x="118" y="415"/>
                  </a:cubicBezTo>
                  <a:cubicBezTo>
                    <a:pt x="118" y="310"/>
                    <a:pt x="136" y="230"/>
                    <a:pt x="186" y="174"/>
                  </a:cubicBezTo>
                  <a:cubicBezTo>
                    <a:pt x="235" y="118"/>
                    <a:pt x="310" y="87"/>
                    <a:pt x="396" y="87"/>
                  </a:cubicBezTo>
                  <a:cubicBezTo>
                    <a:pt x="446" y="87"/>
                    <a:pt x="489" y="93"/>
                    <a:pt x="532" y="112"/>
                  </a:cubicBezTo>
                  <a:cubicBezTo>
                    <a:pt x="570" y="130"/>
                    <a:pt x="613" y="155"/>
                    <a:pt x="650" y="192"/>
                  </a:cubicBezTo>
                  <a:lnTo>
                    <a:pt x="650" y="75"/>
                  </a:lnTo>
                  <a:cubicBezTo>
                    <a:pt x="613" y="50"/>
                    <a:pt x="570" y="31"/>
                    <a:pt x="526" y="19"/>
                  </a:cubicBezTo>
                  <a:cubicBezTo>
                    <a:pt x="483" y="7"/>
                    <a:pt x="440" y="0"/>
                    <a:pt x="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1"/>
            <p:cNvSpPr/>
            <p:nvPr/>
          </p:nvSpPr>
          <p:spPr>
            <a:xfrm>
              <a:off x="4217585" y="4404871"/>
              <a:ext cx="29064" cy="36144"/>
            </a:xfrm>
            <a:custGeom>
              <a:avLst/>
              <a:gdLst/>
              <a:ahLst/>
              <a:cxnLst/>
              <a:rect l="l" t="t" r="r" b="b"/>
              <a:pathLst>
                <a:path w="509" h="633" extrusionOk="0">
                  <a:moveTo>
                    <a:pt x="410" y="316"/>
                  </a:moveTo>
                  <a:lnTo>
                    <a:pt x="410" y="335"/>
                  </a:lnTo>
                  <a:cubicBezTo>
                    <a:pt x="410" y="403"/>
                    <a:pt x="397" y="453"/>
                    <a:pt x="360" y="496"/>
                  </a:cubicBezTo>
                  <a:cubicBezTo>
                    <a:pt x="329" y="533"/>
                    <a:pt x="286" y="552"/>
                    <a:pt x="230" y="552"/>
                  </a:cubicBezTo>
                  <a:cubicBezTo>
                    <a:pt x="193" y="552"/>
                    <a:pt x="156" y="539"/>
                    <a:pt x="137" y="521"/>
                  </a:cubicBezTo>
                  <a:cubicBezTo>
                    <a:pt x="112" y="502"/>
                    <a:pt x="100" y="471"/>
                    <a:pt x="100" y="434"/>
                  </a:cubicBezTo>
                  <a:cubicBezTo>
                    <a:pt x="100" y="391"/>
                    <a:pt x="119" y="360"/>
                    <a:pt x="150" y="341"/>
                  </a:cubicBezTo>
                  <a:cubicBezTo>
                    <a:pt x="180" y="323"/>
                    <a:pt x="236" y="316"/>
                    <a:pt x="310" y="316"/>
                  </a:cubicBezTo>
                  <a:close/>
                  <a:moveTo>
                    <a:pt x="249" y="1"/>
                  </a:moveTo>
                  <a:cubicBezTo>
                    <a:pt x="218" y="1"/>
                    <a:pt x="187" y="7"/>
                    <a:pt x="150" y="13"/>
                  </a:cubicBezTo>
                  <a:cubicBezTo>
                    <a:pt x="119" y="19"/>
                    <a:pt x="81" y="32"/>
                    <a:pt x="44" y="44"/>
                  </a:cubicBezTo>
                  <a:lnTo>
                    <a:pt x="44" y="137"/>
                  </a:lnTo>
                  <a:cubicBezTo>
                    <a:pt x="75" y="118"/>
                    <a:pt x="106" y="106"/>
                    <a:pt x="137" y="100"/>
                  </a:cubicBezTo>
                  <a:cubicBezTo>
                    <a:pt x="174" y="87"/>
                    <a:pt x="205" y="87"/>
                    <a:pt x="242" y="87"/>
                  </a:cubicBezTo>
                  <a:cubicBezTo>
                    <a:pt x="292" y="87"/>
                    <a:pt x="335" y="100"/>
                    <a:pt x="366" y="124"/>
                  </a:cubicBezTo>
                  <a:cubicBezTo>
                    <a:pt x="397" y="149"/>
                    <a:pt x="410" y="180"/>
                    <a:pt x="410" y="230"/>
                  </a:cubicBezTo>
                  <a:lnTo>
                    <a:pt x="410" y="236"/>
                  </a:lnTo>
                  <a:lnTo>
                    <a:pt x="273" y="236"/>
                  </a:lnTo>
                  <a:cubicBezTo>
                    <a:pt x="180" y="236"/>
                    <a:pt x="112" y="254"/>
                    <a:pt x="69" y="292"/>
                  </a:cubicBezTo>
                  <a:cubicBezTo>
                    <a:pt x="26" y="323"/>
                    <a:pt x="1" y="372"/>
                    <a:pt x="1" y="440"/>
                  </a:cubicBezTo>
                  <a:cubicBezTo>
                    <a:pt x="1" y="502"/>
                    <a:pt x="20" y="545"/>
                    <a:pt x="57" y="583"/>
                  </a:cubicBezTo>
                  <a:cubicBezTo>
                    <a:pt x="94" y="620"/>
                    <a:pt x="143" y="632"/>
                    <a:pt x="205" y="632"/>
                  </a:cubicBezTo>
                  <a:cubicBezTo>
                    <a:pt x="255" y="632"/>
                    <a:pt x="292" y="626"/>
                    <a:pt x="329" y="607"/>
                  </a:cubicBezTo>
                  <a:cubicBezTo>
                    <a:pt x="360" y="589"/>
                    <a:pt x="391" y="564"/>
                    <a:pt x="410" y="527"/>
                  </a:cubicBezTo>
                  <a:lnTo>
                    <a:pt x="410" y="620"/>
                  </a:lnTo>
                  <a:lnTo>
                    <a:pt x="509" y="620"/>
                  </a:lnTo>
                  <a:lnTo>
                    <a:pt x="509" y="273"/>
                  </a:lnTo>
                  <a:cubicBezTo>
                    <a:pt x="509" y="180"/>
                    <a:pt x="490" y="112"/>
                    <a:pt x="447" y="69"/>
                  </a:cubicBezTo>
                  <a:cubicBezTo>
                    <a:pt x="403" y="25"/>
                    <a:pt x="335" y="1"/>
                    <a:pt x="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81"/>
            <p:cNvSpPr/>
            <p:nvPr/>
          </p:nvSpPr>
          <p:spPr>
            <a:xfrm>
              <a:off x="4258240" y="4404871"/>
              <a:ext cx="28721" cy="35402"/>
            </a:xfrm>
            <a:custGeom>
              <a:avLst/>
              <a:gdLst/>
              <a:ahLst/>
              <a:cxnLst/>
              <a:rect l="l" t="t" r="r" b="b"/>
              <a:pathLst>
                <a:path w="503" h="620" extrusionOk="0">
                  <a:moveTo>
                    <a:pt x="292" y="1"/>
                  </a:moveTo>
                  <a:cubicBezTo>
                    <a:pt x="255" y="1"/>
                    <a:pt x="218" y="13"/>
                    <a:pt x="180" y="25"/>
                  </a:cubicBezTo>
                  <a:cubicBezTo>
                    <a:pt x="149" y="44"/>
                    <a:pt x="125" y="75"/>
                    <a:pt x="100" y="112"/>
                  </a:cubicBezTo>
                  <a:lnTo>
                    <a:pt x="100" y="13"/>
                  </a:lnTo>
                  <a:lnTo>
                    <a:pt x="1" y="13"/>
                  </a:lnTo>
                  <a:lnTo>
                    <a:pt x="1" y="620"/>
                  </a:lnTo>
                  <a:lnTo>
                    <a:pt x="100" y="620"/>
                  </a:lnTo>
                  <a:lnTo>
                    <a:pt x="100" y="279"/>
                  </a:lnTo>
                  <a:cubicBezTo>
                    <a:pt x="100" y="217"/>
                    <a:pt x="112" y="174"/>
                    <a:pt x="143" y="137"/>
                  </a:cubicBezTo>
                  <a:cubicBezTo>
                    <a:pt x="174" y="106"/>
                    <a:pt x="218" y="87"/>
                    <a:pt x="273" y="87"/>
                  </a:cubicBezTo>
                  <a:cubicBezTo>
                    <a:pt x="317" y="87"/>
                    <a:pt x="348" y="100"/>
                    <a:pt x="372" y="131"/>
                  </a:cubicBezTo>
                  <a:cubicBezTo>
                    <a:pt x="397" y="155"/>
                    <a:pt x="403" y="199"/>
                    <a:pt x="403" y="261"/>
                  </a:cubicBezTo>
                  <a:lnTo>
                    <a:pt x="403" y="620"/>
                  </a:lnTo>
                  <a:lnTo>
                    <a:pt x="502" y="620"/>
                  </a:lnTo>
                  <a:lnTo>
                    <a:pt x="502" y="254"/>
                  </a:lnTo>
                  <a:cubicBezTo>
                    <a:pt x="502" y="174"/>
                    <a:pt x="484" y="106"/>
                    <a:pt x="453" y="69"/>
                  </a:cubicBezTo>
                  <a:cubicBezTo>
                    <a:pt x="416" y="25"/>
                    <a:pt x="360" y="1"/>
                    <a:pt x="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1"/>
            <p:cNvSpPr/>
            <p:nvPr/>
          </p:nvSpPr>
          <p:spPr>
            <a:xfrm>
              <a:off x="4295754" y="4404871"/>
              <a:ext cx="27237" cy="36144"/>
            </a:xfrm>
            <a:custGeom>
              <a:avLst/>
              <a:gdLst/>
              <a:ahLst/>
              <a:cxnLst/>
              <a:rect l="l" t="t" r="r" b="b"/>
              <a:pathLst>
                <a:path w="477" h="633" extrusionOk="0">
                  <a:moveTo>
                    <a:pt x="303" y="1"/>
                  </a:moveTo>
                  <a:cubicBezTo>
                    <a:pt x="211" y="1"/>
                    <a:pt x="136" y="32"/>
                    <a:pt x="81" y="87"/>
                  </a:cubicBezTo>
                  <a:cubicBezTo>
                    <a:pt x="31" y="143"/>
                    <a:pt x="0" y="217"/>
                    <a:pt x="0" y="316"/>
                  </a:cubicBezTo>
                  <a:cubicBezTo>
                    <a:pt x="0" y="415"/>
                    <a:pt x="31" y="490"/>
                    <a:pt x="81" y="545"/>
                  </a:cubicBezTo>
                  <a:cubicBezTo>
                    <a:pt x="136" y="607"/>
                    <a:pt x="211" y="632"/>
                    <a:pt x="297" y="632"/>
                  </a:cubicBezTo>
                  <a:cubicBezTo>
                    <a:pt x="334" y="632"/>
                    <a:pt x="365" y="632"/>
                    <a:pt x="390" y="626"/>
                  </a:cubicBezTo>
                  <a:cubicBezTo>
                    <a:pt x="421" y="620"/>
                    <a:pt x="452" y="607"/>
                    <a:pt x="477" y="595"/>
                  </a:cubicBezTo>
                  <a:lnTo>
                    <a:pt x="477" y="502"/>
                  </a:lnTo>
                  <a:cubicBezTo>
                    <a:pt x="452" y="521"/>
                    <a:pt x="421" y="533"/>
                    <a:pt x="396" y="539"/>
                  </a:cubicBezTo>
                  <a:cubicBezTo>
                    <a:pt x="365" y="545"/>
                    <a:pt x="341" y="552"/>
                    <a:pt x="310" y="552"/>
                  </a:cubicBezTo>
                  <a:cubicBezTo>
                    <a:pt x="248" y="552"/>
                    <a:pt x="198" y="527"/>
                    <a:pt x="161" y="490"/>
                  </a:cubicBezTo>
                  <a:cubicBezTo>
                    <a:pt x="124" y="446"/>
                    <a:pt x="105" y="391"/>
                    <a:pt x="105" y="316"/>
                  </a:cubicBezTo>
                  <a:cubicBezTo>
                    <a:pt x="105" y="242"/>
                    <a:pt x="124" y="186"/>
                    <a:pt x="161" y="149"/>
                  </a:cubicBezTo>
                  <a:cubicBezTo>
                    <a:pt x="198" y="106"/>
                    <a:pt x="248" y="87"/>
                    <a:pt x="310" y="87"/>
                  </a:cubicBezTo>
                  <a:cubicBezTo>
                    <a:pt x="341" y="87"/>
                    <a:pt x="365" y="87"/>
                    <a:pt x="396" y="100"/>
                  </a:cubicBezTo>
                  <a:cubicBezTo>
                    <a:pt x="421" y="106"/>
                    <a:pt x="452" y="118"/>
                    <a:pt x="477" y="131"/>
                  </a:cubicBezTo>
                  <a:lnTo>
                    <a:pt x="477" y="38"/>
                  </a:lnTo>
                  <a:cubicBezTo>
                    <a:pt x="452" y="25"/>
                    <a:pt x="421" y="19"/>
                    <a:pt x="396" y="13"/>
                  </a:cubicBezTo>
                  <a:cubicBezTo>
                    <a:pt x="365" y="7"/>
                    <a:pt x="334"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1"/>
            <p:cNvSpPr/>
            <p:nvPr/>
          </p:nvSpPr>
          <p:spPr>
            <a:xfrm>
              <a:off x="4330357" y="4404871"/>
              <a:ext cx="32261" cy="36144"/>
            </a:xfrm>
            <a:custGeom>
              <a:avLst/>
              <a:gdLst/>
              <a:ahLst/>
              <a:cxnLst/>
              <a:rect l="l" t="t" r="r" b="b"/>
              <a:pathLst>
                <a:path w="565" h="633" extrusionOk="0">
                  <a:moveTo>
                    <a:pt x="298" y="87"/>
                  </a:moveTo>
                  <a:cubicBezTo>
                    <a:pt x="347" y="87"/>
                    <a:pt x="385" y="100"/>
                    <a:pt x="416" y="131"/>
                  </a:cubicBezTo>
                  <a:cubicBezTo>
                    <a:pt x="446" y="168"/>
                    <a:pt x="465" y="211"/>
                    <a:pt x="465" y="261"/>
                  </a:cubicBezTo>
                  <a:lnTo>
                    <a:pt x="112" y="267"/>
                  </a:lnTo>
                  <a:cubicBezTo>
                    <a:pt x="112" y="205"/>
                    <a:pt x="137" y="162"/>
                    <a:pt x="168" y="131"/>
                  </a:cubicBezTo>
                  <a:cubicBezTo>
                    <a:pt x="199" y="100"/>
                    <a:pt x="242" y="87"/>
                    <a:pt x="298" y="87"/>
                  </a:cubicBezTo>
                  <a:close/>
                  <a:moveTo>
                    <a:pt x="298" y="1"/>
                  </a:moveTo>
                  <a:cubicBezTo>
                    <a:pt x="211" y="1"/>
                    <a:pt x="137" y="32"/>
                    <a:pt x="81" y="87"/>
                  </a:cubicBezTo>
                  <a:cubicBezTo>
                    <a:pt x="32" y="149"/>
                    <a:pt x="1" y="223"/>
                    <a:pt x="1" y="323"/>
                  </a:cubicBezTo>
                  <a:cubicBezTo>
                    <a:pt x="1" y="415"/>
                    <a:pt x="32" y="496"/>
                    <a:pt x="87" y="552"/>
                  </a:cubicBezTo>
                  <a:cubicBezTo>
                    <a:pt x="143" y="607"/>
                    <a:pt x="217" y="632"/>
                    <a:pt x="316" y="632"/>
                  </a:cubicBezTo>
                  <a:cubicBezTo>
                    <a:pt x="354" y="632"/>
                    <a:pt x="391" y="632"/>
                    <a:pt x="428" y="620"/>
                  </a:cubicBezTo>
                  <a:cubicBezTo>
                    <a:pt x="465" y="613"/>
                    <a:pt x="502" y="601"/>
                    <a:pt x="539" y="589"/>
                  </a:cubicBezTo>
                  <a:lnTo>
                    <a:pt x="539" y="496"/>
                  </a:lnTo>
                  <a:cubicBezTo>
                    <a:pt x="502" y="514"/>
                    <a:pt x="465" y="527"/>
                    <a:pt x="434" y="533"/>
                  </a:cubicBezTo>
                  <a:cubicBezTo>
                    <a:pt x="397" y="545"/>
                    <a:pt x="360" y="552"/>
                    <a:pt x="323" y="552"/>
                  </a:cubicBezTo>
                  <a:cubicBezTo>
                    <a:pt x="255" y="552"/>
                    <a:pt x="205" y="533"/>
                    <a:pt x="168" y="496"/>
                  </a:cubicBezTo>
                  <a:cubicBezTo>
                    <a:pt x="131" y="459"/>
                    <a:pt x="112" y="409"/>
                    <a:pt x="106" y="341"/>
                  </a:cubicBezTo>
                  <a:lnTo>
                    <a:pt x="564" y="341"/>
                  </a:lnTo>
                  <a:lnTo>
                    <a:pt x="564" y="292"/>
                  </a:lnTo>
                  <a:cubicBezTo>
                    <a:pt x="564" y="205"/>
                    <a:pt x="539" y="131"/>
                    <a:pt x="490" y="81"/>
                  </a:cubicBezTo>
                  <a:cubicBezTo>
                    <a:pt x="446" y="25"/>
                    <a:pt x="378"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81"/>
            <p:cNvSpPr/>
            <p:nvPr/>
          </p:nvSpPr>
          <p:spPr>
            <a:xfrm>
              <a:off x="4371754" y="4392480"/>
              <a:ext cx="5710" cy="47793"/>
            </a:xfrm>
            <a:custGeom>
              <a:avLst/>
              <a:gdLst/>
              <a:ahLst/>
              <a:cxnLst/>
              <a:rect l="l" t="t" r="r" b="b"/>
              <a:pathLst>
                <a:path w="100" h="837" extrusionOk="0">
                  <a:moveTo>
                    <a:pt x="0" y="1"/>
                  </a:moveTo>
                  <a:lnTo>
                    <a:pt x="0" y="837"/>
                  </a:lnTo>
                  <a:lnTo>
                    <a:pt x="99" y="837"/>
                  </a:lnTo>
                  <a:lnTo>
                    <a:pt x="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1"/>
            <p:cNvSpPr/>
            <p:nvPr/>
          </p:nvSpPr>
          <p:spPr>
            <a:xfrm>
              <a:off x="4613515" y="4356108"/>
              <a:ext cx="504136" cy="129046"/>
            </a:xfrm>
            <a:custGeom>
              <a:avLst/>
              <a:gdLst/>
              <a:ahLst/>
              <a:cxnLst/>
              <a:rect l="l" t="t" r="r" b="b"/>
              <a:pathLst>
                <a:path w="8829" h="2260" extrusionOk="0">
                  <a:moveTo>
                    <a:pt x="1133" y="0"/>
                  </a:moveTo>
                  <a:cubicBezTo>
                    <a:pt x="508" y="0"/>
                    <a:pt x="1" y="502"/>
                    <a:pt x="1" y="1127"/>
                  </a:cubicBezTo>
                  <a:cubicBezTo>
                    <a:pt x="1" y="1752"/>
                    <a:pt x="508" y="2260"/>
                    <a:pt x="1133" y="2260"/>
                  </a:cubicBezTo>
                  <a:lnTo>
                    <a:pt x="7696" y="2260"/>
                  </a:lnTo>
                  <a:cubicBezTo>
                    <a:pt x="8321" y="2260"/>
                    <a:pt x="8828" y="1752"/>
                    <a:pt x="8828" y="1127"/>
                  </a:cubicBezTo>
                  <a:cubicBezTo>
                    <a:pt x="8828" y="508"/>
                    <a:pt x="8321" y="0"/>
                    <a:pt x="7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1"/>
            <p:cNvSpPr/>
            <p:nvPr/>
          </p:nvSpPr>
          <p:spPr>
            <a:xfrm>
              <a:off x="4710356" y="4394251"/>
              <a:ext cx="32604" cy="46023"/>
            </a:xfrm>
            <a:custGeom>
              <a:avLst/>
              <a:gdLst/>
              <a:ahLst/>
              <a:cxnLst/>
              <a:rect l="l" t="t" r="r" b="b"/>
              <a:pathLst>
                <a:path w="571" h="806" extrusionOk="0">
                  <a:moveTo>
                    <a:pt x="267" y="88"/>
                  </a:moveTo>
                  <a:cubicBezTo>
                    <a:pt x="323" y="88"/>
                    <a:pt x="360" y="100"/>
                    <a:pt x="385" y="118"/>
                  </a:cubicBezTo>
                  <a:cubicBezTo>
                    <a:pt x="416" y="143"/>
                    <a:pt x="428" y="168"/>
                    <a:pt x="428" y="211"/>
                  </a:cubicBezTo>
                  <a:cubicBezTo>
                    <a:pt x="428" y="255"/>
                    <a:pt x="416" y="286"/>
                    <a:pt x="385" y="304"/>
                  </a:cubicBezTo>
                  <a:cubicBezTo>
                    <a:pt x="360" y="323"/>
                    <a:pt x="323" y="335"/>
                    <a:pt x="267" y="335"/>
                  </a:cubicBezTo>
                  <a:lnTo>
                    <a:pt x="106" y="335"/>
                  </a:lnTo>
                  <a:lnTo>
                    <a:pt x="106" y="88"/>
                  </a:lnTo>
                  <a:close/>
                  <a:moveTo>
                    <a:pt x="279" y="422"/>
                  </a:moveTo>
                  <a:cubicBezTo>
                    <a:pt x="341" y="422"/>
                    <a:pt x="385" y="434"/>
                    <a:pt x="409" y="459"/>
                  </a:cubicBezTo>
                  <a:cubicBezTo>
                    <a:pt x="440" y="478"/>
                    <a:pt x="453" y="515"/>
                    <a:pt x="453" y="570"/>
                  </a:cubicBezTo>
                  <a:cubicBezTo>
                    <a:pt x="453" y="620"/>
                    <a:pt x="440" y="657"/>
                    <a:pt x="409" y="682"/>
                  </a:cubicBezTo>
                  <a:cubicBezTo>
                    <a:pt x="385" y="700"/>
                    <a:pt x="341" y="713"/>
                    <a:pt x="279" y="713"/>
                  </a:cubicBezTo>
                  <a:lnTo>
                    <a:pt x="106" y="713"/>
                  </a:lnTo>
                  <a:lnTo>
                    <a:pt x="106" y="422"/>
                  </a:lnTo>
                  <a:close/>
                  <a:moveTo>
                    <a:pt x="1" y="1"/>
                  </a:moveTo>
                  <a:lnTo>
                    <a:pt x="1" y="806"/>
                  </a:lnTo>
                  <a:lnTo>
                    <a:pt x="286" y="806"/>
                  </a:lnTo>
                  <a:cubicBezTo>
                    <a:pt x="378" y="806"/>
                    <a:pt x="446" y="787"/>
                    <a:pt x="496" y="744"/>
                  </a:cubicBezTo>
                  <a:cubicBezTo>
                    <a:pt x="546" y="707"/>
                    <a:pt x="570" y="651"/>
                    <a:pt x="570" y="577"/>
                  </a:cubicBezTo>
                  <a:cubicBezTo>
                    <a:pt x="570" y="527"/>
                    <a:pt x="552" y="478"/>
                    <a:pt x="527" y="440"/>
                  </a:cubicBezTo>
                  <a:cubicBezTo>
                    <a:pt x="496" y="409"/>
                    <a:pt x="453" y="385"/>
                    <a:pt x="403" y="372"/>
                  </a:cubicBezTo>
                  <a:cubicBezTo>
                    <a:pt x="446" y="366"/>
                    <a:pt x="477" y="348"/>
                    <a:pt x="502" y="317"/>
                  </a:cubicBezTo>
                  <a:cubicBezTo>
                    <a:pt x="527" y="286"/>
                    <a:pt x="533" y="249"/>
                    <a:pt x="533" y="199"/>
                  </a:cubicBezTo>
                  <a:cubicBezTo>
                    <a:pt x="533" y="137"/>
                    <a:pt x="515" y="88"/>
                    <a:pt x="471" y="50"/>
                  </a:cubicBezTo>
                  <a:cubicBezTo>
                    <a:pt x="422" y="19"/>
                    <a:pt x="360" y="1"/>
                    <a:pt x="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81"/>
            <p:cNvSpPr/>
            <p:nvPr/>
          </p:nvSpPr>
          <p:spPr>
            <a:xfrm>
              <a:off x="4750669" y="4404871"/>
              <a:ext cx="31519" cy="36144"/>
            </a:xfrm>
            <a:custGeom>
              <a:avLst/>
              <a:gdLst/>
              <a:ahLst/>
              <a:cxnLst/>
              <a:rect l="l" t="t" r="r" b="b"/>
              <a:pathLst>
                <a:path w="552" h="633" extrusionOk="0">
                  <a:moveTo>
                    <a:pt x="279" y="87"/>
                  </a:moveTo>
                  <a:cubicBezTo>
                    <a:pt x="329" y="87"/>
                    <a:pt x="372" y="106"/>
                    <a:pt x="403" y="149"/>
                  </a:cubicBezTo>
                  <a:cubicBezTo>
                    <a:pt x="434" y="193"/>
                    <a:pt x="452" y="248"/>
                    <a:pt x="452" y="316"/>
                  </a:cubicBezTo>
                  <a:cubicBezTo>
                    <a:pt x="452" y="391"/>
                    <a:pt x="434" y="446"/>
                    <a:pt x="403" y="490"/>
                  </a:cubicBezTo>
                  <a:cubicBezTo>
                    <a:pt x="372" y="527"/>
                    <a:pt x="329" y="552"/>
                    <a:pt x="279" y="552"/>
                  </a:cubicBezTo>
                  <a:cubicBezTo>
                    <a:pt x="223" y="552"/>
                    <a:pt x="180" y="527"/>
                    <a:pt x="149" y="490"/>
                  </a:cubicBezTo>
                  <a:cubicBezTo>
                    <a:pt x="118" y="446"/>
                    <a:pt x="106" y="391"/>
                    <a:pt x="106" y="316"/>
                  </a:cubicBezTo>
                  <a:cubicBezTo>
                    <a:pt x="106" y="248"/>
                    <a:pt x="118" y="186"/>
                    <a:pt x="149" y="149"/>
                  </a:cubicBezTo>
                  <a:cubicBezTo>
                    <a:pt x="180" y="106"/>
                    <a:pt x="223" y="87"/>
                    <a:pt x="279" y="87"/>
                  </a:cubicBezTo>
                  <a:close/>
                  <a:moveTo>
                    <a:pt x="279" y="1"/>
                  </a:moveTo>
                  <a:cubicBezTo>
                    <a:pt x="192" y="1"/>
                    <a:pt x="124" y="32"/>
                    <a:pt x="75" y="87"/>
                  </a:cubicBezTo>
                  <a:cubicBezTo>
                    <a:pt x="25" y="143"/>
                    <a:pt x="1" y="217"/>
                    <a:pt x="1" y="316"/>
                  </a:cubicBezTo>
                  <a:cubicBezTo>
                    <a:pt x="1" y="415"/>
                    <a:pt x="25" y="496"/>
                    <a:pt x="75" y="552"/>
                  </a:cubicBezTo>
                  <a:cubicBezTo>
                    <a:pt x="124" y="607"/>
                    <a:pt x="192" y="632"/>
                    <a:pt x="279" y="632"/>
                  </a:cubicBezTo>
                  <a:cubicBezTo>
                    <a:pt x="366" y="632"/>
                    <a:pt x="434" y="607"/>
                    <a:pt x="483" y="552"/>
                  </a:cubicBezTo>
                  <a:cubicBezTo>
                    <a:pt x="533" y="496"/>
                    <a:pt x="551" y="415"/>
                    <a:pt x="551" y="316"/>
                  </a:cubicBezTo>
                  <a:cubicBezTo>
                    <a:pt x="551" y="217"/>
                    <a:pt x="533" y="143"/>
                    <a:pt x="483" y="87"/>
                  </a:cubicBezTo>
                  <a:cubicBezTo>
                    <a:pt x="434" y="32"/>
                    <a:pt x="366" y="1"/>
                    <a:pt x="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1"/>
            <p:cNvSpPr/>
            <p:nvPr/>
          </p:nvSpPr>
          <p:spPr>
            <a:xfrm>
              <a:off x="4789211" y="4404871"/>
              <a:ext cx="31519" cy="36144"/>
            </a:xfrm>
            <a:custGeom>
              <a:avLst/>
              <a:gdLst/>
              <a:ahLst/>
              <a:cxnLst/>
              <a:rect l="l" t="t" r="r" b="b"/>
              <a:pathLst>
                <a:path w="552" h="633" extrusionOk="0">
                  <a:moveTo>
                    <a:pt x="279" y="87"/>
                  </a:moveTo>
                  <a:cubicBezTo>
                    <a:pt x="328" y="87"/>
                    <a:pt x="372" y="106"/>
                    <a:pt x="403" y="149"/>
                  </a:cubicBezTo>
                  <a:cubicBezTo>
                    <a:pt x="434" y="193"/>
                    <a:pt x="446" y="248"/>
                    <a:pt x="446" y="316"/>
                  </a:cubicBezTo>
                  <a:cubicBezTo>
                    <a:pt x="446" y="391"/>
                    <a:pt x="434" y="446"/>
                    <a:pt x="403" y="490"/>
                  </a:cubicBezTo>
                  <a:cubicBezTo>
                    <a:pt x="372" y="527"/>
                    <a:pt x="328" y="552"/>
                    <a:pt x="279" y="552"/>
                  </a:cubicBezTo>
                  <a:cubicBezTo>
                    <a:pt x="223" y="552"/>
                    <a:pt x="180" y="527"/>
                    <a:pt x="149" y="490"/>
                  </a:cubicBezTo>
                  <a:cubicBezTo>
                    <a:pt x="118" y="446"/>
                    <a:pt x="106" y="391"/>
                    <a:pt x="106" y="316"/>
                  </a:cubicBezTo>
                  <a:cubicBezTo>
                    <a:pt x="106" y="248"/>
                    <a:pt x="118" y="186"/>
                    <a:pt x="149" y="149"/>
                  </a:cubicBezTo>
                  <a:cubicBezTo>
                    <a:pt x="180" y="106"/>
                    <a:pt x="223" y="87"/>
                    <a:pt x="279" y="87"/>
                  </a:cubicBezTo>
                  <a:close/>
                  <a:moveTo>
                    <a:pt x="279" y="1"/>
                  </a:moveTo>
                  <a:cubicBezTo>
                    <a:pt x="192" y="1"/>
                    <a:pt x="124" y="32"/>
                    <a:pt x="75" y="87"/>
                  </a:cubicBezTo>
                  <a:cubicBezTo>
                    <a:pt x="25" y="143"/>
                    <a:pt x="0" y="217"/>
                    <a:pt x="0" y="316"/>
                  </a:cubicBezTo>
                  <a:cubicBezTo>
                    <a:pt x="0" y="415"/>
                    <a:pt x="25" y="496"/>
                    <a:pt x="75" y="552"/>
                  </a:cubicBezTo>
                  <a:cubicBezTo>
                    <a:pt x="124" y="607"/>
                    <a:pt x="192" y="632"/>
                    <a:pt x="279" y="632"/>
                  </a:cubicBezTo>
                  <a:cubicBezTo>
                    <a:pt x="366" y="632"/>
                    <a:pt x="427" y="607"/>
                    <a:pt x="477" y="552"/>
                  </a:cubicBezTo>
                  <a:cubicBezTo>
                    <a:pt x="526" y="496"/>
                    <a:pt x="551" y="415"/>
                    <a:pt x="551" y="316"/>
                  </a:cubicBezTo>
                  <a:cubicBezTo>
                    <a:pt x="551" y="217"/>
                    <a:pt x="526" y="143"/>
                    <a:pt x="477" y="87"/>
                  </a:cubicBezTo>
                  <a:cubicBezTo>
                    <a:pt x="427" y="32"/>
                    <a:pt x="366" y="1"/>
                    <a:pt x="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1"/>
            <p:cNvSpPr/>
            <p:nvPr/>
          </p:nvSpPr>
          <p:spPr>
            <a:xfrm>
              <a:off x="4829866" y="4392480"/>
              <a:ext cx="30434" cy="47793"/>
            </a:xfrm>
            <a:custGeom>
              <a:avLst/>
              <a:gdLst/>
              <a:ahLst/>
              <a:cxnLst/>
              <a:rect l="l" t="t" r="r" b="b"/>
              <a:pathLst>
                <a:path w="533" h="837" extrusionOk="0">
                  <a:moveTo>
                    <a:pt x="0" y="1"/>
                  </a:moveTo>
                  <a:lnTo>
                    <a:pt x="0" y="837"/>
                  </a:lnTo>
                  <a:lnTo>
                    <a:pt x="99" y="837"/>
                  </a:lnTo>
                  <a:lnTo>
                    <a:pt x="99" y="540"/>
                  </a:lnTo>
                  <a:lnTo>
                    <a:pt x="409" y="837"/>
                  </a:lnTo>
                  <a:lnTo>
                    <a:pt x="533" y="837"/>
                  </a:lnTo>
                  <a:lnTo>
                    <a:pt x="205" y="515"/>
                  </a:lnTo>
                  <a:lnTo>
                    <a:pt x="520" y="230"/>
                  </a:lnTo>
                  <a:lnTo>
                    <a:pt x="396" y="230"/>
                  </a:lnTo>
                  <a:lnTo>
                    <a:pt x="99" y="490"/>
                  </a:lnTo>
                  <a:lnTo>
                    <a:pt x="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1"/>
            <p:cNvSpPr/>
            <p:nvPr/>
          </p:nvSpPr>
          <p:spPr>
            <a:xfrm>
              <a:off x="4886737" y="4394251"/>
              <a:ext cx="34717" cy="46023"/>
            </a:xfrm>
            <a:custGeom>
              <a:avLst/>
              <a:gdLst/>
              <a:ahLst/>
              <a:cxnLst/>
              <a:rect l="l" t="t" r="r" b="b"/>
              <a:pathLst>
                <a:path w="608" h="806" extrusionOk="0">
                  <a:moveTo>
                    <a:pt x="1" y="1"/>
                  </a:moveTo>
                  <a:lnTo>
                    <a:pt x="1" y="806"/>
                  </a:lnTo>
                  <a:lnTo>
                    <a:pt x="106" y="806"/>
                  </a:lnTo>
                  <a:lnTo>
                    <a:pt x="106" y="131"/>
                  </a:lnTo>
                  <a:lnTo>
                    <a:pt x="465" y="806"/>
                  </a:lnTo>
                  <a:lnTo>
                    <a:pt x="608" y="806"/>
                  </a:lnTo>
                  <a:lnTo>
                    <a:pt x="608" y="1"/>
                  </a:lnTo>
                  <a:lnTo>
                    <a:pt x="502" y="1"/>
                  </a:lnTo>
                  <a:lnTo>
                    <a:pt x="502" y="676"/>
                  </a:lnTo>
                  <a:lnTo>
                    <a:pt x="1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81"/>
            <p:cNvSpPr/>
            <p:nvPr/>
          </p:nvSpPr>
          <p:spPr>
            <a:xfrm>
              <a:off x="4931275" y="4404871"/>
              <a:ext cx="31519" cy="36144"/>
            </a:xfrm>
            <a:custGeom>
              <a:avLst/>
              <a:gdLst/>
              <a:ahLst/>
              <a:cxnLst/>
              <a:rect l="l" t="t" r="r" b="b"/>
              <a:pathLst>
                <a:path w="552" h="633" extrusionOk="0">
                  <a:moveTo>
                    <a:pt x="273" y="87"/>
                  </a:moveTo>
                  <a:cubicBezTo>
                    <a:pt x="329" y="87"/>
                    <a:pt x="372" y="106"/>
                    <a:pt x="403" y="149"/>
                  </a:cubicBezTo>
                  <a:cubicBezTo>
                    <a:pt x="434" y="193"/>
                    <a:pt x="447" y="248"/>
                    <a:pt x="447" y="316"/>
                  </a:cubicBezTo>
                  <a:cubicBezTo>
                    <a:pt x="447" y="391"/>
                    <a:pt x="434" y="446"/>
                    <a:pt x="403" y="490"/>
                  </a:cubicBezTo>
                  <a:cubicBezTo>
                    <a:pt x="372" y="527"/>
                    <a:pt x="329" y="552"/>
                    <a:pt x="273" y="552"/>
                  </a:cubicBezTo>
                  <a:cubicBezTo>
                    <a:pt x="224" y="552"/>
                    <a:pt x="180" y="527"/>
                    <a:pt x="150" y="490"/>
                  </a:cubicBezTo>
                  <a:cubicBezTo>
                    <a:pt x="119" y="446"/>
                    <a:pt x="106" y="391"/>
                    <a:pt x="106" y="316"/>
                  </a:cubicBezTo>
                  <a:cubicBezTo>
                    <a:pt x="106" y="248"/>
                    <a:pt x="119" y="186"/>
                    <a:pt x="150" y="149"/>
                  </a:cubicBezTo>
                  <a:cubicBezTo>
                    <a:pt x="180" y="106"/>
                    <a:pt x="224" y="87"/>
                    <a:pt x="273" y="87"/>
                  </a:cubicBezTo>
                  <a:close/>
                  <a:moveTo>
                    <a:pt x="273" y="1"/>
                  </a:moveTo>
                  <a:cubicBezTo>
                    <a:pt x="187" y="1"/>
                    <a:pt x="119" y="32"/>
                    <a:pt x="75" y="87"/>
                  </a:cubicBezTo>
                  <a:cubicBezTo>
                    <a:pt x="26" y="143"/>
                    <a:pt x="1" y="217"/>
                    <a:pt x="1" y="316"/>
                  </a:cubicBezTo>
                  <a:cubicBezTo>
                    <a:pt x="1" y="415"/>
                    <a:pt x="26" y="496"/>
                    <a:pt x="75" y="552"/>
                  </a:cubicBezTo>
                  <a:cubicBezTo>
                    <a:pt x="119" y="607"/>
                    <a:pt x="187" y="632"/>
                    <a:pt x="273" y="632"/>
                  </a:cubicBezTo>
                  <a:cubicBezTo>
                    <a:pt x="360" y="632"/>
                    <a:pt x="428" y="607"/>
                    <a:pt x="478" y="552"/>
                  </a:cubicBezTo>
                  <a:cubicBezTo>
                    <a:pt x="527" y="496"/>
                    <a:pt x="552" y="415"/>
                    <a:pt x="552" y="316"/>
                  </a:cubicBezTo>
                  <a:cubicBezTo>
                    <a:pt x="552" y="217"/>
                    <a:pt x="527" y="143"/>
                    <a:pt x="478" y="87"/>
                  </a:cubicBezTo>
                  <a:cubicBezTo>
                    <a:pt x="428" y="32"/>
                    <a:pt x="360"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81"/>
            <p:cNvSpPr/>
            <p:nvPr/>
          </p:nvSpPr>
          <p:spPr>
            <a:xfrm>
              <a:off x="4968790" y="4405556"/>
              <a:ext cx="46365" cy="34717"/>
            </a:xfrm>
            <a:custGeom>
              <a:avLst/>
              <a:gdLst/>
              <a:ahLst/>
              <a:cxnLst/>
              <a:rect l="l" t="t" r="r" b="b"/>
              <a:pathLst>
                <a:path w="812" h="608" extrusionOk="0">
                  <a:moveTo>
                    <a:pt x="0" y="1"/>
                  </a:moveTo>
                  <a:lnTo>
                    <a:pt x="161" y="608"/>
                  </a:lnTo>
                  <a:lnTo>
                    <a:pt x="279" y="608"/>
                  </a:lnTo>
                  <a:lnTo>
                    <a:pt x="409" y="112"/>
                  </a:lnTo>
                  <a:lnTo>
                    <a:pt x="533" y="608"/>
                  </a:lnTo>
                  <a:lnTo>
                    <a:pt x="650" y="608"/>
                  </a:lnTo>
                  <a:lnTo>
                    <a:pt x="811" y="1"/>
                  </a:lnTo>
                  <a:lnTo>
                    <a:pt x="712" y="1"/>
                  </a:lnTo>
                  <a:lnTo>
                    <a:pt x="588" y="471"/>
                  </a:lnTo>
                  <a:lnTo>
                    <a:pt x="464" y="1"/>
                  </a:lnTo>
                  <a:lnTo>
                    <a:pt x="347" y="1"/>
                  </a:lnTo>
                  <a:lnTo>
                    <a:pt x="223" y="471"/>
                  </a:lnTo>
                  <a:lnTo>
                    <a:pt x="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3" name="Google Shape;2293;p81"/>
          <p:cNvSpPr/>
          <p:nvPr/>
        </p:nvSpPr>
        <p:spPr>
          <a:xfrm>
            <a:off x="4132214" y="2923073"/>
            <a:ext cx="37857" cy="42825"/>
          </a:xfrm>
          <a:custGeom>
            <a:avLst/>
            <a:gdLst/>
            <a:ahLst/>
            <a:cxnLst/>
            <a:rect l="l" t="t" r="r" b="b"/>
            <a:pathLst>
              <a:path w="663" h="750" extrusionOk="0">
                <a:moveTo>
                  <a:pt x="353" y="99"/>
                </a:moveTo>
                <a:cubicBezTo>
                  <a:pt x="409" y="99"/>
                  <a:pt x="452" y="118"/>
                  <a:pt x="489" y="155"/>
                </a:cubicBezTo>
                <a:cubicBezTo>
                  <a:pt x="526" y="192"/>
                  <a:pt x="545" y="242"/>
                  <a:pt x="545" y="310"/>
                </a:cubicBezTo>
                <a:lnTo>
                  <a:pt x="124" y="310"/>
                </a:lnTo>
                <a:cubicBezTo>
                  <a:pt x="130" y="242"/>
                  <a:pt x="155" y="192"/>
                  <a:pt x="192" y="155"/>
                </a:cubicBezTo>
                <a:cubicBezTo>
                  <a:pt x="229" y="118"/>
                  <a:pt x="285" y="99"/>
                  <a:pt x="353" y="99"/>
                </a:cubicBezTo>
                <a:close/>
                <a:moveTo>
                  <a:pt x="347" y="0"/>
                </a:moveTo>
                <a:cubicBezTo>
                  <a:pt x="241" y="0"/>
                  <a:pt x="155" y="31"/>
                  <a:pt x="93" y="99"/>
                </a:cubicBezTo>
                <a:cubicBezTo>
                  <a:pt x="31" y="167"/>
                  <a:pt x="0" y="260"/>
                  <a:pt x="0" y="378"/>
                </a:cubicBezTo>
                <a:cubicBezTo>
                  <a:pt x="0" y="496"/>
                  <a:pt x="31" y="582"/>
                  <a:pt x="99" y="650"/>
                </a:cubicBezTo>
                <a:cubicBezTo>
                  <a:pt x="167" y="718"/>
                  <a:pt x="254" y="749"/>
                  <a:pt x="371" y="749"/>
                </a:cubicBezTo>
                <a:cubicBezTo>
                  <a:pt x="415" y="749"/>
                  <a:pt x="458" y="743"/>
                  <a:pt x="501" y="737"/>
                </a:cubicBezTo>
                <a:cubicBezTo>
                  <a:pt x="551" y="725"/>
                  <a:pt x="594" y="712"/>
                  <a:pt x="631" y="694"/>
                </a:cubicBezTo>
                <a:lnTo>
                  <a:pt x="631" y="582"/>
                </a:lnTo>
                <a:cubicBezTo>
                  <a:pt x="594" y="607"/>
                  <a:pt x="551" y="619"/>
                  <a:pt x="508" y="632"/>
                </a:cubicBezTo>
                <a:cubicBezTo>
                  <a:pt x="464" y="644"/>
                  <a:pt x="421" y="650"/>
                  <a:pt x="378" y="650"/>
                </a:cubicBezTo>
                <a:cubicBezTo>
                  <a:pt x="297" y="650"/>
                  <a:pt x="235" y="626"/>
                  <a:pt x="192" y="588"/>
                </a:cubicBezTo>
                <a:cubicBezTo>
                  <a:pt x="149" y="545"/>
                  <a:pt x="124" y="483"/>
                  <a:pt x="124" y="403"/>
                </a:cubicBezTo>
                <a:lnTo>
                  <a:pt x="662" y="403"/>
                </a:lnTo>
                <a:lnTo>
                  <a:pt x="662" y="341"/>
                </a:lnTo>
                <a:cubicBezTo>
                  <a:pt x="662" y="236"/>
                  <a:pt x="631" y="155"/>
                  <a:pt x="576" y="93"/>
                </a:cubicBezTo>
                <a:cubicBezTo>
                  <a:pt x="520" y="31"/>
                  <a:pt x="446"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8B26209-69A7-FB17-FAC7-AA21D2BC1EBC}"/>
              </a:ext>
            </a:extLst>
          </p:cNvPr>
          <p:cNvSpPr txBox="1"/>
          <p:nvPr/>
        </p:nvSpPr>
        <p:spPr>
          <a:xfrm>
            <a:off x="2138516" y="1329537"/>
            <a:ext cx="6742767" cy="2862322"/>
          </a:xfrm>
          <a:prstGeom prst="rect">
            <a:avLst/>
          </a:prstGeom>
          <a:noFill/>
        </p:spPr>
        <p:txBody>
          <a:bodyPr wrap="square">
            <a:spAutoFit/>
          </a:bodyPr>
          <a:lstStyle/>
          <a:p>
            <a:pPr algn="l"/>
            <a:r>
              <a:rPr lang="en-US" sz="2000" dirty="0">
                <a:solidFill>
                  <a:schemeClr val="lt2"/>
                </a:solidFill>
                <a:latin typeface="Bahnschrift Light" panose="020B0502040204020203" pitchFamily="34" charset="0"/>
                <a:cs typeface="+mj-cs"/>
                <a:sym typeface="Montserrat"/>
              </a:rPr>
              <a:t>- To address this challenge, we propose the development of an innovative app that harnesses the power of AI models to enhance user understanding of lab analyses, including critical tests. The application utilizes advanced Language Models (LLM) and Generative AI to transform technical information into user-friendly explanations. By prioritizing accessibility, the app ensures that everyone, including those with disabilities, can easily interpret and engage with their health data.</a:t>
            </a:r>
          </a:p>
        </p:txBody>
      </p:sp>
      <p:sp>
        <p:nvSpPr>
          <p:cNvPr id="6" name="Google Shape;1690;p77">
            <a:extLst>
              <a:ext uri="{FF2B5EF4-FFF2-40B4-BE49-F238E27FC236}">
                <a16:creationId xmlns:a16="http://schemas.microsoft.com/office/drawing/2014/main" id="{3EB9AFF6-27B3-4560-E038-3EAE2AC75E39}"/>
              </a:ext>
            </a:extLst>
          </p:cNvPr>
          <p:cNvSpPr txBox="1">
            <a:spLocks noGrp="1"/>
          </p:cNvSpPr>
          <p:nvPr>
            <p:ph type="title"/>
          </p:nvPr>
        </p:nvSpPr>
        <p:spPr>
          <a:xfrm>
            <a:off x="342300" y="128758"/>
            <a:ext cx="4229700" cy="5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Obtained </a:t>
            </a:r>
            <a:r>
              <a:rPr lang="en-US" dirty="0"/>
              <a:t>Solution </a:t>
            </a:r>
            <a:endParaRPr dirty="0"/>
          </a:p>
        </p:txBody>
      </p:sp>
      <p:sp>
        <p:nvSpPr>
          <p:cNvPr id="7" name="Google Shape;1691;p77">
            <a:extLst>
              <a:ext uri="{FF2B5EF4-FFF2-40B4-BE49-F238E27FC236}">
                <a16:creationId xmlns:a16="http://schemas.microsoft.com/office/drawing/2014/main" id="{815D97C9-83F4-837B-B608-63D319681D87}"/>
              </a:ext>
            </a:extLst>
          </p:cNvPr>
          <p:cNvSpPr/>
          <p:nvPr/>
        </p:nvSpPr>
        <p:spPr>
          <a:xfrm flipV="1">
            <a:off x="462915" y="632497"/>
            <a:ext cx="3249904" cy="4571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106"/>
                                        </p:tgtEl>
                                        <p:attrNameLst>
                                          <p:attrName>style.visibility</p:attrName>
                                        </p:attrNameLst>
                                      </p:cBhvr>
                                      <p:to>
                                        <p:strVal val="visible"/>
                                      </p:to>
                                    </p:set>
                                    <p:anim calcmode="lin" valueType="num">
                                      <p:cBhvr additive="base">
                                        <p:cTn id="7" dur="1000"/>
                                        <p:tgtEl>
                                          <p:spTgt spid="2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1" name="Google Shape;1691;p77"/>
          <p:cNvSpPr/>
          <p:nvPr/>
        </p:nvSpPr>
        <p:spPr>
          <a:xfrm>
            <a:off x="207264" y="3291894"/>
            <a:ext cx="4876800" cy="4572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7"/>
          <p:cNvSpPr txBox="1">
            <a:spLocks noGrp="1"/>
          </p:cNvSpPr>
          <p:nvPr>
            <p:ph type="subTitle" idx="1"/>
          </p:nvPr>
        </p:nvSpPr>
        <p:spPr>
          <a:xfrm>
            <a:off x="0" y="1566467"/>
            <a:ext cx="5443289" cy="1476654"/>
          </a:xfrm>
          <a:prstGeom prst="rect">
            <a:avLst/>
          </a:prstGeom>
        </p:spPr>
        <p:txBody>
          <a:bodyPr spcFirstLastPara="1" wrap="square" lIns="91425" tIns="91425" rIns="91425" bIns="91425" anchor="ctr" anchorCtr="0">
            <a:noAutofit/>
          </a:bodyPr>
          <a:lstStyle/>
          <a:p>
            <a:pPr algn="l">
              <a:buClr>
                <a:srgbClr val="000000"/>
              </a:buClr>
              <a:buFont typeface="Arial"/>
            </a:pPr>
            <a:r>
              <a:rPr lang="en-US" sz="2200" b="1" i="0" dirty="0">
                <a:solidFill>
                  <a:srgbClr val="374151"/>
                </a:solidFill>
                <a:effectLst/>
                <a:latin typeface="Söhne"/>
              </a:rPr>
              <a:t>This solution has been proposed to</a:t>
            </a:r>
          </a:p>
          <a:p>
            <a:pPr algn="l">
              <a:buClr>
                <a:srgbClr val="000000"/>
              </a:buClr>
              <a:buFont typeface="Arial"/>
            </a:pPr>
            <a:r>
              <a:rPr lang="en-US" sz="2200" b="1" i="0" dirty="0">
                <a:solidFill>
                  <a:srgbClr val="374151"/>
                </a:solidFill>
                <a:effectLst/>
                <a:latin typeface="Söhne"/>
              </a:rPr>
              <a:t>different internship associations such as:</a:t>
            </a:r>
          </a:p>
          <a:p>
            <a:pPr algn="l">
              <a:buClr>
                <a:srgbClr val="000000"/>
              </a:buClr>
              <a:buFont typeface="Arial"/>
            </a:pPr>
            <a:endParaRPr lang="en-US" sz="2000" b="1" i="0" dirty="0">
              <a:solidFill>
                <a:srgbClr val="374151"/>
              </a:solidFill>
              <a:effectLst/>
              <a:latin typeface="Söhne"/>
            </a:endParaRPr>
          </a:p>
          <a:p>
            <a:pPr algn="l">
              <a:buClr>
                <a:srgbClr val="000000"/>
              </a:buClr>
              <a:buFont typeface="Arial"/>
            </a:pPr>
            <a:r>
              <a:rPr lang="en-US" sz="1800" dirty="0">
                <a:solidFill>
                  <a:srgbClr val="374151"/>
                </a:solidFill>
                <a:latin typeface="Söhne"/>
                <a:cs typeface="+mj-cs"/>
                <a:sym typeface="Arial"/>
              </a:rPr>
              <a:t>1. </a:t>
            </a:r>
            <a:r>
              <a:rPr lang="en-US" b="1" dirty="0">
                <a:latin typeface="Bahnschrift Light" panose="020B0502040204020203" pitchFamily="34" charset="0"/>
                <a:cs typeface="+mj-cs"/>
                <a:sym typeface="Arial"/>
              </a:rPr>
              <a:t>Industrial Graduation Project (IGP)</a:t>
            </a:r>
          </a:p>
          <a:p>
            <a:pPr marL="127000" indent="0" algn="l">
              <a:buClr>
                <a:srgbClr val="000000"/>
              </a:buClr>
            </a:pPr>
            <a:r>
              <a:rPr lang="en-US" b="1" dirty="0">
                <a:latin typeface="Bahnschrift Light" panose="020B0502040204020203" pitchFamily="34" charset="0"/>
                <a:cs typeface="+mj-cs"/>
                <a:sym typeface="Arial"/>
              </a:rPr>
              <a:t>2. Entrepreneurial Graduation Project (EGP)internship</a:t>
            </a:r>
          </a:p>
        </p:txBody>
      </p:sp>
      <p:grpSp>
        <p:nvGrpSpPr>
          <p:cNvPr id="2" name="Google Shape;2459;p86">
            <a:extLst>
              <a:ext uri="{FF2B5EF4-FFF2-40B4-BE49-F238E27FC236}">
                <a16:creationId xmlns:a16="http://schemas.microsoft.com/office/drawing/2014/main" id="{DE46FC42-45CD-5A1A-6236-9DCD2BA33DF9}"/>
              </a:ext>
            </a:extLst>
          </p:cNvPr>
          <p:cNvGrpSpPr/>
          <p:nvPr/>
        </p:nvGrpSpPr>
        <p:grpSpPr>
          <a:xfrm>
            <a:off x="5628084" y="1490696"/>
            <a:ext cx="2647206" cy="1991605"/>
            <a:chOff x="4667758" y="1259158"/>
            <a:chExt cx="4118242" cy="3098327"/>
          </a:xfrm>
        </p:grpSpPr>
        <p:grpSp>
          <p:nvGrpSpPr>
            <p:cNvPr id="3" name="Google Shape;2460;p86">
              <a:extLst>
                <a:ext uri="{FF2B5EF4-FFF2-40B4-BE49-F238E27FC236}">
                  <a16:creationId xmlns:a16="http://schemas.microsoft.com/office/drawing/2014/main" id="{A4128816-823A-6EBB-4B24-6F2846AAB274}"/>
                </a:ext>
              </a:extLst>
            </p:cNvPr>
            <p:cNvGrpSpPr/>
            <p:nvPr/>
          </p:nvGrpSpPr>
          <p:grpSpPr>
            <a:xfrm>
              <a:off x="4667758" y="1259158"/>
              <a:ext cx="4118242" cy="3098327"/>
              <a:chOff x="1569454" y="3497751"/>
              <a:chExt cx="849893" cy="639424"/>
            </a:xfrm>
          </p:grpSpPr>
          <p:sp>
            <p:nvSpPr>
              <p:cNvPr id="8" name="Google Shape;2461;p86">
                <a:extLst>
                  <a:ext uri="{FF2B5EF4-FFF2-40B4-BE49-F238E27FC236}">
                    <a16:creationId xmlns:a16="http://schemas.microsoft.com/office/drawing/2014/main" id="{D8126994-2B1E-6FA0-CF39-AFD0CED5986A}"/>
                  </a:ext>
                </a:extLst>
              </p:cNvPr>
              <p:cNvSpPr/>
              <p:nvPr/>
            </p:nvSpPr>
            <p:spPr>
              <a:xfrm>
                <a:off x="1569454" y="3497751"/>
                <a:ext cx="849893" cy="534600"/>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62;p86">
                <a:extLst>
                  <a:ext uri="{FF2B5EF4-FFF2-40B4-BE49-F238E27FC236}">
                    <a16:creationId xmlns:a16="http://schemas.microsoft.com/office/drawing/2014/main" id="{06AC9F92-9079-AA7C-D171-437EBD4F60FD}"/>
                  </a:ext>
                </a:extLst>
              </p:cNvPr>
              <p:cNvSpPr/>
              <p:nvPr/>
            </p:nvSpPr>
            <p:spPr>
              <a:xfrm>
                <a:off x="1904400" y="4029936"/>
                <a:ext cx="179975" cy="104850"/>
              </a:xfrm>
              <a:custGeom>
                <a:avLst/>
                <a:gdLst/>
                <a:ahLst/>
                <a:cxnLst/>
                <a:rect l="l" t="t" r="r" b="b"/>
                <a:pathLst>
                  <a:path w="7199" h="4194" extrusionOk="0">
                    <a:moveTo>
                      <a:pt x="1" y="1"/>
                    </a:moveTo>
                    <a:lnTo>
                      <a:pt x="1" y="4194"/>
                    </a:lnTo>
                    <a:lnTo>
                      <a:pt x="7198" y="4194"/>
                    </a:lnTo>
                    <a:lnTo>
                      <a:pt x="71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63;p86">
                <a:extLst>
                  <a:ext uri="{FF2B5EF4-FFF2-40B4-BE49-F238E27FC236}">
                    <a16:creationId xmlns:a16="http://schemas.microsoft.com/office/drawing/2014/main" id="{AA5DA876-7189-517C-DF99-59C0EF01C9A6}"/>
                  </a:ext>
                </a:extLst>
              </p:cNvPr>
              <p:cNvSpPr/>
              <p:nvPr/>
            </p:nvSpPr>
            <p:spPr>
              <a:xfrm>
                <a:off x="1852950" y="4127950"/>
                <a:ext cx="283100" cy="9225"/>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464;p86">
              <a:extLst>
                <a:ext uri="{FF2B5EF4-FFF2-40B4-BE49-F238E27FC236}">
                  <a16:creationId xmlns:a16="http://schemas.microsoft.com/office/drawing/2014/main" id="{AC166627-B071-1B68-42E9-C88B2512520A}"/>
                </a:ext>
              </a:extLst>
            </p:cNvPr>
            <p:cNvGrpSpPr/>
            <p:nvPr/>
          </p:nvGrpSpPr>
          <p:grpSpPr>
            <a:xfrm>
              <a:off x="6572650" y="3771725"/>
              <a:ext cx="304550" cy="36600"/>
              <a:chOff x="6504075" y="3773750"/>
              <a:chExt cx="304550" cy="36600"/>
            </a:xfrm>
          </p:grpSpPr>
          <p:sp>
            <p:nvSpPr>
              <p:cNvPr id="5" name="Google Shape;2465;p86">
                <a:extLst>
                  <a:ext uri="{FF2B5EF4-FFF2-40B4-BE49-F238E27FC236}">
                    <a16:creationId xmlns:a16="http://schemas.microsoft.com/office/drawing/2014/main" id="{EA86138F-DF1A-7883-D41D-C60662ED9842}"/>
                  </a:ext>
                </a:extLst>
              </p:cNvPr>
              <p:cNvSpPr/>
              <p:nvPr/>
            </p:nvSpPr>
            <p:spPr>
              <a:xfrm>
                <a:off x="6504075" y="3773750"/>
                <a:ext cx="36600" cy="3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66;p86">
                <a:extLst>
                  <a:ext uri="{FF2B5EF4-FFF2-40B4-BE49-F238E27FC236}">
                    <a16:creationId xmlns:a16="http://schemas.microsoft.com/office/drawing/2014/main" id="{EFC896B7-A23D-4007-FF9C-0F7613DF2C00}"/>
                  </a:ext>
                </a:extLst>
              </p:cNvPr>
              <p:cNvSpPr/>
              <p:nvPr/>
            </p:nvSpPr>
            <p:spPr>
              <a:xfrm>
                <a:off x="6638050" y="3773750"/>
                <a:ext cx="36600" cy="3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67;p86">
                <a:extLst>
                  <a:ext uri="{FF2B5EF4-FFF2-40B4-BE49-F238E27FC236}">
                    <a16:creationId xmlns:a16="http://schemas.microsoft.com/office/drawing/2014/main" id="{706CCFF6-39E7-E883-B91F-A847B3C16073}"/>
                  </a:ext>
                </a:extLst>
              </p:cNvPr>
              <p:cNvSpPr/>
              <p:nvPr/>
            </p:nvSpPr>
            <p:spPr>
              <a:xfrm>
                <a:off x="6772025" y="3773750"/>
                <a:ext cx="36600" cy="3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 name="Google Shape;2468;p86">
            <a:extLst>
              <a:ext uri="{FF2B5EF4-FFF2-40B4-BE49-F238E27FC236}">
                <a16:creationId xmlns:a16="http://schemas.microsoft.com/office/drawing/2014/main" id="{839DE324-1BB3-68C2-0FFE-826553951E64}"/>
              </a:ext>
            </a:extLst>
          </p:cNvPr>
          <p:cNvPicPr preferRelativeResize="0"/>
          <p:nvPr/>
        </p:nvPicPr>
        <p:blipFill rotWithShape="1">
          <a:blip r:embed="rId3">
            <a:alphaModFix/>
          </a:blip>
          <a:srcRect t="114" r="960" b="71284"/>
          <a:stretch/>
        </p:blipFill>
        <p:spPr>
          <a:xfrm>
            <a:off x="5719045" y="1566467"/>
            <a:ext cx="2465861" cy="1511377"/>
          </a:xfrm>
          <a:prstGeom prst="rect">
            <a:avLst/>
          </a:prstGeom>
          <a:noFill/>
          <a:ln>
            <a:noFill/>
          </a:ln>
        </p:spPr>
      </p:pic>
      <p:grpSp>
        <p:nvGrpSpPr>
          <p:cNvPr id="12" name="Google Shape;2469;p86">
            <a:extLst>
              <a:ext uri="{FF2B5EF4-FFF2-40B4-BE49-F238E27FC236}">
                <a16:creationId xmlns:a16="http://schemas.microsoft.com/office/drawing/2014/main" id="{3A633A22-5730-858B-3E25-4B29A584A42A}"/>
              </a:ext>
            </a:extLst>
          </p:cNvPr>
          <p:cNvGrpSpPr/>
          <p:nvPr/>
        </p:nvGrpSpPr>
        <p:grpSpPr>
          <a:xfrm>
            <a:off x="7821636" y="1768451"/>
            <a:ext cx="1265277" cy="1713940"/>
            <a:chOff x="2641950" y="3481825"/>
            <a:chExt cx="469125" cy="635475"/>
          </a:xfrm>
        </p:grpSpPr>
        <p:sp>
          <p:nvSpPr>
            <p:cNvPr id="13" name="Google Shape;2470;p86">
              <a:extLst>
                <a:ext uri="{FF2B5EF4-FFF2-40B4-BE49-F238E27FC236}">
                  <a16:creationId xmlns:a16="http://schemas.microsoft.com/office/drawing/2014/main" id="{C8A5C2DD-273F-B000-EE1A-3770910DF99B}"/>
                </a:ext>
              </a:extLst>
            </p:cNvPr>
            <p:cNvSpPr/>
            <p:nvPr/>
          </p:nvSpPr>
          <p:spPr>
            <a:xfrm>
              <a:off x="2641950" y="3481825"/>
              <a:ext cx="469125" cy="635475"/>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71;p86">
              <a:extLst>
                <a:ext uri="{FF2B5EF4-FFF2-40B4-BE49-F238E27FC236}">
                  <a16:creationId xmlns:a16="http://schemas.microsoft.com/office/drawing/2014/main" id="{C6708911-559B-3F50-B464-EFD872C8FBA0}"/>
                </a:ext>
              </a:extLst>
            </p:cNvPr>
            <p:cNvSpPr/>
            <p:nvPr/>
          </p:nvSpPr>
          <p:spPr>
            <a:xfrm>
              <a:off x="2872325" y="3491050"/>
              <a:ext cx="8175" cy="7975"/>
            </a:xfrm>
            <a:custGeom>
              <a:avLst/>
              <a:gdLst/>
              <a:ahLst/>
              <a:cxnLst/>
              <a:rect l="l" t="t" r="r" b="b"/>
              <a:pathLst>
                <a:path w="327" h="319" extrusionOk="0">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472;p86">
            <a:extLst>
              <a:ext uri="{FF2B5EF4-FFF2-40B4-BE49-F238E27FC236}">
                <a16:creationId xmlns:a16="http://schemas.microsoft.com/office/drawing/2014/main" id="{DAE4371A-E264-6E7A-F94A-CEDF39FA6BED}"/>
              </a:ext>
            </a:extLst>
          </p:cNvPr>
          <p:cNvGrpSpPr/>
          <p:nvPr/>
        </p:nvGrpSpPr>
        <p:grpSpPr>
          <a:xfrm>
            <a:off x="5474233" y="2092489"/>
            <a:ext cx="678620" cy="1348763"/>
            <a:chOff x="3336600" y="3468450"/>
            <a:chExt cx="336250" cy="668300"/>
          </a:xfrm>
        </p:grpSpPr>
        <p:sp>
          <p:nvSpPr>
            <p:cNvPr id="16" name="Google Shape;2473;p86">
              <a:extLst>
                <a:ext uri="{FF2B5EF4-FFF2-40B4-BE49-F238E27FC236}">
                  <a16:creationId xmlns:a16="http://schemas.microsoft.com/office/drawing/2014/main" id="{F9A73F99-0415-FCF0-B412-DD681F799B8C}"/>
                </a:ext>
              </a:extLst>
            </p:cNvPr>
            <p:cNvSpPr/>
            <p:nvPr/>
          </p:nvSpPr>
          <p:spPr>
            <a:xfrm>
              <a:off x="3336600" y="3468450"/>
              <a:ext cx="336250" cy="668300"/>
            </a:xfrm>
            <a:custGeom>
              <a:avLst/>
              <a:gdLst/>
              <a:ahLst/>
              <a:cxnLst/>
              <a:rect l="l" t="t" r="r" b="b"/>
              <a:pathLst>
                <a:path w="13450" h="26732" extrusionOk="0">
                  <a:moveTo>
                    <a:pt x="12354" y="461"/>
                  </a:moveTo>
                  <a:cubicBezTo>
                    <a:pt x="12730" y="461"/>
                    <a:pt x="13031" y="762"/>
                    <a:pt x="13031" y="1139"/>
                  </a:cubicBezTo>
                  <a:lnTo>
                    <a:pt x="13031" y="24221"/>
                  </a:lnTo>
                  <a:cubicBezTo>
                    <a:pt x="13031" y="24598"/>
                    <a:pt x="12730" y="24899"/>
                    <a:pt x="12354" y="24899"/>
                  </a:cubicBezTo>
                  <a:lnTo>
                    <a:pt x="1097" y="24899"/>
                  </a:lnTo>
                  <a:cubicBezTo>
                    <a:pt x="720" y="24899"/>
                    <a:pt x="419" y="24598"/>
                    <a:pt x="419" y="24221"/>
                  </a:cubicBezTo>
                  <a:lnTo>
                    <a:pt x="419" y="1139"/>
                  </a:lnTo>
                  <a:cubicBezTo>
                    <a:pt x="419" y="762"/>
                    <a:pt x="720" y="461"/>
                    <a:pt x="1097" y="461"/>
                  </a:cubicBezTo>
                  <a:close/>
                  <a:moveTo>
                    <a:pt x="1022" y="0"/>
                  </a:moveTo>
                  <a:cubicBezTo>
                    <a:pt x="461" y="0"/>
                    <a:pt x="1" y="452"/>
                    <a:pt x="1" y="1021"/>
                  </a:cubicBezTo>
                  <a:lnTo>
                    <a:pt x="1" y="25711"/>
                  </a:lnTo>
                  <a:cubicBezTo>
                    <a:pt x="1" y="26280"/>
                    <a:pt x="461" y="26732"/>
                    <a:pt x="1022" y="26732"/>
                  </a:cubicBezTo>
                  <a:lnTo>
                    <a:pt x="12429" y="26732"/>
                  </a:lnTo>
                  <a:cubicBezTo>
                    <a:pt x="12998" y="26732"/>
                    <a:pt x="13450" y="26271"/>
                    <a:pt x="13450" y="25711"/>
                  </a:cubicBezTo>
                  <a:lnTo>
                    <a:pt x="13450" y="1021"/>
                  </a:lnTo>
                  <a:cubicBezTo>
                    <a:pt x="13450" y="452"/>
                    <a:pt x="12998" y="0"/>
                    <a:pt x="12429" y="0"/>
                  </a:cubicBezTo>
                  <a:close/>
                </a:path>
              </a:pathLst>
            </a:custGeom>
            <a:solidFill>
              <a:schemeClr val="accent6"/>
            </a:solid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74;p86">
              <a:extLst>
                <a:ext uri="{FF2B5EF4-FFF2-40B4-BE49-F238E27FC236}">
                  <a16:creationId xmlns:a16="http://schemas.microsoft.com/office/drawing/2014/main" id="{0F8E3079-97EF-27FB-7330-FB40058CCF08}"/>
                </a:ext>
              </a:extLst>
            </p:cNvPr>
            <p:cNvSpPr/>
            <p:nvPr/>
          </p:nvSpPr>
          <p:spPr>
            <a:xfrm>
              <a:off x="3490375" y="4105350"/>
              <a:ext cx="18250" cy="18225"/>
            </a:xfrm>
            <a:custGeom>
              <a:avLst/>
              <a:gdLst/>
              <a:ahLst/>
              <a:cxnLst/>
              <a:rect l="l" t="t" r="r" b="b"/>
              <a:pathLst>
                <a:path w="730" h="729" extrusionOk="0">
                  <a:moveTo>
                    <a:pt x="511" y="84"/>
                  </a:moveTo>
                  <a:cubicBezTo>
                    <a:pt x="587" y="84"/>
                    <a:pt x="645" y="143"/>
                    <a:pt x="645" y="218"/>
                  </a:cubicBezTo>
                  <a:lnTo>
                    <a:pt x="645" y="511"/>
                  </a:lnTo>
                  <a:cubicBezTo>
                    <a:pt x="645" y="586"/>
                    <a:pt x="587" y="653"/>
                    <a:pt x="511" y="653"/>
                  </a:cubicBezTo>
                  <a:lnTo>
                    <a:pt x="219" y="653"/>
                  </a:lnTo>
                  <a:cubicBezTo>
                    <a:pt x="143" y="653"/>
                    <a:pt x="76" y="586"/>
                    <a:pt x="76" y="511"/>
                  </a:cubicBezTo>
                  <a:lnTo>
                    <a:pt x="76" y="218"/>
                  </a:lnTo>
                  <a:cubicBezTo>
                    <a:pt x="76" y="143"/>
                    <a:pt x="143" y="84"/>
                    <a:pt x="219" y="84"/>
                  </a:cubicBezTo>
                  <a:close/>
                  <a:moveTo>
                    <a:pt x="219" y="0"/>
                  </a:moveTo>
                  <a:cubicBezTo>
                    <a:pt x="101" y="0"/>
                    <a:pt x="1" y="101"/>
                    <a:pt x="1" y="218"/>
                  </a:cubicBezTo>
                  <a:lnTo>
                    <a:pt x="1" y="511"/>
                  </a:lnTo>
                  <a:cubicBezTo>
                    <a:pt x="1" y="628"/>
                    <a:pt x="101" y="729"/>
                    <a:pt x="219" y="729"/>
                  </a:cubicBezTo>
                  <a:lnTo>
                    <a:pt x="511" y="729"/>
                  </a:lnTo>
                  <a:cubicBezTo>
                    <a:pt x="629" y="729"/>
                    <a:pt x="729" y="628"/>
                    <a:pt x="729" y="511"/>
                  </a:cubicBezTo>
                  <a:lnTo>
                    <a:pt x="729" y="218"/>
                  </a:lnTo>
                  <a:cubicBezTo>
                    <a:pt x="729" y="101"/>
                    <a:pt x="629" y="0"/>
                    <a:pt x="5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Google Shape;2475;p86">
            <a:extLst>
              <a:ext uri="{FF2B5EF4-FFF2-40B4-BE49-F238E27FC236}">
                <a16:creationId xmlns:a16="http://schemas.microsoft.com/office/drawing/2014/main" id="{0556BBD4-C024-B73C-34EE-543F09D1EBAE}"/>
              </a:ext>
            </a:extLst>
          </p:cNvPr>
          <p:cNvPicPr preferRelativeResize="0"/>
          <p:nvPr/>
        </p:nvPicPr>
        <p:blipFill rotWithShape="1">
          <a:blip r:embed="rId4">
            <a:alphaModFix/>
          </a:blip>
          <a:srcRect r="3400" b="69663"/>
          <a:stretch/>
        </p:blipFill>
        <p:spPr>
          <a:xfrm>
            <a:off x="7878011" y="1836615"/>
            <a:ext cx="1148600" cy="1574230"/>
          </a:xfrm>
          <a:prstGeom prst="rect">
            <a:avLst/>
          </a:prstGeom>
          <a:noFill/>
          <a:ln>
            <a:noFill/>
          </a:ln>
        </p:spPr>
      </p:pic>
      <p:pic>
        <p:nvPicPr>
          <p:cNvPr id="19" name="Google Shape;2476;p86">
            <a:extLst>
              <a:ext uri="{FF2B5EF4-FFF2-40B4-BE49-F238E27FC236}">
                <a16:creationId xmlns:a16="http://schemas.microsoft.com/office/drawing/2014/main" id="{28514695-BFB1-8A9D-4E1A-7EA125BA80B4}"/>
              </a:ext>
            </a:extLst>
          </p:cNvPr>
          <p:cNvPicPr preferRelativeResize="0"/>
          <p:nvPr/>
        </p:nvPicPr>
        <p:blipFill rotWithShape="1">
          <a:blip r:embed="rId5">
            <a:alphaModFix/>
          </a:blip>
          <a:srcRect b="18679"/>
          <a:stretch/>
        </p:blipFill>
        <p:spPr>
          <a:xfrm>
            <a:off x="5503592" y="2125314"/>
            <a:ext cx="619800" cy="1212300"/>
          </a:xfrm>
          <a:prstGeom prst="roundRect">
            <a:avLst>
              <a:gd name="adj" fmla="val 5770"/>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72"/>
          <p:cNvSpPr txBox="1">
            <a:spLocks noGrp="1"/>
          </p:cNvSpPr>
          <p:nvPr>
            <p:ph type="title"/>
          </p:nvPr>
        </p:nvSpPr>
        <p:spPr>
          <a:xfrm>
            <a:off x="1531015" y="3292342"/>
            <a:ext cx="5997323" cy="773700"/>
          </a:xfrm>
          <a:prstGeom prst="rect">
            <a:avLst/>
          </a:prstGeom>
        </p:spPr>
        <p:txBody>
          <a:bodyPr spcFirstLastPara="1" wrap="square" lIns="91425" tIns="91425" rIns="91425" bIns="91425" anchor="ctr" anchorCtr="0">
            <a:noAutofit/>
          </a:bodyPr>
          <a:lstStyle/>
          <a:p>
            <a:r>
              <a:rPr lang="en-US" dirty="0"/>
              <a:t>02. </a:t>
            </a:r>
            <a:r>
              <a:rPr lang="en-US" sz="4000" dirty="0"/>
              <a:t>Literature Reviews </a:t>
            </a:r>
            <a:br>
              <a:rPr lang="en-US" dirty="0"/>
            </a:br>
            <a:endParaRPr dirty="0"/>
          </a:p>
        </p:txBody>
      </p:sp>
      <p:grpSp>
        <p:nvGrpSpPr>
          <p:cNvPr id="1278" name="Google Shape;1278;p72"/>
          <p:cNvGrpSpPr/>
          <p:nvPr/>
        </p:nvGrpSpPr>
        <p:grpSpPr>
          <a:xfrm>
            <a:off x="3220775" y="382593"/>
            <a:ext cx="2702443" cy="1961236"/>
            <a:chOff x="666675" y="1392243"/>
            <a:chExt cx="2702443" cy="1961236"/>
          </a:xfrm>
        </p:grpSpPr>
        <p:sp>
          <p:nvSpPr>
            <p:cNvPr id="1279" name="Google Shape;1279;p72"/>
            <p:cNvSpPr/>
            <p:nvPr/>
          </p:nvSpPr>
          <p:spPr>
            <a:xfrm>
              <a:off x="943550" y="1887800"/>
              <a:ext cx="455146" cy="586159"/>
            </a:xfrm>
            <a:custGeom>
              <a:avLst/>
              <a:gdLst/>
              <a:ahLst/>
              <a:cxnLst/>
              <a:rect l="l" t="t" r="r" b="b"/>
              <a:pathLst>
                <a:path w="9383" h="11883" extrusionOk="0">
                  <a:moveTo>
                    <a:pt x="9357" y="38"/>
                  </a:moveTo>
                  <a:lnTo>
                    <a:pt x="9356" y="372"/>
                  </a:lnTo>
                  <a:lnTo>
                    <a:pt x="9356" y="372"/>
                  </a:lnTo>
                  <a:lnTo>
                    <a:pt x="9357" y="367"/>
                  </a:lnTo>
                  <a:cubicBezTo>
                    <a:pt x="9357" y="354"/>
                    <a:pt x="9357" y="329"/>
                    <a:pt x="9370" y="316"/>
                  </a:cubicBezTo>
                  <a:cubicBezTo>
                    <a:pt x="9382" y="291"/>
                    <a:pt x="9382" y="266"/>
                    <a:pt x="9382" y="240"/>
                  </a:cubicBezTo>
                  <a:lnTo>
                    <a:pt x="9382" y="177"/>
                  </a:lnTo>
                  <a:lnTo>
                    <a:pt x="9382" y="114"/>
                  </a:lnTo>
                  <a:cubicBezTo>
                    <a:pt x="9382" y="76"/>
                    <a:pt x="9382" y="51"/>
                    <a:pt x="9357" y="38"/>
                  </a:cubicBezTo>
                  <a:close/>
                  <a:moveTo>
                    <a:pt x="25" y="0"/>
                  </a:moveTo>
                  <a:lnTo>
                    <a:pt x="0" y="9180"/>
                  </a:lnTo>
                  <a:cubicBezTo>
                    <a:pt x="0" y="9887"/>
                    <a:pt x="455" y="10582"/>
                    <a:pt x="1377" y="11112"/>
                  </a:cubicBezTo>
                  <a:cubicBezTo>
                    <a:pt x="1440" y="11150"/>
                    <a:pt x="1490" y="11175"/>
                    <a:pt x="1553" y="11213"/>
                  </a:cubicBezTo>
                  <a:lnTo>
                    <a:pt x="1604" y="11239"/>
                  </a:lnTo>
                  <a:lnTo>
                    <a:pt x="1730" y="11302"/>
                  </a:lnTo>
                  <a:lnTo>
                    <a:pt x="1793" y="11327"/>
                  </a:lnTo>
                  <a:lnTo>
                    <a:pt x="1907" y="11377"/>
                  </a:lnTo>
                  <a:lnTo>
                    <a:pt x="1983" y="11415"/>
                  </a:lnTo>
                  <a:lnTo>
                    <a:pt x="2058" y="11441"/>
                  </a:lnTo>
                  <a:lnTo>
                    <a:pt x="2084" y="11453"/>
                  </a:lnTo>
                  <a:cubicBezTo>
                    <a:pt x="2159" y="11478"/>
                    <a:pt x="2235" y="11516"/>
                    <a:pt x="2324" y="11542"/>
                  </a:cubicBezTo>
                  <a:lnTo>
                    <a:pt x="2362" y="11554"/>
                  </a:lnTo>
                  <a:cubicBezTo>
                    <a:pt x="2437" y="11579"/>
                    <a:pt x="2513" y="11605"/>
                    <a:pt x="2589" y="11617"/>
                  </a:cubicBezTo>
                  <a:lnTo>
                    <a:pt x="2627" y="11630"/>
                  </a:lnTo>
                  <a:lnTo>
                    <a:pt x="2665" y="11643"/>
                  </a:lnTo>
                  <a:cubicBezTo>
                    <a:pt x="2715" y="11655"/>
                    <a:pt x="2766" y="11668"/>
                    <a:pt x="2816" y="11680"/>
                  </a:cubicBezTo>
                  <a:lnTo>
                    <a:pt x="2892" y="11706"/>
                  </a:lnTo>
                  <a:lnTo>
                    <a:pt x="3056" y="11744"/>
                  </a:lnTo>
                  <a:lnTo>
                    <a:pt x="3119" y="11756"/>
                  </a:lnTo>
                  <a:lnTo>
                    <a:pt x="3132" y="11756"/>
                  </a:lnTo>
                  <a:lnTo>
                    <a:pt x="3271" y="11781"/>
                  </a:lnTo>
                  <a:lnTo>
                    <a:pt x="3359" y="11794"/>
                  </a:lnTo>
                  <a:lnTo>
                    <a:pt x="3548" y="11819"/>
                  </a:lnTo>
                  <a:lnTo>
                    <a:pt x="3574" y="11819"/>
                  </a:lnTo>
                  <a:cubicBezTo>
                    <a:pt x="3649" y="11832"/>
                    <a:pt x="3725" y="11845"/>
                    <a:pt x="3801" y="11857"/>
                  </a:cubicBezTo>
                  <a:lnTo>
                    <a:pt x="3851" y="11857"/>
                  </a:lnTo>
                  <a:lnTo>
                    <a:pt x="4028" y="11870"/>
                  </a:lnTo>
                  <a:lnTo>
                    <a:pt x="4104" y="11870"/>
                  </a:lnTo>
                  <a:lnTo>
                    <a:pt x="4256" y="11882"/>
                  </a:lnTo>
                  <a:lnTo>
                    <a:pt x="5038" y="11882"/>
                  </a:lnTo>
                  <a:lnTo>
                    <a:pt x="5190" y="11870"/>
                  </a:lnTo>
                  <a:lnTo>
                    <a:pt x="5278" y="11870"/>
                  </a:lnTo>
                  <a:lnTo>
                    <a:pt x="5442" y="11857"/>
                  </a:lnTo>
                  <a:lnTo>
                    <a:pt x="5531" y="11857"/>
                  </a:lnTo>
                  <a:cubicBezTo>
                    <a:pt x="5607" y="11857"/>
                    <a:pt x="5695" y="11845"/>
                    <a:pt x="5771" y="11832"/>
                  </a:cubicBezTo>
                  <a:lnTo>
                    <a:pt x="5796" y="11832"/>
                  </a:lnTo>
                  <a:lnTo>
                    <a:pt x="6061" y="11794"/>
                  </a:lnTo>
                  <a:lnTo>
                    <a:pt x="6086" y="11794"/>
                  </a:lnTo>
                  <a:lnTo>
                    <a:pt x="6162" y="11781"/>
                  </a:lnTo>
                  <a:cubicBezTo>
                    <a:pt x="6200" y="11781"/>
                    <a:pt x="6238" y="11756"/>
                    <a:pt x="6289" y="11756"/>
                  </a:cubicBezTo>
                  <a:lnTo>
                    <a:pt x="6377" y="11731"/>
                  </a:lnTo>
                  <a:lnTo>
                    <a:pt x="6503" y="11706"/>
                  </a:lnTo>
                  <a:lnTo>
                    <a:pt x="6604" y="11680"/>
                  </a:lnTo>
                  <a:lnTo>
                    <a:pt x="6718" y="11643"/>
                  </a:lnTo>
                  <a:lnTo>
                    <a:pt x="6819" y="11617"/>
                  </a:lnTo>
                  <a:lnTo>
                    <a:pt x="6932" y="11579"/>
                  </a:lnTo>
                  <a:lnTo>
                    <a:pt x="6983" y="11567"/>
                  </a:lnTo>
                  <a:lnTo>
                    <a:pt x="7008" y="11554"/>
                  </a:lnTo>
                  <a:cubicBezTo>
                    <a:pt x="7084" y="11529"/>
                    <a:pt x="7147" y="11516"/>
                    <a:pt x="7210" y="11491"/>
                  </a:cubicBezTo>
                  <a:lnTo>
                    <a:pt x="7261" y="11466"/>
                  </a:lnTo>
                  <a:cubicBezTo>
                    <a:pt x="7337" y="11441"/>
                    <a:pt x="7412" y="11403"/>
                    <a:pt x="7488" y="11377"/>
                  </a:cubicBezTo>
                  <a:lnTo>
                    <a:pt x="7551" y="11352"/>
                  </a:lnTo>
                  <a:cubicBezTo>
                    <a:pt x="7614" y="11327"/>
                    <a:pt x="7665" y="11302"/>
                    <a:pt x="7728" y="11264"/>
                  </a:cubicBezTo>
                  <a:lnTo>
                    <a:pt x="7791" y="11239"/>
                  </a:lnTo>
                  <a:cubicBezTo>
                    <a:pt x="7867" y="11201"/>
                    <a:pt x="7930" y="11163"/>
                    <a:pt x="8006" y="11125"/>
                  </a:cubicBezTo>
                  <a:lnTo>
                    <a:pt x="8056" y="11087"/>
                  </a:lnTo>
                  <a:lnTo>
                    <a:pt x="8107" y="11049"/>
                  </a:lnTo>
                  <a:lnTo>
                    <a:pt x="8195" y="10999"/>
                  </a:lnTo>
                  <a:lnTo>
                    <a:pt x="8271" y="10948"/>
                  </a:lnTo>
                  <a:lnTo>
                    <a:pt x="8347" y="10898"/>
                  </a:lnTo>
                  <a:lnTo>
                    <a:pt x="8422" y="10834"/>
                  </a:lnTo>
                  <a:lnTo>
                    <a:pt x="8498" y="10784"/>
                  </a:lnTo>
                  <a:lnTo>
                    <a:pt x="8561" y="10733"/>
                  </a:lnTo>
                  <a:lnTo>
                    <a:pt x="8625" y="10670"/>
                  </a:lnTo>
                  <a:lnTo>
                    <a:pt x="8650" y="10645"/>
                  </a:lnTo>
                  <a:lnTo>
                    <a:pt x="8675" y="10620"/>
                  </a:lnTo>
                  <a:lnTo>
                    <a:pt x="8789" y="10519"/>
                  </a:lnTo>
                  <a:lnTo>
                    <a:pt x="8814" y="10481"/>
                  </a:lnTo>
                  <a:cubicBezTo>
                    <a:pt x="8864" y="10430"/>
                    <a:pt x="8902" y="10393"/>
                    <a:pt x="8940" y="10342"/>
                  </a:cubicBezTo>
                  <a:lnTo>
                    <a:pt x="8965" y="10304"/>
                  </a:lnTo>
                  <a:cubicBezTo>
                    <a:pt x="8978" y="10279"/>
                    <a:pt x="9003" y="10241"/>
                    <a:pt x="9029" y="10216"/>
                  </a:cubicBezTo>
                  <a:lnTo>
                    <a:pt x="9066" y="10165"/>
                  </a:lnTo>
                  <a:lnTo>
                    <a:pt x="9117" y="10089"/>
                  </a:lnTo>
                  <a:lnTo>
                    <a:pt x="9130" y="10064"/>
                  </a:lnTo>
                  <a:lnTo>
                    <a:pt x="9142" y="10026"/>
                  </a:lnTo>
                  <a:cubicBezTo>
                    <a:pt x="9155" y="10001"/>
                    <a:pt x="9167" y="9976"/>
                    <a:pt x="9180" y="9951"/>
                  </a:cubicBezTo>
                  <a:lnTo>
                    <a:pt x="9205" y="9900"/>
                  </a:lnTo>
                  <a:lnTo>
                    <a:pt x="9231" y="9824"/>
                  </a:lnTo>
                  <a:lnTo>
                    <a:pt x="9256" y="9799"/>
                  </a:lnTo>
                  <a:lnTo>
                    <a:pt x="9256" y="9761"/>
                  </a:lnTo>
                  <a:cubicBezTo>
                    <a:pt x="9256" y="9736"/>
                    <a:pt x="9281" y="9723"/>
                    <a:pt x="9281" y="9698"/>
                  </a:cubicBezTo>
                  <a:lnTo>
                    <a:pt x="9306" y="9635"/>
                  </a:lnTo>
                  <a:cubicBezTo>
                    <a:pt x="9306" y="9610"/>
                    <a:pt x="9306" y="9597"/>
                    <a:pt x="9319" y="9572"/>
                  </a:cubicBezTo>
                  <a:lnTo>
                    <a:pt x="9332" y="9534"/>
                  </a:lnTo>
                  <a:lnTo>
                    <a:pt x="9332" y="9509"/>
                  </a:lnTo>
                  <a:cubicBezTo>
                    <a:pt x="9332" y="9496"/>
                    <a:pt x="9332" y="9458"/>
                    <a:pt x="9332" y="9433"/>
                  </a:cubicBezTo>
                  <a:cubicBezTo>
                    <a:pt x="9344" y="9408"/>
                    <a:pt x="9332" y="9395"/>
                    <a:pt x="9332" y="9370"/>
                  </a:cubicBezTo>
                  <a:cubicBezTo>
                    <a:pt x="9344" y="9344"/>
                    <a:pt x="9344" y="9332"/>
                    <a:pt x="9332" y="9307"/>
                  </a:cubicBezTo>
                  <a:cubicBezTo>
                    <a:pt x="9344" y="9294"/>
                    <a:pt x="9344" y="9281"/>
                    <a:pt x="9332" y="9256"/>
                  </a:cubicBezTo>
                  <a:cubicBezTo>
                    <a:pt x="9344" y="9243"/>
                    <a:pt x="9344" y="9231"/>
                    <a:pt x="9332" y="9218"/>
                  </a:cubicBezTo>
                  <a:lnTo>
                    <a:pt x="9356" y="372"/>
                  </a:lnTo>
                  <a:lnTo>
                    <a:pt x="9356" y="372"/>
                  </a:lnTo>
                  <a:lnTo>
                    <a:pt x="9344" y="442"/>
                  </a:lnTo>
                  <a:cubicBezTo>
                    <a:pt x="9344" y="468"/>
                    <a:pt x="9332" y="480"/>
                    <a:pt x="9319" y="506"/>
                  </a:cubicBezTo>
                  <a:cubicBezTo>
                    <a:pt x="9319" y="518"/>
                    <a:pt x="9306" y="543"/>
                    <a:pt x="9294" y="569"/>
                  </a:cubicBezTo>
                  <a:cubicBezTo>
                    <a:pt x="9294" y="594"/>
                    <a:pt x="9281" y="607"/>
                    <a:pt x="9281" y="632"/>
                  </a:cubicBezTo>
                  <a:cubicBezTo>
                    <a:pt x="9268" y="657"/>
                    <a:pt x="9256" y="682"/>
                    <a:pt x="9243" y="708"/>
                  </a:cubicBezTo>
                  <a:lnTo>
                    <a:pt x="9218" y="758"/>
                  </a:lnTo>
                  <a:cubicBezTo>
                    <a:pt x="9205" y="783"/>
                    <a:pt x="9193" y="809"/>
                    <a:pt x="9180" y="834"/>
                  </a:cubicBezTo>
                  <a:lnTo>
                    <a:pt x="9155" y="884"/>
                  </a:lnTo>
                  <a:lnTo>
                    <a:pt x="9104" y="973"/>
                  </a:lnTo>
                  <a:cubicBezTo>
                    <a:pt x="9092" y="985"/>
                    <a:pt x="9079" y="998"/>
                    <a:pt x="9066" y="1023"/>
                  </a:cubicBezTo>
                  <a:cubicBezTo>
                    <a:pt x="9041" y="1049"/>
                    <a:pt x="9029" y="1086"/>
                    <a:pt x="9003" y="1112"/>
                  </a:cubicBezTo>
                  <a:cubicBezTo>
                    <a:pt x="8991" y="1124"/>
                    <a:pt x="8978" y="1137"/>
                    <a:pt x="8965" y="1150"/>
                  </a:cubicBezTo>
                  <a:cubicBezTo>
                    <a:pt x="8928" y="1200"/>
                    <a:pt x="8890" y="1251"/>
                    <a:pt x="8852" y="1288"/>
                  </a:cubicBezTo>
                  <a:lnTo>
                    <a:pt x="8814" y="1326"/>
                  </a:lnTo>
                  <a:lnTo>
                    <a:pt x="8713" y="1440"/>
                  </a:lnTo>
                  <a:lnTo>
                    <a:pt x="8662" y="1478"/>
                  </a:lnTo>
                  <a:lnTo>
                    <a:pt x="8587" y="1541"/>
                  </a:lnTo>
                  <a:lnTo>
                    <a:pt x="8523" y="1591"/>
                  </a:lnTo>
                  <a:lnTo>
                    <a:pt x="8448" y="1655"/>
                  </a:lnTo>
                  <a:lnTo>
                    <a:pt x="8385" y="1705"/>
                  </a:lnTo>
                  <a:lnTo>
                    <a:pt x="8309" y="1756"/>
                  </a:lnTo>
                  <a:lnTo>
                    <a:pt x="8233" y="1806"/>
                  </a:lnTo>
                  <a:lnTo>
                    <a:pt x="8145" y="1869"/>
                  </a:lnTo>
                  <a:lnTo>
                    <a:pt x="8031" y="1932"/>
                  </a:lnTo>
                  <a:cubicBezTo>
                    <a:pt x="7968" y="1970"/>
                    <a:pt x="7892" y="2008"/>
                    <a:pt x="7816" y="2046"/>
                  </a:cubicBezTo>
                  <a:lnTo>
                    <a:pt x="7753" y="2084"/>
                  </a:lnTo>
                  <a:lnTo>
                    <a:pt x="7589" y="2160"/>
                  </a:lnTo>
                  <a:lnTo>
                    <a:pt x="7526" y="2185"/>
                  </a:lnTo>
                  <a:cubicBezTo>
                    <a:pt x="7450" y="2223"/>
                    <a:pt x="7362" y="2248"/>
                    <a:pt x="7286" y="2286"/>
                  </a:cubicBezTo>
                  <a:lnTo>
                    <a:pt x="7248" y="2299"/>
                  </a:lnTo>
                  <a:cubicBezTo>
                    <a:pt x="7185" y="2324"/>
                    <a:pt x="7109" y="2349"/>
                    <a:pt x="7046" y="2374"/>
                  </a:cubicBezTo>
                  <a:lnTo>
                    <a:pt x="6958" y="2400"/>
                  </a:lnTo>
                  <a:lnTo>
                    <a:pt x="6844" y="2425"/>
                  </a:lnTo>
                  <a:lnTo>
                    <a:pt x="6756" y="2463"/>
                  </a:lnTo>
                  <a:lnTo>
                    <a:pt x="6629" y="2488"/>
                  </a:lnTo>
                  <a:lnTo>
                    <a:pt x="6528" y="2513"/>
                  </a:lnTo>
                  <a:lnTo>
                    <a:pt x="6415" y="2539"/>
                  </a:lnTo>
                  <a:lnTo>
                    <a:pt x="6314" y="2564"/>
                  </a:lnTo>
                  <a:lnTo>
                    <a:pt x="6187" y="2589"/>
                  </a:lnTo>
                  <a:lnTo>
                    <a:pt x="6099" y="2602"/>
                  </a:lnTo>
                  <a:cubicBezTo>
                    <a:pt x="6011" y="2627"/>
                    <a:pt x="5922" y="2640"/>
                    <a:pt x="5834" y="2652"/>
                  </a:cubicBezTo>
                  <a:lnTo>
                    <a:pt x="5796" y="2652"/>
                  </a:lnTo>
                  <a:lnTo>
                    <a:pt x="5569" y="2677"/>
                  </a:lnTo>
                  <a:lnTo>
                    <a:pt x="5468" y="2690"/>
                  </a:lnTo>
                  <a:lnTo>
                    <a:pt x="5316" y="2703"/>
                  </a:lnTo>
                  <a:lnTo>
                    <a:pt x="4281" y="2703"/>
                  </a:lnTo>
                  <a:cubicBezTo>
                    <a:pt x="4230" y="2703"/>
                    <a:pt x="4192" y="2703"/>
                    <a:pt x="4142" y="2690"/>
                  </a:cubicBezTo>
                  <a:lnTo>
                    <a:pt x="4054" y="2690"/>
                  </a:lnTo>
                  <a:lnTo>
                    <a:pt x="3877" y="2665"/>
                  </a:lnTo>
                  <a:lnTo>
                    <a:pt x="3826" y="2665"/>
                  </a:lnTo>
                  <a:lnTo>
                    <a:pt x="3612" y="2640"/>
                  </a:lnTo>
                  <a:lnTo>
                    <a:pt x="3574" y="2640"/>
                  </a:lnTo>
                  <a:lnTo>
                    <a:pt x="3384" y="2614"/>
                  </a:lnTo>
                  <a:lnTo>
                    <a:pt x="3296" y="2602"/>
                  </a:lnTo>
                  <a:cubicBezTo>
                    <a:pt x="3258" y="2589"/>
                    <a:pt x="3208" y="2576"/>
                    <a:pt x="3157" y="2564"/>
                  </a:cubicBezTo>
                  <a:lnTo>
                    <a:pt x="3081" y="2551"/>
                  </a:lnTo>
                  <a:lnTo>
                    <a:pt x="2930" y="2513"/>
                  </a:lnTo>
                  <a:lnTo>
                    <a:pt x="2841" y="2501"/>
                  </a:lnTo>
                  <a:lnTo>
                    <a:pt x="2690" y="2463"/>
                  </a:lnTo>
                  <a:lnTo>
                    <a:pt x="2614" y="2437"/>
                  </a:lnTo>
                  <a:cubicBezTo>
                    <a:pt x="2538" y="2412"/>
                    <a:pt x="2463" y="2387"/>
                    <a:pt x="2399" y="2362"/>
                  </a:cubicBezTo>
                  <a:lnTo>
                    <a:pt x="2349" y="2349"/>
                  </a:lnTo>
                  <a:cubicBezTo>
                    <a:pt x="2273" y="2324"/>
                    <a:pt x="2185" y="2299"/>
                    <a:pt x="2109" y="2261"/>
                  </a:cubicBezTo>
                  <a:lnTo>
                    <a:pt x="2008" y="2223"/>
                  </a:lnTo>
                  <a:lnTo>
                    <a:pt x="1932" y="2185"/>
                  </a:lnTo>
                  <a:lnTo>
                    <a:pt x="1819" y="2147"/>
                  </a:lnTo>
                  <a:cubicBezTo>
                    <a:pt x="1793" y="2134"/>
                    <a:pt x="1768" y="2122"/>
                    <a:pt x="1755" y="2109"/>
                  </a:cubicBezTo>
                  <a:cubicBezTo>
                    <a:pt x="1730" y="2097"/>
                    <a:pt x="1667" y="2071"/>
                    <a:pt x="1629" y="2046"/>
                  </a:cubicBezTo>
                  <a:lnTo>
                    <a:pt x="1579" y="2021"/>
                  </a:lnTo>
                  <a:cubicBezTo>
                    <a:pt x="1515" y="1996"/>
                    <a:pt x="1465" y="1958"/>
                    <a:pt x="1402" y="1932"/>
                  </a:cubicBezTo>
                  <a:cubicBezTo>
                    <a:pt x="480" y="1402"/>
                    <a:pt x="25" y="695"/>
                    <a:pt x="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2"/>
            <p:cNvSpPr/>
            <p:nvPr/>
          </p:nvSpPr>
          <p:spPr>
            <a:xfrm>
              <a:off x="943551" y="2020015"/>
              <a:ext cx="298952" cy="332373"/>
            </a:xfrm>
            <a:custGeom>
              <a:avLst/>
              <a:gdLst/>
              <a:ahLst/>
              <a:cxnLst/>
              <a:rect l="l" t="t" r="r" b="b"/>
              <a:pathLst>
                <a:path w="6163" h="6852" extrusionOk="0">
                  <a:moveTo>
                    <a:pt x="25" y="1"/>
                  </a:moveTo>
                  <a:lnTo>
                    <a:pt x="13" y="4130"/>
                  </a:lnTo>
                  <a:cubicBezTo>
                    <a:pt x="0" y="4824"/>
                    <a:pt x="467" y="5532"/>
                    <a:pt x="1389" y="6062"/>
                  </a:cubicBezTo>
                  <a:cubicBezTo>
                    <a:pt x="2302" y="6590"/>
                    <a:pt x="3499" y="6851"/>
                    <a:pt x="4694" y="6851"/>
                  </a:cubicBezTo>
                  <a:cubicBezTo>
                    <a:pt x="5186" y="6851"/>
                    <a:pt x="5678" y="6807"/>
                    <a:pt x="6150" y="6718"/>
                  </a:cubicBezTo>
                  <a:lnTo>
                    <a:pt x="6162" y="2589"/>
                  </a:lnTo>
                  <a:lnTo>
                    <a:pt x="6162" y="2589"/>
                  </a:lnTo>
                  <a:cubicBezTo>
                    <a:pt x="5697" y="2677"/>
                    <a:pt x="5212" y="2720"/>
                    <a:pt x="4727" y="2720"/>
                  </a:cubicBezTo>
                  <a:cubicBezTo>
                    <a:pt x="3525" y="2720"/>
                    <a:pt x="2319" y="2454"/>
                    <a:pt x="1402" y="1933"/>
                  </a:cubicBezTo>
                  <a:cubicBezTo>
                    <a:pt x="480" y="1390"/>
                    <a:pt x="25" y="695"/>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2"/>
            <p:cNvSpPr/>
            <p:nvPr/>
          </p:nvSpPr>
          <p:spPr>
            <a:xfrm>
              <a:off x="922111" y="1766471"/>
              <a:ext cx="499239" cy="262814"/>
            </a:xfrm>
            <a:custGeom>
              <a:avLst/>
              <a:gdLst/>
              <a:ahLst/>
              <a:cxnLst/>
              <a:rect l="l" t="t" r="r" b="b"/>
              <a:pathLst>
                <a:path w="10292" h="5418" extrusionOk="0">
                  <a:moveTo>
                    <a:pt x="5133" y="0"/>
                  </a:moveTo>
                  <a:cubicBezTo>
                    <a:pt x="3934" y="0"/>
                    <a:pt x="2734" y="265"/>
                    <a:pt x="1819" y="796"/>
                  </a:cubicBezTo>
                  <a:cubicBezTo>
                    <a:pt x="0" y="1856"/>
                    <a:pt x="13" y="3574"/>
                    <a:pt x="1844" y="4622"/>
                  </a:cubicBezTo>
                  <a:cubicBezTo>
                    <a:pt x="2759" y="5152"/>
                    <a:pt x="3959" y="5417"/>
                    <a:pt x="5157" y="5417"/>
                  </a:cubicBezTo>
                  <a:cubicBezTo>
                    <a:pt x="6355" y="5417"/>
                    <a:pt x="7551" y="5152"/>
                    <a:pt x="8460" y="4622"/>
                  </a:cubicBezTo>
                  <a:cubicBezTo>
                    <a:pt x="10291" y="3574"/>
                    <a:pt x="10279" y="1856"/>
                    <a:pt x="8448" y="796"/>
                  </a:cubicBezTo>
                  <a:cubicBezTo>
                    <a:pt x="7532" y="265"/>
                    <a:pt x="6333" y="0"/>
                    <a:pt x="5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2"/>
            <p:cNvSpPr/>
            <p:nvPr/>
          </p:nvSpPr>
          <p:spPr>
            <a:xfrm>
              <a:off x="1020725" y="1800135"/>
              <a:ext cx="301377" cy="157455"/>
            </a:xfrm>
            <a:custGeom>
              <a:avLst/>
              <a:gdLst/>
              <a:ahLst/>
              <a:cxnLst/>
              <a:rect l="l" t="t" r="r" b="b"/>
              <a:pathLst>
                <a:path w="6213" h="3246" extrusionOk="0">
                  <a:moveTo>
                    <a:pt x="6200" y="13"/>
                  </a:moveTo>
                  <a:lnTo>
                    <a:pt x="6198" y="313"/>
                  </a:lnTo>
                  <a:lnTo>
                    <a:pt x="6198" y="313"/>
                  </a:lnTo>
                  <a:cubicBezTo>
                    <a:pt x="6200" y="304"/>
                    <a:pt x="6200" y="293"/>
                    <a:pt x="6200" y="279"/>
                  </a:cubicBezTo>
                  <a:cubicBezTo>
                    <a:pt x="6213" y="266"/>
                    <a:pt x="6213" y="253"/>
                    <a:pt x="6213" y="241"/>
                  </a:cubicBezTo>
                  <a:lnTo>
                    <a:pt x="6213" y="203"/>
                  </a:lnTo>
                  <a:lnTo>
                    <a:pt x="6213" y="152"/>
                  </a:lnTo>
                  <a:lnTo>
                    <a:pt x="6213" y="114"/>
                  </a:lnTo>
                  <a:lnTo>
                    <a:pt x="6213" y="64"/>
                  </a:lnTo>
                  <a:cubicBezTo>
                    <a:pt x="6213" y="51"/>
                    <a:pt x="6213" y="26"/>
                    <a:pt x="6200" y="13"/>
                  </a:cubicBezTo>
                  <a:close/>
                  <a:moveTo>
                    <a:pt x="26" y="1"/>
                  </a:moveTo>
                  <a:lnTo>
                    <a:pt x="0" y="1491"/>
                  </a:lnTo>
                  <a:cubicBezTo>
                    <a:pt x="0" y="1945"/>
                    <a:pt x="303" y="2413"/>
                    <a:pt x="922" y="2766"/>
                  </a:cubicBezTo>
                  <a:cubicBezTo>
                    <a:pt x="960" y="2791"/>
                    <a:pt x="998" y="2804"/>
                    <a:pt x="1036" y="2829"/>
                  </a:cubicBezTo>
                  <a:lnTo>
                    <a:pt x="1074" y="2854"/>
                  </a:lnTo>
                  <a:lnTo>
                    <a:pt x="1149" y="2892"/>
                  </a:lnTo>
                  <a:lnTo>
                    <a:pt x="1200" y="2905"/>
                  </a:lnTo>
                  <a:lnTo>
                    <a:pt x="1276" y="2943"/>
                  </a:lnTo>
                  <a:lnTo>
                    <a:pt x="1326" y="2968"/>
                  </a:lnTo>
                  <a:lnTo>
                    <a:pt x="1377" y="2981"/>
                  </a:lnTo>
                  <a:lnTo>
                    <a:pt x="1389" y="2981"/>
                  </a:lnTo>
                  <a:cubicBezTo>
                    <a:pt x="1440" y="3006"/>
                    <a:pt x="1490" y="3019"/>
                    <a:pt x="1541" y="3044"/>
                  </a:cubicBezTo>
                  <a:lnTo>
                    <a:pt x="1566" y="3057"/>
                  </a:lnTo>
                  <a:lnTo>
                    <a:pt x="1718" y="3094"/>
                  </a:lnTo>
                  <a:lnTo>
                    <a:pt x="1768" y="3094"/>
                  </a:lnTo>
                  <a:lnTo>
                    <a:pt x="1869" y="3120"/>
                  </a:lnTo>
                  <a:lnTo>
                    <a:pt x="1920" y="3132"/>
                  </a:lnTo>
                  <a:lnTo>
                    <a:pt x="2033" y="3158"/>
                  </a:lnTo>
                  <a:lnTo>
                    <a:pt x="2071" y="3170"/>
                  </a:lnTo>
                  <a:lnTo>
                    <a:pt x="2084" y="3170"/>
                  </a:lnTo>
                  <a:lnTo>
                    <a:pt x="2172" y="3183"/>
                  </a:lnTo>
                  <a:lnTo>
                    <a:pt x="2223" y="3195"/>
                  </a:lnTo>
                  <a:lnTo>
                    <a:pt x="2349" y="3221"/>
                  </a:lnTo>
                  <a:lnTo>
                    <a:pt x="2374" y="3221"/>
                  </a:lnTo>
                  <a:lnTo>
                    <a:pt x="2526" y="3233"/>
                  </a:lnTo>
                  <a:lnTo>
                    <a:pt x="2564" y="3233"/>
                  </a:lnTo>
                  <a:lnTo>
                    <a:pt x="2677" y="3246"/>
                  </a:lnTo>
                  <a:lnTo>
                    <a:pt x="3662" y="3246"/>
                  </a:lnTo>
                  <a:lnTo>
                    <a:pt x="3826" y="3221"/>
                  </a:lnTo>
                  <a:lnTo>
                    <a:pt x="3851" y="3221"/>
                  </a:lnTo>
                  <a:lnTo>
                    <a:pt x="4028" y="3195"/>
                  </a:lnTo>
                  <a:lnTo>
                    <a:pt x="4041" y="3195"/>
                  </a:lnTo>
                  <a:lnTo>
                    <a:pt x="4091" y="3183"/>
                  </a:lnTo>
                  <a:lnTo>
                    <a:pt x="4167" y="3170"/>
                  </a:lnTo>
                  <a:lnTo>
                    <a:pt x="4230" y="3158"/>
                  </a:lnTo>
                  <a:lnTo>
                    <a:pt x="4319" y="3132"/>
                  </a:lnTo>
                  <a:lnTo>
                    <a:pt x="4382" y="3120"/>
                  </a:lnTo>
                  <a:lnTo>
                    <a:pt x="4458" y="3094"/>
                  </a:lnTo>
                  <a:lnTo>
                    <a:pt x="4521" y="3082"/>
                  </a:lnTo>
                  <a:lnTo>
                    <a:pt x="4596" y="3057"/>
                  </a:lnTo>
                  <a:lnTo>
                    <a:pt x="4634" y="3044"/>
                  </a:lnTo>
                  <a:lnTo>
                    <a:pt x="4660" y="3044"/>
                  </a:lnTo>
                  <a:cubicBezTo>
                    <a:pt x="4698" y="3031"/>
                    <a:pt x="4748" y="3006"/>
                    <a:pt x="4786" y="2993"/>
                  </a:cubicBezTo>
                  <a:lnTo>
                    <a:pt x="4824" y="2981"/>
                  </a:lnTo>
                  <a:lnTo>
                    <a:pt x="4975" y="2918"/>
                  </a:lnTo>
                  <a:lnTo>
                    <a:pt x="5013" y="2905"/>
                  </a:lnTo>
                  <a:lnTo>
                    <a:pt x="5127" y="2854"/>
                  </a:lnTo>
                  <a:lnTo>
                    <a:pt x="5177" y="2829"/>
                  </a:lnTo>
                  <a:cubicBezTo>
                    <a:pt x="5228" y="2804"/>
                    <a:pt x="5266" y="2779"/>
                    <a:pt x="5316" y="2753"/>
                  </a:cubicBezTo>
                  <a:lnTo>
                    <a:pt x="5354" y="2728"/>
                  </a:lnTo>
                  <a:lnTo>
                    <a:pt x="5392" y="2703"/>
                  </a:lnTo>
                  <a:lnTo>
                    <a:pt x="5443" y="2665"/>
                  </a:lnTo>
                  <a:lnTo>
                    <a:pt x="5493" y="2640"/>
                  </a:lnTo>
                  <a:lnTo>
                    <a:pt x="5544" y="2602"/>
                  </a:lnTo>
                  <a:lnTo>
                    <a:pt x="5594" y="2564"/>
                  </a:lnTo>
                  <a:lnTo>
                    <a:pt x="5645" y="2526"/>
                  </a:lnTo>
                  <a:lnTo>
                    <a:pt x="5682" y="2488"/>
                  </a:lnTo>
                  <a:lnTo>
                    <a:pt x="5733" y="2450"/>
                  </a:lnTo>
                  <a:lnTo>
                    <a:pt x="5746" y="2438"/>
                  </a:lnTo>
                  <a:lnTo>
                    <a:pt x="5758" y="2425"/>
                  </a:lnTo>
                  <a:lnTo>
                    <a:pt x="5834" y="2349"/>
                  </a:lnTo>
                  <a:lnTo>
                    <a:pt x="5859" y="2324"/>
                  </a:lnTo>
                  <a:cubicBezTo>
                    <a:pt x="5884" y="2299"/>
                    <a:pt x="5910" y="2261"/>
                    <a:pt x="5935" y="2236"/>
                  </a:cubicBezTo>
                  <a:cubicBezTo>
                    <a:pt x="5948" y="2223"/>
                    <a:pt x="5948" y="2223"/>
                    <a:pt x="5948" y="2211"/>
                  </a:cubicBezTo>
                  <a:cubicBezTo>
                    <a:pt x="5973" y="2185"/>
                    <a:pt x="5985" y="2173"/>
                    <a:pt x="5998" y="2147"/>
                  </a:cubicBezTo>
                  <a:lnTo>
                    <a:pt x="6023" y="2122"/>
                  </a:lnTo>
                  <a:lnTo>
                    <a:pt x="6049" y="2059"/>
                  </a:lnTo>
                  <a:lnTo>
                    <a:pt x="6049" y="2046"/>
                  </a:lnTo>
                  <a:lnTo>
                    <a:pt x="6061" y="2021"/>
                  </a:lnTo>
                  <a:lnTo>
                    <a:pt x="6086" y="1983"/>
                  </a:lnTo>
                  <a:lnTo>
                    <a:pt x="6112" y="1933"/>
                  </a:lnTo>
                  <a:lnTo>
                    <a:pt x="6124" y="1895"/>
                  </a:lnTo>
                  <a:lnTo>
                    <a:pt x="6137" y="1870"/>
                  </a:lnTo>
                  <a:lnTo>
                    <a:pt x="6137" y="1844"/>
                  </a:lnTo>
                  <a:lnTo>
                    <a:pt x="6150" y="1806"/>
                  </a:lnTo>
                  <a:cubicBezTo>
                    <a:pt x="6162" y="1794"/>
                    <a:pt x="6162" y="1781"/>
                    <a:pt x="6162" y="1769"/>
                  </a:cubicBezTo>
                  <a:cubicBezTo>
                    <a:pt x="6162" y="1743"/>
                    <a:pt x="6162" y="1731"/>
                    <a:pt x="6175" y="1718"/>
                  </a:cubicBezTo>
                  <a:cubicBezTo>
                    <a:pt x="6188" y="1705"/>
                    <a:pt x="6175" y="1705"/>
                    <a:pt x="6175" y="1693"/>
                  </a:cubicBezTo>
                  <a:lnTo>
                    <a:pt x="6175" y="1680"/>
                  </a:lnTo>
                  <a:cubicBezTo>
                    <a:pt x="6175" y="1668"/>
                    <a:pt x="6175" y="1642"/>
                    <a:pt x="6188" y="1630"/>
                  </a:cubicBezTo>
                  <a:lnTo>
                    <a:pt x="6188" y="1592"/>
                  </a:lnTo>
                  <a:lnTo>
                    <a:pt x="6188" y="1541"/>
                  </a:lnTo>
                  <a:cubicBezTo>
                    <a:pt x="6188" y="1541"/>
                    <a:pt x="6188" y="1529"/>
                    <a:pt x="6188" y="1516"/>
                  </a:cubicBezTo>
                  <a:lnTo>
                    <a:pt x="6188" y="1491"/>
                  </a:lnTo>
                  <a:lnTo>
                    <a:pt x="6198" y="313"/>
                  </a:lnTo>
                  <a:lnTo>
                    <a:pt x="6198" y="313"/>
                  </a:lnTo>
                  <a:cubicBezTo>
                    <a:pt x="6196" y="319"/>
                    <a:pt x="6193" y="324"/>
                    <a:pt x="6188" y="329"/>
                  </a:cubicBezTo>
                  <a:lnTo>
                    <a:pt x="6175" y="367"/>
                  </a:lnTo>
                  <a:cubicBezTo>
                    <a:pt x="6175" y="380"/>
                    <a:pt x="6162" y="392"/>
                    <a:pt x="6162" y="405"/>
                  </a:cubicBezTo>
                  <a:lnTo>
                    <a:pt x="6137" y="455"/>
                  </a:lnTo>
                  <a:lnTo>
                    <a:pt x="6124" y="493"/>
                  </a:lnTo>
                  <a:lnTo>
                    <a:pt x="6099" y="544"/>
                  </a:lnTo>
                  <a:lnTo>
                    <a:pt x="6074" y="582"/>
                  </a:lnTo>
                  <a:lnTo>
                    <a:pt x="6049" y="632"/>
                  </a:lnTo>
                  <a:lnTo>
                    <a:pt x="6023" y="670"/>
                  </a:lnTo>
                  <a:lnTo>
                    <a:pt x="5973" y="733"/>
                  </a:lnTo>
                  <a:lnTo>
                    <a:pt x="5960" y="758"/>
                  </a:lnTo>
                  <a:cubicBezTo>
                    <a:pt x="5935" y="784"/>
                    <a:pt x="5910" y="822"/>
                    <a:pt x="5884" y="847"/>
                  </a:cubicBezTo>
                  <a:lnTo>
                    <a:pt x="5859" y="872"/>
                  </a:lnTo>
                  <a:lnTo>
                    <a:pt x="5783" y="948"/>
                  </a:lnTo>
                  <a:cubicBezTo>
                    <a:pt x="5771" y="960"/>
                    <a:pt x="5758" y="960"/>
                    <a:pt x="5746" y="973"/>
                  </a:cubicBezTo>
                  <a:lnTo>
                    <a:pt x="5708" y="1011"/>
                  </a:lnTo>
                  <a:lnTo>
                    <a:pt x="5670" y="1049"/>
                  </a:lnTo>
                  <a:lnTo>
                    <a:pt x="5619" y="1087"/>
                  </a:lnTo>
                  <a:lnTo>
                    <a:pt x="5569" y="1125"/>
                  </a:lnTo>
                  <a:lnTo>
                    <a:pt x="5518" y="1162"/>
                  </a:lnTo>
                  <a:lnTo>
                    <a:pt x="5468" y="1200"/>
                  </a:lnTo>
                  <a:lnTo>
                    <a:pt x="5405" y="1226"/>
                  </a:lnTo>
                  <a:lnTo>
                    <a:pt x="5341" y="1276"/>
                  </a:lnTo>
                  <a:cubicBezTo>
                    <a:pt x="5291" y="1301"/>
                    <a:pt x="5240" y="1327"/>
                    <a:pt x="5190" y="1352"/>
                  </a:cubicBezTo>
                  <a:lnTo>
                    <a:pt x="5152" y="1377"/>
                  </a:lnTo>
                  <a:lnTo>
                    <a:pt x="5038" y="1428"/>
                  </a:lnTo>
                  <a:lnTo>
                    <a:pt x="5001" y="1440"/>
                  </a:lnTo>
                  <a:cubicBezTo>
                    <a:pt x="4950" y="1466"/>
                    <a:pt x="4900" y="1491"/>
                    <a:pt x="4836" y="1503"/>
                  </a:cubicBezTo>
                  <a:lnTo>
                    <a:pt x="4811" y="1516"/>
                  </a:lnTo>
                  <a:lnTo>
                    <a:pt x="4672" y="1567"/>
                  </a:lnTo>
                  <a:lnTo>
                    <a:pt x="4622" y="1579"/>
                  </a:lnTo>
                  <a:lnTo>
                    <a:pt x="4546" y="1604"/>
                  </a:lnTo>
                  <a:lnTo>
                    <a:pt x="4483" y="1630"/>
                  </a:lnTo>
                  <a:lnTo>
                    <a:pt x="4407" y="1642"/>
                  </a:lnTo>
                  <a:lnTo>
                    <a:pt x="4344" y="1668"/>
                  </a:lnTo>
                  <a:lnTo>
                    <a:pt x="4256" y="1680"/>
                  </a:lnTo>
                  <a:lnTo>
                    <a:pt x="4192" y="1693"/>
                  </a:lnTo>
                  <a:lnTo>
                    <a:pt x="4117" y="1718"/>
                  </a:lnTo>
                  <a:lnTo>
                    <a:pt x="4054" y="1718"/>
                  </a:lnTo>
                  <a:lnTo>
                    <a:pt x="3877" y="1756"/>
                  </a:lnTo>
                  <a:lnTo>
                    <a:pt x="3851" y="1756"/>
                  </a:lnTo>
                  <a:lnTo>
                    <a:pt x="3687" y="1769"/>
                  </a:lnTo>
                  <a:lnTo>
                    <a:pt x="3624" y="1769"/>
                  </a:lnTo>
                  <a:lnTo>
                    <a:pt x="3536" y="1781"/>
                  </a:lnTo>
                  <a:lnTo>
                    <a:pt x="2690" y="1781"/>
                  </a:lnTo>
                  <a:lnTo>
                    <a:pt x="2576" y="1769"/>
                  </a:lnTo>
                  <a:lnTo>
                    <a:pt x="2538" y="1769"/>
                  </a:lnTo>
                  <a:cubicBezTo>
                    <a:pt x="2488" y="1769"/>
                    <a:pt x="2437" y="1756"/>
                    <a:pt x="2387" y="1743"/>
                  </a:cubicBezTo>
                  <a:lnTo>
                    <a:pt x="2374" y="1743"/>
                  </a:lnTo>
                  <a:lnTo>
                    <a:pt x="2248" y="1731"/>
                  </a:lnTo>
                  <a:lnTo>
                    <a:pt x="2185" y="1718"/>
                  </a:lnTo>
                  <a:lnTo>
                    <a:pt x="2096" y="1705"/>
                  </a:lnTo>
                  <a:lnTo>
                    <a:pt x="2046" y="1693"/>
                  </a:lnTo>
                  <a:lnTo>
                    <a:pt x="1945" y="1668"/>
                  </a:lnTo>
                  <a:lnTo>
                    <a:pt x="1882" y="1655"/>
                  </a:lnTo>
                  <a:lnTo>
                    <a:pt x="1793" y="1630"/>
                  </a:lnTo>
                  <a:lnTo>
                    <a:pt x="1730" y="1617"/>
                  </a:lnTo>
                  <a:lnTo>
                    <a:pt x="1591" y="1567"/>
                  </a:lnTo>
                  <a:lnTo>
                    <a:pt x="1566" y="1567"/>
                  </a:lnTo>
                  <a:lnTo>
                    <a:pt x="1402" y="1503"/>
                  </a:lnTo>
                  <a:lnTo>
                    <a:pt x="1339" y="1478"/>
                  </a:lnTo>
                  <a:lnTo>
                    <a:pt x="1288" y="1453"/>
                  </a:lnTo>
                  <a:lnTo>
                    <a:pt x="1212" y="1428"/>
                  </a:lnTo>
                  <a:lnTo>
                    <a:pt x="1162" y="1402"/>
                  </a:lnTo>
                  <a:lnTo>
                    <a:pt x="1086" y="1364"/>
                  </a:lnTo>
                  <a:lnTo>
                    <a:pt x="1048" y="1352"/>
                  </a:lnTo>
                  <a:lnTo>
                    <a:pt x="935" y="1289"/>
                  </a:lnTo>
                  <a:cubicBezTo>
                    <a:pt x="329" y="935"/>
                    <a:pt x="26" y="468"/>
                    <a:pt x="26" y="1"/>
                  </a:cubicBezTo>
                  <a:close/>
                </a:path>
              </a:pathLst>
            </a:custGeom>
            <a:solidFill>
              <a:srgbClr val="AC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2"/>
            <p:cNvSpPr/>
            <p:nvPr/>
          </p:nvSpPr>
          <p:spPr>
            <a:xfrm>
              <a:off x="1006027" y="1713017"/>
              <a:ext cx="331403" cy="174773"/>
            </a:xfrm>
            <a:custGeom>
              <a:avLst/>
              <a:gdLst/>
              <a:ahLst/>
              <a:cxnLst/>
              <a:rect l="l" t="t" r="r" b="b"/>
              <a:pathLst>
                <a:path w="6832" h="3603" extrusionOk="0">
                  <a:moveTo>
                    <a:pt x="3398" y="1"/>
                  </a:moveTo>
                  <a:cubicBezTo>
                    <a:pt x="2601" y="1"/>
                    <a:pt x="1806" y="174"/>
                    <a:pt x="1200" y="521"/>
                  </a:cubicBezTo>
                  <a:cubicBezTo>
                    <a:pt x="0" y="1229"/>
                    <a:pt x="0" y="2365"/>
                    <a:pt x="1225" y="3072"/>
                  </a:cubicBezTo>
                  <a:cubicBezTo>
                    <a:pt x="1831" y="3426"/>
                    <a:pt x="2627" y="3602"/>
                    <a:pt x="3422" y="3602"/>
                  </a:cubicBezTo>
                  <a:cubicBezTo>
                    <a:pt x="4218" y="3602"/>
                    <a:pt x="5013" y="3426"/>
                    <a:pt x="5619" y="3072"/>
                  </a:cubicBezTo>
                  <a:cubicBezTo>
                    <a:pt x="6831" y="2365"/>
                    <a:pt x="6819" y="1229"/>
                    <a:pt x="5607" y="521"/>
                  </a:cubicBezTo>
                  <a:cubicBezTo>
                    <a:pt x="4994" y="174"/>
                    <a:pt x="4196" y="1"/>
                    <a:pt x="3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2"/>
            <p:cNvSpPr/>
            <p:nvPr/>
          </p:nvSpPr>
          <p:spPr>
            <a:xfrm>
              <a:off x="1056232" y="1927077"/>
              <a:ext cx="2312886" cy="1329494"/>
            </a:xfrm>
            <a:custGeom>
              <a:avLst/>
              <a:gdLst/>
              <a:ahLst/>
              <a:cxnLst/>
              <a:rect l="l" t="t" r="r" b="b"/>
              <a:pathLst>
                <a:path w="47681" h="27408" extrusionOk="0">
                  <a:moveTo>
                    <a:pt x="28950" y="1"/>
                  </a:moveTo>
                  <a:cubicBezTo>
                    <a:pt x="28424" y="1"/>
                    <a:pt x="27900" y="118"/>
                    <a:pt x="27502" y="351"/>
                  </a:cubicBezTo>
                  <a:lnTo>
                    <a:pt x="796" y="15870"/>
                  </a:lnTo>
                  <a:cubicBezTo>
                    <a:pt x="1" y="16337"/>
                    <a:pt x="1" y="17082"/>
                    <a:pt x="809" y="17549"/>
                  </a:cubicBezTo>
                  <a:lnTo>
                    <a:pt x="17274" y="27057"/>
                  </a:lnTo>
                  <a:cubicBezTo>
                    <a:pt x="17678" y="27291"/>
                    <a:pt x="18206" y="27408"/>
                    <a:pt x="18731" y="27408"/>
                  </a:cubicBezTo>
                  <a:cubicBezTo>
                    <a:pt x="19257" y="27408"/>
                    <a:pt x="19781" y="27291"/>
                    <a:pt x="20179" y="27057"/>
                  </a:cubicBezTo>
                  <a:lnTo>
                    <a:pt x="46885" y="11539"/>
                  </a:lnTo>
                  <a:cubicBezTo>
                    <a:pt x="47680" y="11071"/>
                    <a:pt x="47680" y="10326"/>
                    <a:pt x="46872" y="9859"/>
                  </a:cubicBezTo>
                  <a:lnTo>
                    <a:pt x="30407" y="351"/>
                  </a:lnTo>
                  <a:cubicBezTo>
                    <a:pt x="30002" y="118"/>
                    <a:pt x="29475" y="1"/>
                    <a:pt x="28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2"/>
            <p:cNvSpPr/>
            <p:nvPr/>
          </p:nvSpPr>
          <p:spPr>
            <a:xfrm>
              <a:off x="1066030" y="2445709"/>
              <a:ext cx="2293289" cy="907769"/>
            </a:xfrm>
            <a:custGeom>
              <a:avLst/>
              <a:gdLst/>
              <a:ahLst/>
              <a:cxnLst/>
              <a:rect l="l" t="t" r="r" b="b"/>
              <a:pathLst>
                <a:path w="47277" h="18714" extrusionOk="0">
                  <a:moveTo>
                    <a:pt x="47251" y="1"/>
                  </a:moveTo>
                  <a:lnTo>
                    <a:pt x="47251" y="217"/>
                  </a:lnTo>
                  <a:lnTo>
                    <a:pt x="47251" y="217"/>
                  </a:lnTo>
                  <a:cubicBezTo>
                    <a:pt x="47254" y="206"/>
                    <a:pt x="47257" y="196"/>
                    <a:pt x="47264" y="190"/>
                  </a:cubicBezTo>
                  <a:cubicBezTo>
                    <a:pt x="47276" y="165"/>
                    <a:pt x="47276" y="152"/>
                    <a:pt x="47276" y="140"/>
                  </a:cubicBezTo>
                  <a:lnTo>
                    <a:pt x="47276" y="76"/>
                  </a:lnTo>
                  <a:cubicBezTo>
                    <a:pt x="47276" y="51"/>
                    <a:pt x="47276" y="26"/>
                    <a:pt x="47251" y="1"/>
                  </a:cubicBezTo>
                  <a:close/>
                  <a:moveTo>
                    <a:pt x="47251" y="217"/>
                  </a:moveTo>
                  <a:cubicBezTo>
                    <a:pt x="47248" y="228"/>
                    <a:pt x="47245" y="241"/>
                    <a:pt x="47238" y="253"/>
                  </a:cubicBezTo>
                  <a:cubicBezTo>
                    <a:pt x="47238" y="266"/>
                    <a:pt x="47226" y="278"/>
                    <a:pt x="47226" y="304"/>
                  </a:cubicBezTo>
                  <a:cubicBezTo>
                    <a:pt x="47213" y="316"/>
                    <a:pt x="47201" y="342"/>
                    <a:pt x="47188" y="367"/>
                  </a:cubicBezTo>
                  <a:cubicBezTo>
                    <a:pt x="47175" y="379"/>
                    <a:pt x="47175" y="392"/>
                    <a:pt x="47163" y="405"/>
                  </a:cubicBezTo>
                  <a:lnTo>
                    <a:pt x="47112" y="480"/>
                  </a:lnTo>
                  <a:cubicBezTo>
                    <a:pt x="47100" y="493"/>
                    <a:pt x="47087" y="506"/>
                    <a:pt x="47087" y="518"/>
                  </a:cubicBezTo>
                  <a:cubicBezTo>
                    <a:pt x="47049" y="556"/>
                    <a:pt x="47024" y="581"/>
                    <a:pt x="46999" y="619"/>
                  </a:cubicBezTo>
                  <a:lnTo>
                    <a:pt x="46961" y="645"/>
                  </a:lnTo>
                  <a:lnTo>
                    <a:pt x="46897" y="695"/>
                  </a:lnTo>
                  <a:cubicBezTo>
                    <a:pt x="46885" y="720"/>
                    <a:pt x="46860" y="733"/>
                    <a:pt x="46834" y="746"/>
                  </a:cubicBezTo>
                  <a:cubicBezTo>
                    <a:pt x="46822" y="758"/>
                    <a:pt x="46796" y="784"/>
                    <a:pt x="46771" y="796"/>
                  </a:cubicBezTo>
                  <a:cubicBezTo>
                    <a:pt x="46746" y="809"/>
                    <a:pt x="46721" y="834"/>
                    <a:pt x="46683" y="847"/>
                  </a:cubicBezTo>
                  <a:lnTo>
                    <a:pt x="19977" y="16365"/>
                  </a:lnTo>
                  <a:cubicBezTo>
                    <a:pt x="19888" y="16416"/>
                    <a:pt x="19800" y="16466"/>
                    <a:pt x="19699" y="16504"/>
                  </a:cubicBezTo>
                  <a:lnTo>
                    <a:pt x="19610" y="16529"/>
                  </a:lnTo>
                  <a:cubicBezTo>
                    <a:pt x="19547" y="16555"/>
                    <a:pt x="19484" y="16567"/>
                    <a:pt x="19421" y="16593"/>
                  </a:cubicBezTo>
                  <a:cubicBezTo>
                    <a:pt x="19358" y="16605"/>
                    <a:pt x="19295" y="16630"/>
                    <a:pt x="19219" y="16643"/>
                  </a:cubicBezTo>
                  <a:cubicBezTo>
                    <a:pt x="19143" y="16656"/>
                    <a:pt x="19055" y="16668"/>
                    <a:pt x="18966" y="16681"/>
                  </a:cubicBezTo>
                  <a:lnTo>
                    <a:pt x="18903" y="16681"/>
                  </a:lnTo>
                  <a:cubicBezTo>
                    <a:pt x="18790" y="16694"/>
                    <a:pt x="18676" y="16706"/>
                    <a:pt x="18562" y="16706"/>
                  </a:cubicBezTo>
                  <a:lnTo>
                    <a:pt x="18512" y="16706"/>
                  </a:lnTo>
                  <a:cubicBezTo>
                    <a:pt x="18398" y="16706"/>
                    <a:pt x="18285" y="16694"/>
                    <a:pt x="18171" y="16681"/>
                  </a:cubicBezTo>
                  <a:lnTo>
                    <a:pt x="18120" y="16681"/>
                  </a:lnTo>
                  <a:cubicBezTo>
                    <a:pt x="18007" y="16668"/>
                    <a:pt x="17893" y="16656"/>
                    <a:pt x="17792" y="16630"/>
                  </a:cubicBezTo>
                  <a:lnTo>
                    <a:pt x="17729" y="16618"/>
                  </a:lnTo>
                  <a:cubicBezTo>
                    <a:pt x="17641" y="16593"/>
                    <a:pt x="17540" y="16555"/>
                    <a:pt x="17451" y="16529"/>
                  </a:cubicBezTo>
                  <a:lnTo>
                    <a:pt x="17401" y="16517"/>
                  </a:lnTo>
                  <a:cubicBezTo>
                    <a:pt x="17287" y="16466"/>
                    <a:pt x="17186" y="16416"/>
                    <a:pt x="17085" y="16365"/>
                  </a:cubicBezTo>
                  <a:lnTo>
                    <a:pt x="607" y="6857"/>
                  </a:lnTo>
                  <a:cubicBezTo>
                    <a:pt x="203" y="6617"/>
                    <a:pt x="1" y="6314"/>
                    <a:pt x="1" y="6011"/>
                  </a:cubicBezTo>
                  <a:lnTo>
                    <a:pt x="1" y="8019"/>
                  </a:lnTo>
                  <a:cubicBezTo>
                    <a:pt x="1" y="8322"/>
                    <a:pt x="203" y="8638"/>
                    <a:pt x="607" y="8865"/>
                  </a:cubicBezTo>
                  <a:lnTo>
                    <a:pt x="17072" y="18373"/>
                  </a:lnTo>
                  <a:cubicBezTo>
                    <a:pt x="17161" y="18436"/>
                    <a:pt x="17262" y="18474"/>
                    <a:pt x="17363" y="18524"/>
                  </a:cubicBezTo>
                  <a:lnTo>
                    <a:pt x="17375" y="18524"/>
                  </a:lnTo>
                  <a:lnTo>
                    <a:pt x="17426" y="18537"/>
                  </a:lnTo>
                  <a:cubicBezTo>
                    <a:pt x="17489" y="18562"/>
                    <a:pt x="17552" y="18575"/>
                    <a:pt x="17615" y="18600"/>
                  </a:cubicBezTo>
                  <a:lnTo>
                    <a:pt x="17716" y="18625"/>
                  </a:lnTo>
                  <a:lnTo>
                    <a:pt x="17780" y="18638"/>
                  </a:lnTo>
                  <a:lnTo>
                    <a:pt x="17830" y="18651"/>
                  </a:lnTo>
                  <a:cubicBezTo>
                    <a:pt x="17893" y="18663"/>
                    <a:pt x="17956" y="18676"/>
                    <a:pt x="18032" y="18689"/>
                  </a:cubicBezTo>
                  <a:lnTo>
                    <a:pt x="18158" y="18689"/>
                  </a:lnTo>
                  <a:lnTo>
                    <a:pt x="18234" y="18701"/>
                  </a:lnTo>
                  <a:lnTo>
                    <a:pt x="18436" y="18714"/>
                  </a:lnTo>
                  <a:lnTo>
                    <a:pt x="18651" y="18714"/>
                  </a:lnTo>
                  <a:cubicBezTo>
                    <a:pt x="18727" y="18714"/>
                    <a:pt x="18802" y="18714"/>
                    <a:pt x="18865" y="18701"/>
                  </a:cubicBezTo>
                  <a:lnTo>
                    <a:pt x="18903" y="18701"/>
                  </a:lnTo>
                  <a:lnTo>
                    <a:pt x="18954" y="18689"/>
                  </a:lnTo>
                  <a:cubicBezTo>
                    <a:pt x="19017" y="18689"/>
                    <a:pt x="19080" y="18676"/>
                    <a:pt x="19131" y="18663"/>
                  </a:cubicBezTo>
                  <a:lnTo>
                    <a:pt x="19206" y="18651"/>
                  </a:lnTo>
                  <a:cubicBezTo>
                    <a:pt x="19282" y="18638"/>
                    <a:pt x="19345" y="18613"/>
                    <a:pt x="19408" y="18600"/>
                  </a:cubicBezTo>
                  <a:cubicBezTo>
                    <a:pt x="19446" y="18588"/>
                    <a:pt x="19484" y="18588"/>
                    <a:pt x="19522" y="18575"/>
                  </a:cubicBezTo>
                  <a:cubicBezTo>
                    <a:pt x="19560" y="18562"/>
                    <a:pt x="19573" y="18550"/>
                    <a:pt x="19610" y="18537"/>
                  </a:cubicBezTo>
                  <a:lnTo>
                    <a:pt x="19686" y="18512"/>
                  </a:lnTo>
                  <a:cubicBezTo>
                    <a:pt x="19787" y="18474"/>
                    <a:pt x="19876" y="18423"/>
                    <a:pt x="19977" y="18373"/>
                  </a:cubicBezTo>
                  <a:lnTo>
                    <a:pt x="46670" y="2854"/>
                  </a:lnTo>
                  <a:lnTo>
                    <a:pt x="46695" y="2842"/>
                  </a:lnTo>
                  <a:lnTo>
                    <a:pt x="46759" y="2804"/>
                  </a:lnTo>
                  <a:cubicBezTo>
                    <a:pt x="46784" y="2791"/>
                    <a:pt x="46809" y="2766"/>
                    <a:pt x="46822" y="2753"/>
                  </a:cubicBezTo>
                  <a:cubicBezTo>
                    <a:pt x="46847" y="2741"/>
                    <a:pt x="46860" y="2728"/>
                    <a:pt x="46885" y="2715"/>
                  </a:cubicBezTo>
                  <a:cubicBezTo>
                    <a:pt x="46897" y="2690"/>
                    <a:pt x="46923" y="2678"/>
                    <a:pt x="46948" y="2652"/>
                  </a:cubicBezTo>
                  <a:lnTo>
                    <a:pt x="46961" y="2652"/>
                  </a:lnTo>
                  <a:lnTo>
                    <a:pt x="46986" y="2627"/>
                  </a:lnTo>
                  <a:cubicBezTo>
                    <a:pt x="47011" y="2589"/>
                    <a:pt x="47036" y="2564"/>
                    <a:pt x="47074" y="2526"/>
                  </a:cubicBezTo>
                  <a:cubicBezTo>
                    <a:pt x="47074" y="2526"/>
                    <a:pt x="47074" y="2513"/>
                    <a:pt x="47087" y="2513"/>
                  </a:cubicBezTo>
                  <a:cubicBezTo>
                    <a:pt x="47087" y="2501"/>
                    <a:pt x="47100" y="2501"/>
                    <a:pt x="47100" y="2488"/>
                  </a:cubicBezTo>
                  <a:cubicBezTo>
                    <a:pt x="47112" y="2463"/>
                    <a:pt x="47137" y="2438"/>
                    <a:pt x="47150" y="2412"/>
                  </a:cubicBezTo>
                  <a:cubicBezTo>
                    <a:pt x="47150" y="2412"/>
                    <a:pt x="47163" y="2400"/>
                    <a:pt x="47163" y="2387"/>
                  </a:cubicBezTo>
                  <a:lnTo>
                    <a:pt x="47163" y="2375"/>
                  </a:lnTo>
                  <a:cubicBezTo>
                    <a:pt x="47175" y="2349"/>
                    <a:pt x="47188" y="2337"/>
                    <a:pt x="47201" y="2311"/>
                  </a:cubicBezTo>
                  <a:cubicBezTo>
                    <a:pt x="47213" y="2286"/>
                    <a:pt x="47213" y="2286"/>
                    <a:pt x="47213" y="2274"/>
                  </a:cubicBezTo>
                  <a:cubicBezTo>
                    <a:pt x="47226" y="2261"/>
                    <a:pt x="47213" y="2261"/>
                    <a:pt x="47213" y="2261"/>
                  </a:cubicBezTo>
                  <a:cubicBezTo>
                    <a:pt x="47226" y="2236"/>
                    <a:pt x="47226" y="2223"/>
                    <a:pt x="47238" y="2198"/>
                  </a:cubicBezTo>
                  <a:cubicBezTo>
                    <a:pt x="47238" y="2185"/>
                    <a:pt x="47238" y="2172"/>
                    <a:pt x="47251" y="2160"/>
                  </a:cubicBezTo>
                  <a:lnTo>
                    <a:pt x="47251" y="2147"/>
                  </a:lnTo>
                  <a:cubicBezTo>
                    <a:pt x="47251" y="2122"/>
                    <a:pt x="47251" y="2097"/>
                    <a:pt x="47251" y="2084"/>
                  </a:cubicBezTo>
                  <a:cubicBezTo>
                    <a:pt x="47251" y="2071"/>
                    <a:pt x="47251" y="2046"/>
                    <a:pt x="47251" y="2034"/>
                  </a:cubicBezTo>
                  <a:lnTo>
                    <a:pt x="47251" y="2021"/>
                  </a:lnTo>
                  <a:lnTo>
                    <a:pt x="47251" y="21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2"/>
            <p:cNvSpPr/>
            <p:nvPr/>
          </p:nvSpPr>
          <p:spPr>
            <a:xfrm>
              <a:off x="1347805" y="1998575"/>
              <a:ext cx="1876755" cy="1084191"/>
            </a:xfrm>
            <a:custGeom>
              <a:avLst/>
              <a:gdLst/>
              <a:ahLst/>
              <a:cxnLst/>
              <a:rect l="l" t="t" r="r" b="b"/>
              <a:pathLst>
                <a:path w="38690" h="22351" extrusionOk="0">
                  <a:moveTo>
                    <a:pt x="23128" y="1"/>
                  </a:moveTo>
                  <a:cubicBezTo>
                    <a:pt x="22969" y="1"/>
                    <a:pt x="22811" y="39"/>
                    <a:pt x="22666" y="115"/>
                  </a:cubicBezTo>
                  <a:lnTo>
                    <a:pt x="265" y="13133"/>
                  </a:lnTo>
                  <a:cubicBezTo>
                    <a:pt x="0" y="13285"/>
                    <a:pt x="0" y="13524"/>
                    <a:pt x="265" y="13676"/>
                  </a:cubicBezTo>
                  <a:lnTo>
                    <a:pt x="15102" y="22237"/>
                  </a:lnTo>
                  <a:cubicBezTo>
                    <a:pt x="15247" y="22313"/>
                    <a:pt x="15405" y="22351"/>
                    <a:pt x="15565" y="22351"/>
                  </a:cubicBezTo>
                  <a:cubicBezTo>
                    <a:pt x="15724" y="22351"/>
                    <a:pt x="15885" y="22313"/>
                    <a:pt x="16036" y="22237"/>
                  </a:cubicBezTo>
                  <a:lnTo>
                    <a:pt x="38424" y="9219"/>
                  </a:lnTo>
                  <a:cubicBezTo>
                    <a:pt x="38689" y="9067"/>
                    <a:pt x="38689" y="8827"/>
                    <a:pt x="38424" y="8688"/>
                  </a:cubicBezTo>
                  <a:lnTo>
                    <a:pt x="23600" y="115"/>
                  </a:lnTo>
                  <a:cubicBezTo>
                    <a:pt x="23449" y="39"/>
                    <a:pt x="23288" y="1"/>
                    <a:pt x="231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2"/>
            <p:cNvSpPr/>
            <p:nvPr/>
          </p:nvSpPr>
          <p:spPr>
            <a:xfrm>
              <a:off x="1495992" y="2875817"/>
              <a:ext cx="205235" cy="114284"/>
            </a:xfrm>
            <a:custGeom>
              <a:avLst/>
              <a:gdLst/>
              <a:ahLst/>
              <a:cxnLst/>
              <a:rect l="l" t="t" r="r" b="b"/>
              <a:pathLst>
                <a:path w="4231" h="2356" extrusionOk="0">
                  <a:moveTo>
                    <a:pt x="1174" y="1"/>
                  </a:moveTo>
                  <a:cubicBezTo>
                    <a:pt x="998" y="1"/>
                    <a:pt x="822" y="42"/>
                    <a:pt x="657" y="124"/>
                  </a:cubicBezTo>
                  <a:lnTo>
                    <a:pt x="291" y="339"/>
                  </a:lnTo>
                  <a:cubicBezTo>
                    <a:pt x="1" y="503"/>
                    <a:pt x="1" y="781"/>
                    <a:pt x="291" y="932"/>
                  </a:cubicBezTo>
                  <a:lnTo>
                    <a:pt x="2551" y="2233"/>
                  </a:lnTo>
                  <a:cubicBezTo>
                    <a:pt x="2709" y="2315"/>
                    <a:pt x="2883" y="2356"/>
                    <a:pt x="3058" y="2356"/>
                  </a:cubicBezTo>
                  <a:cubicBezTo>
                    <a:pt x="3233" y="2356"/>
                    <a:pt x="3410" y="2315"/>
                    <a:pt x="3574" y="2233"/>
                  </a:cubicBezTo>
                  <a:lnTo>
                    <a:pt x="3940" y="2018"/>
                  </a:lnTo>
                  <a:cubicBezTo>
                    <a:pt x="4231" y="1854"/>
                    <a:pt x="4231" y="1589"/>
                    <a:pt x="3940" y="1425"/>
                  </a:cubicBezTo>
                  <a:lnTo>
                    <a:pt x="1680" y="124"/>
                  </a:lnTo>
                  <a:cubicBezTo>
                    <a:pt x="1522" y="42"/>
                    <a:pt x="1349" y="1"/>
                    <a:pt x="1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2"/>
            <p:cNvSpPr/>
            <p:nvPr/>
          </p:nvSpPr>
          <p:spPr>
            <a:xfrm>
              <a:off x="2177122" y="2136722"/>
              <a:ext cx="507777" cy="287601"/>
            </a:xfrm>
            <a:custGeom>
              <a:avLst/>
              <a:gdLst/>
              <a:ahLst/>
              <a:cxnLst/>
              <a:rect l="l" t="t" r="r" b="b"/>
              <a:pathLst>
                <a:path w="10468" h="5929" extrusionOk="0">
                  <a:moveTo>
                    <a:pt x="7842" y="0"/>
                  </a:moveTo>
                  <a:cubicBezTo>
                    <a:pt x="7229" y="0"/>
                    <a:pt x="6617" y="133"/>
                    <a:pt x="6149" y="398"/>
                  </a:cubicBezTo>
                  <a:cubicBezTo>
                    <a:pt x="5543" y="764"/>
                    <a:pt x="5329" y="1269"/>
                    <a:pt x="5543" y="1724"/>
                  </a:cubicBezTo>
                  <a:lnTo>
                    <a:pt x="3536" y="562"/>
                  </a:lnTo>
                  <a:cubicBezTo>
                    <a:pt x="3378" y="486"/>
                    <a:pt x="3207" y="449"/>
                    <a:pt x="3038" y="449"/>
                  </a:cubicBezTo>
                  <a:cubicBezTo>
                    <a:pt x="2870" y="449"/>
                    <a:pt x="2702" y="486"/>
                    <a:pt x="2551" y="562"/>
                  </a:cubicBezTo>
                  <a:lnTo>
                    <a:pt x="0" y="2052"/>
                  </a:lnTo>
                  <a:lnTo>
                    <a:pt x="985" y="2620"/>
                  </a:lnTo>
                  <a:lnTo>
                    <a:pt x="3043" y="1421"/>
                  </a:lnTo>
                  <a:lnTo>
                    <a:pt x="3384" y="1623"/>
                  </a:lnTo>
                  <a:lnTo>
                    <a:pt x="1339" y="2822"/>
                  </a:lnTo>
                  <a:lnTo>
                    <a:pt x="5392" y="5158"/>
                  </a:lnTo>
                  <a:lnTo>
                    <a:pt x="7437" y="3959"/>
                  </a:lnTo>
                  <a:lnTo>
                    <a:pt x="7791" y="4161"/>
                  </a:lnTo>
                  <a:lnTo>
                    <a:pt x="5733" y="5360"/>
                  </a:lnTo>
                  <a:lnTo>
                    <a:pt x="6730" y="5929"/>
                  </a:lnTo>
                  <a:lnTo>
                    <a:pt x="9268" y="4451"/>
                  </a:lnTo>
                  <a:cubicBezTo>
                    <a:pt x="9546" y="4287"/>
                    <a:pt x="9546" y="4035"/>
                    <a:pt x="9268" y="3883"/>
                  </a:cubicBezTo>
                  <a:lnTo>
                    <a:pt x="7261" y="2721"/>
                  </a:lnTo>
                  <a:lnTo>
                    <a:pt x="7261" y="2721"/>
                  </a:lnTo>
                  <a:cubicBezTo>
                    <a:pt x="7457" y="2749"/>
                    <a:pt x="7658" y="2764"/>
                    <a:pt x="7858" y="2764"/>
                  </a:cubicBezTo>
                  <a:cubicBezTo>
                    <a:pt x="8471" y="2764"/>
                    <a:pt x="9080" y="2631"/>
                    <a:pt x="9546" y="2355"/>
                  </a:cubicBezTo>
                  <a:cubicBezTo>
                    <a:pt x="10468" y="1825"/>
                    <a:pt x="10468" y="941"/>
                    <a:pt x="9534" y="398"/>
                  </a:cubicBezTo>
                  <a:cubicBezTo>
                    <a:pt x="9066" y="133"/>
                    <a:pt x="8454" y="0"/>
                    <a:pt x="7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2"/>
            <p:cNvSpPr/>
            <p:nvPr/>
          </p:nvSpPr>
          <p:spPr>
            <a:xfrm>
              <a:off x="2668349" y="2289664"/>
              <a:ext cx="12272" cy="6646"/>
            </a:xfrm>
            <a:custGeom>
              <a:avLst/>
              <a:gdLst/>
              <a:ahLst/>
              <a:cxnLst/>
              <a:rect l="l" t="t" r="r" b="b"/>
              <a:pathLst>
                <a:path w="253" h="137" extrusionOk="0">
                  <a:moveTo>
                    <a:pt x="62" y="1"/>
                  </a:moveTo>
                  <a:cubicBezTo>
                    <a:pt x="51" y="1"/>
                    <a:pt x="38" y="4"/>
                    <a:pt x="25" y="10"/>
                  </a:cubicBezTo>
                  <a:cubicBezTo>
                    <a:pt x="0" y="23"/>
                    <a:pt x="0" y="48"/>
                    <a:pt x="25" y="48"/>
                  </a:cubicBezTo>
                  <a:lnTo>
                    <a:pt x="164" y="137"/>
                  </a:lnTo>
                  <a:lnTo>
                    <a:pt x="227" y="137"/>
                  </a:lnTo>
                  <a:cubicBezTo>
                    <a:pt x="253" y="124"/>
                    <a:pt x="240" y="99"/>
                    <a:pt x="227" y="99"/>
                  </a:cubicBezTo>
                  <a:lnTo>
                    <a:pt x="88" y="10"/>
                  </a:lnTo>
                  <a:cubicBezTo>
                    <a:pt x="82" y="4"/>
                    <a:pt x="73" y="1"/>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2"/>
            <p:cNvSpPr/>
            <p:nvPr/>
          </p:nvSpPr>
          <p:spPr>
            <a:xfrm>
              <a:off x="2787772" y="2358300"/>
              <a:ext cx="18433" cy="10769"/>
            </a:xfrm>
            <a:custGeom>
              <a:avLst/>
              <a:gdLst/>
              <a:ahLst/>
              <a:cxnLst/>
              <a:rect l="l" t="t" r="r" b="b"/>
              <a:pathLst>
                <a:path w="380" h="222" extrusionOk="0">
                  <a:moveTo>
                    <a:pt x="62" y="0"/>
                  </a:moveTo>
                  <a:cubicBezTo>
                    <a:pt x="51" y="0"/>
                    <a:pt x="38" y="3"/>
                    <a:pt x="26" y="10"/>
                  </a:cubicBezTo>
                  <a:cubicBezTo>
                    <a:pt x="0" y="22"/>
                    <a:pt x="0" y="47"/>
                    <a:pt x="26" y="47"/>
                  </a:cubicBezTo>
                  <a:lnTo>
                    <a:pt x="291" y="212"/>
                  </a:lnTo>
                  <a:cubicBezTo>
                    <a:pt x="297" y="218"/>
                    <a:pt x="306" y="221"/>
                    <a:pt x="318" y="221"/>
                  </a:cubicBezTo>
                  <a:cubicBezTo>
                    <a:pt x="329" y="221"/>
                    <a:pt x="341" y="218"/>
                    <a:pt x="354" y="212"/>
                  </a:cubicBezTo>
                  <a:cubicBezTo>
                    <a:pt x="379" y="199"/>
                    <a:pt x="379" y="186"/>
                    <a:pt x="354" y="174"/>
                  </a:cubicBezTo>
                  <a:lnTo>
                    <a:pt x="89" y="10"/>
                  </a:lnTo>
                  <a:cubicBezTo>
                    <a:pt x="82" y="3"/>
                    <a:pt x="73" y="0"/>
                    <a:pt x="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2"/>
            <p:cNvSpPr/>
            <p:nvPr/>
          </p:nvSpPr>
          <p:spPr>
            <a:xfrm>
              <a:off x="2762645" y="2344185"/>
              <a:ext cx="18433" cy="10187"/>
            </a:xfrm>
            <a:custGeom>
              <a:avLst/>
              <a:gdLst/>
              <a:ahLst/>
              <a:cxnLst/>
              <a:rect l="l" t="t" r="r" b="b"/>
              <a:pathLst>
                <a:path w="380" h="210" extrusionOk="0">
                  <a:moveTo>
                    <a:pt x="62" y="1"/>
                  </a:moveTo>
                  <a:cubicBezTo>
                    <a:pt x="51" y="1"/>
                    <a:pt x="38" y="4"/>
                    <a:pt x="26" y="10"/>
                  </a:cubicBezTo>
                  <a:cubicBezTo>
                    <a:pt x="1" y="23"/>
                    <a:pt x="13" y="35"/>
                    <a:pt x="26" y="48"/>
                  </a:cubicBezTo>
                  <a:lnTo>
                    <a:pt x="278" y="200"/>
                  </a:lnTo>
                  <a:cubicBezTo>
                    <a:pt x="291" y="206"/>
                    <a:pt x="304" y="209"/>
                    <a:pt x="316" y="209"/>
                  </a:cubicBezTo>
                  <a:cubicBezTo>
                    <a:pt x="329" y="209"/>
                    <a:pt x="342" y="206"/>
                    <a:pt x="354" y="200"/>
                  </a:cubicBezTo>
                  <a:cubicBezTo>
                    <a:pt x="379" y="187"/>
                    <a:pt x="367" y="174"/>
                    <a:pt x="354" y="162"/>
                  </a:cubicBezTo>
                  <a:lnTo>
                    <a:pt x="89" y="10"/>
                  </a:lnTo>
                  <a:cubicBezTo>
                    <a:pt x="83" y="4"/>
                    <a:pt x="73" y="1"/>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2"/>
            <p:cNvSpPr/>
            <p:nvPr/>
          </p:nvSpPr>
          <p:spPr>
            <a:xfrm>
              <a:off x="2737519" y="2330118"/>
              <a:ext cx="18433" cy="9701"/>
            </a:xfrm>
            <a:custGeom>
              <a:avLst/>
              <a:gdLst/>
              <a:ahLst/>
              <a:cxnLst/>
              <a:rect l="l" t="t" r="r" b="b"/>
              <a:pathLst>
                <a:path w="380" h="200" extrusionOk="0">
                  <a:moveTo>
                    <a:pt x="62" y="0"/>
                  </a:moveTo>
                  <a:cubicBezTo>
                    <a:pt x="51" y="0"/>
                    <a:pt x="39" y="3"/>
                    <a:pt x="26" y="10"/>
                  </a:cubicBezTo>
                  <a:cubicBezTo>
                    <a:pt x="1" y="22"/>
                    <a:pt x="13" y="35"/>
                    <a:pt x="26" y="48"/>
                  </a:cubicBezTo>
                  <a:lnTo>
                    <a:pt x="279" y="199"/>
                  </a:lnTo>
                  <a:lnTo>
                    <a:pt x="354" y="199"/>
                  </a:lnTo>
                  <a:cubicBezTo>
                    <a:pt x="380" y="187"/>
                    <a:pt x="380" y="161"/>
                    <a:pt x="354" y="149"/>
                  </a:cubicBezTo>
                  <a:lnTo>
                    <a:pt x="89" y="10"/>
                  </a:lnTo>
                  <a:cubicBezTo>
                    <a:pt x="83" y="3"/>
                    <a:pt x="73" y="0"/>
                    <a:pt x="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2"/>
            <p:cNvSpPr/>
            <p:nvPr/>
          </p:nvSpPr>
          <p:spPr>
            <a:xfrm>
              <a:off x="2713023" y="2315421"/>
              <a:ext cx="17802" cy="10138"/>
            </a:xfrm>
            <a:custGeom>
              <a:avLst/>
              <a:gdLst/>
              <a:ahLst/>
              <a:cxnLst/>
              <a:rect l="l" t="t" r="r" b="b"/>
              <a:pathLst>
                <a:path w="367" h="209" extrusionOk="0">
                  <a:moveTo>
                    <a:pt x="50" y="0"/>
                  </a:moveTo>
                  <a:cubicBezTo>
                    <a:pt x="39" y="0"/>
                    <a:pt x="26" y="3"/>
                    <a:pt x="13" y="10"/>
                  </a:cubicBezTo>
                  <a:cubicBezTo>
                    <a:pt x="1" y="22"/>
                    <a:pt x="1" y="35"/>
                    <a:pt x="13" y="48"/>
                  </a:cubicBezTo>
                  <a:lnTo>
                    <a:pt x="279" y="199"/>
                  </a:lnTo>
                  <a:cubicBezTo>
                    <a:pt x="285" y="205"/>
                    <a:pt x="294" y="209"/>
                    <a:pt x="305" y="209"/>
                  </a:cubicBezTo>
                  <a:cubicBezTo>
                    <a:pt x="316" y="209"/>
                    <a:pt x="329" y="205"/>
                    <a:pt x="342" y="199"/>
                  </a:cubicBezTo>
                  <a:cubicBezTo>
                    <a:pt x="367" y="186"/>
                    <a:pt x="367" y="174"/>
                    <a:pt x="342" y="161"/>
                  </a:cubicBezTo>
                  <a:lnTo>
                    <a:pt x="77" y="10"/>
                  </a:lnTo>
                  <a:cubicBezTo>
                    <a:pt x="70" y="3"/>
                    <a:pt x="61" y="0"/>
                    <a:pt x="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2"/>
            <p:cNvSpPr/>
            <p:nvPr/>
          </p:nvSpPr>
          <p:spPr>
            <a:xfrm>
              <a:off x="2687945" y="2300723"/>
              <a:ext cx="17172" cy="10138"/>
            </a:xfrm>
            <a:custGeom>
              <a:avLst/>
              <a:gdLst/>
              <a:ahLst/>
              <a:cxnLst/>
              <a:rect l="l" t="t" r="r" b="b"/>
              <a:pathLst>
                <a:path w="354" h="209" extrusionOk="0">
                  <a:moveTo>
                    <a:pt x="51" y="0"/>
                  </a:moveTo>
                  <a:cubicBezTo>
                    <a:pt x="38" y="0"/>
                    <a:pt x="25" y="3"/>
                    <a:pt x="13" y="10"/>
                  </a:cubicBezTo>
                  <a:cubicBezTo>
                    <a:pt x="0" y="22"/>
                    <a:pt x="0" y="35"/>
                    <a:pt x="13" y="48"/>
                  </a:cubicBezTo>
                  <a:lnTo>
                    <a:pt x="278" y="199"/>
                  </a:lnTo>
                  <a:cubicBezTo>
                    <a:pt x="284" y="205"/>
                    <a:pt x="294" y="209"/>
                    <a:pt x="305" y="209"/>
                  </a:cubicBezTo>
                  <a:cubicBezTo>
                    <a:pt x="316" y="209"/>
                    <a:pt x="328" y="205"/>
                    <a:pt x="341" y="199"/>
                  </a:cubicBezTo>
                  <a:cubicBezTo>
                    <a:pt x="354" y="186"/>
                    <a:pt x="354" y="174"/>
                    <a:pt x="341" y="161"/>
                  </a:cubicBezTo>
                  <a:lnTo>
                    <a:pt x="88" y="10"/>
                  </a:lnTo>
                  <a:cubicBezTo>
                    <a:pt x="76" y="3"/>
                    <a:pt x="63" y="0"/>
                    <a:pt x="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2"/>
            <p:cNvSpPr/>
            <p:nvPr/>
          </p:nvSpPr>
          <p:spPr>
            <a:xfrm>
              <a:off x="2812850" y="2372998"/>
              <a:ext cx="12321" cy="6597"/>
            </a:xfrm>
            <a:custGeom>
              <a:avLst/>
              <a:gdLst/>
              <a:ahLst/>
              <a:cxnLst/>
              <a:rect l="l" t="t" r="r" b="b"/>
              <a:pathLst>
                <a:path w="254" h="136" extrusionOk="0">
                  <a:moveTo>
                    <a:pt x="63" y="0"/>
                  </a:moveTo>
                  <a:cubicBezTo>
                    <a:pt x="51" y="0"/>
                    <a:pt x="39" y="3"/>
                    <a:pt x="26" y="10"/>
                  </a:cubicBezTo>
                  <a:cubicBezTo>
                    <a:pt x="1" y="22"/>
                    <a:pt x="1" y="48"/>
                    <a:pt x="26" y="48"/>
                  </a:cubicBezTo>
                  <a:lnTo>
                    <a:pt x="165" y="136"/>
                  </a:lnTo>
                  <a:lnTo>
                    <a:pt x="228" y="136"/>
                  </a:lnTo>
                  <a:cubicBezTo>
                    <a:pt x="254" y="123"/>
                    <a:pt x="254" y="98"/>
                    <a:pt x="228" y="98"/>
                  </a:cubicBezTo>
                  <a:lnTo>
                    <a:pt x="89" y="10"/>
                  </a:lnTo>
                  <a:cubicBezTo>
                    <a:pt x="83" y="3"/>
                    <a:pt x="74" y="0"/>
                    <a:pt x="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2"/>
            <p:cNvSpPr/>
            <p:nvPr/>
          </p:nvSpPr>
          <p:spPr>
            <a:xfrm>
              <a:off x="2615670" y="2397930"/>
              <a:ext cx="12272" cy="6646"/>
            </a:xfrm>
            <a:custGeom>
              <a:avLst/>
              <a:gdLst/>
              <a:ahLst/>
              <a:cxnLst/>
              <a:rect l="l" t="t" r="r" b="b"/>
              <a:pathLst>
                <a:path w="253" h="137" extrusionOk="0">
                  <a:moveTo>
                    <a:pt x="25" y="1"/>
                  </a:moveTo>
                  <a:cubicBezTo>
                    <a:pt x="0" y="13"/>
                    <a:pt x="0" y="39"/>
                    <a:pt x="25" y="51"/>
                  </a:cubicBezTo>
                  <a:lnTo>
                    <a:pt x="164" y="127"/>
                  </a:lnTo>
                  <a:cubicBezTo>
                    <a:pt x="171" y="133"/>
                    <a:pt x="180" y="136"/>
                    <a:pt x="191" y="136"/>
                  </a:cubicBezTo>
                  <a:cubicBezTo>
                    <a:pt x="202" y="136"/>
                    <a:pt x="215" y="133"/>
                    <a:pt x="227" y="127"/>
                  </a:cubicBezTo>
                  <a:cubicBezTo>
                    <a:pt x="253" y="114"/>
                    <a:pt x="253" y="102"/>
                    <a:pt x="227" y="89"/>
                  </a:cubicBezTo>
                  <a:lnTo>
                    <a:pt x="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2"/>
            <p:cNvSpPr/>
            <p:nvPr/>
          </p:nvSpPr>
          <p:spPr>
            <a:xfrm>
              <a:off x="2665244" y="2426258"/>
              <a:ext cx="19646" cy="11399"/>
            </a:xfrm>
            <a:custGeom>
              <a:avLst/>
              <a:gdLst/>
              <a:ahLst/>
              <a:cxnLst/>
              <a:rect l="l" t="t" r="r" b="b"/>
              <a:pathLst>
                <a:path w="405" h="235" extrusionOk="0">
                  <a:moveTo>
                    <a:pt x="51" y="1"/>
                  </a:moveTo>
                  <a:cubicBezTo>
                    <a:pt x="39" y="1"/>
                    <a:pt x="26" y="4"/>
                    <a:pt x="13" y="10"/>
                  </a:cubicBezTo>
                  <a:cubicBezTo>
                    <a:pt x="1" y="23"/>
                    <a:pt x="1" y="35"/>
                    <a:pt x="13" y="48"/>
                  </a:cubicBezTo>
                  <a:lnTo>
                    <a:pt x="317" y="225"/>
                  </a:lnTo>
                  <a:cubicBezTo>
                    <a:pt x="323" y="231"/>
                    <a:pt x="332" y="234"/>
                    <a:pt x="343" y="234"/>
                  </a:cubicBezTo>
                  <a:cubicBezTo>
                    <a:pt x="354" y="234"/>
                    <a:pt x="367" y="231"/>
                    <a:pt x="380" y="225"/>
                  </a:cubicBezTo>
                  <a:cubicBezTo>
                    <a:pt x="405" y="212"/>
                    <a:pt x="405" y="187"/>
                    <a:pt x="380" y="174"/>
                  </a:cubicBezTo>
                  <a:lnTo>
                    <a:pt x="89" y="10"/>
                  </a:lnTo>
                  <a:cubicBezTo>
                    <a:pt x="77" y="4"/>
                    <a:pt x="64" y="1"/>
                    <a:pt x="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2"/>
            <p:cNvSpPr/>
            <p:nvPr/>
          </p:nvSpPr>
          <p:spPr>
            <a:xfrm>
              <a:off x="2636480" y="2409717"/>
              <a:ext cx="19646" cy="11399"/>
            </a:xfrm>
            <a:custGeom>
              <a:avLst/>
              <a:gdLst/>
              <a:ahLst/>
              <a:cxnLst/>
              <a:rect l="l" t="t" r="r" b="b"/>
              <a:pathLst>
                <a:path w="405" h="235" extrusionOk="0">
                  <a:moveTo>
                    <a:pt x="62" y="1"/>
                  </a:moveTo>
                  <a:cubicBezTo>
                    <a:pt x="51" y="1"/>
                    <a:pt x="38" y="4"/>
                    <a:pt x="26" y="10"/>
                  </a:cubicBezTo>
                  <a:cubicBezTo>
                    <a:pt x="0" y="23"/>
                    <a:pt x="0" y="48"/>
                    <a:pt x="26" y="48"/>
                  </a:cubicBezTo>
                  <a:lnTo>
                    <a:pt x="316" y="225"/>
                  </a:lnTo>
                  <a:cubicBezTo>
                    <a:pt x="329" y="231"/>
                    <a:pt x="341" y="234"/>
                    <a:pt x="354" y="234"/>
                  </a:cubicBezTo>
                  <a:cubicBezTo>
                    <a:pt x="367" y="234"/>
                    <a:pt x="379" y="231"/>
                    <a:pt x="392" y="225"/>
                  </a:cubicBezTo>
                  <a:cubicBezTo>
                    <a:pt x="404" y="212"/>
                    <a:pt x="404" y="200"/>
                    <a:pt x="392" y="187"/>
                  </a:cubicBezTo>
                  <a:lnTo>
                    <a:pt x="89" y="10"/>
                  </a:lnTo>
                  <a:cubicBezTo>
                    <a:pt x="82" y="4"/>
                    <a:pt x="73" y="1"/>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2"/>
            <p:cNvSpPr/>
            <p:nvPr/>
          </p:nvSpPr>
          <p:spPr>
            <a:xfrm>
              <a:off x="2693426" y="2442799"/>
              <a:ext cx="12321" cy="6500"/>
            </a:xfrm>
            <a:custGeom>
              <a:avLst/>
              <a:gdLst/>
              <a:ahLst/>
              <a:cxnLst/>
              <a:rect l="l" t="t" r="r" b="b"/>
              <a:pathLst>
                <a:path w="254" h="134" extrusionOk="0">
                  <a:moveTo>
                    <a:pt x="58" y="1"/>
                  </a:moveTo>
                  <a:cubicBezTo>
                    <a:pt x="48" y="1"/>
                    <a:pt x="39" y="4"/>
                    <a:pt x="26" y="10"/>
                  </a:cubicBezTo>
                  <a:cubicBezTo>
                    <a:pt x="1" y="23"/>
                    <a:pt x="1" y="35"/>
                    <a:pt x="26" y="48"/>
                  </a:cubicBezTo>
                  <a:lnTo>
                    <a:pt x="165" y="124"/>
                  </a:lnTo>
                  <a:cubicBezTo>
                    <a:pt x="171" y="130"/>
                    <a:pt x="184" y="133"/>
                    <a:pt x="196" y="133"/>
                  </a:cubicBezTo>
                  <a:cubicBezTo>
                    <a:pt x="209" y="133"/>
                    <a:pt x="222" y="130"/>
                    <a:pt x="228" y="124"/>
                  </a:cubicBezTo>
                  <a:cubicBezTo>
                    <a:pt x="253" y="111"/>
                    <a:pt x="253" y="99"/>
                    <a:pt x="228" y="86"/>
                  </a:cubicBezTo>
                  <a:lnTo>
                    <a:pt x="89" y="10"/>
                  </a:lnTo>
                  <a:cubicBezTo>
                    <a:pt x="76" y="4"/>
                    <a:pt x="67" y="1"/>
                    <a:pt x="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2"/>
            <p:cNvSpPr/>
            <p:nvPr/>
          </p:nvSpPr>
          <p:spPr>
            <a:xfrm>
              <a:off x="2675673" y="2468992"/>
              <a:ext cx="113993" cy="66213"/>
            </a:xfrm>
            <a:custGeom>
              <a:avLst/>
              <a:gdLst/>
              <a:ahLst/>
              <a:cxnLst/>
              <a:rect l="l" t="t" r="r" b="b"/>
              <a:pathLst>
                <a:path w="2350" h="1365" extrusionOk="0">
                  <a:moveTo>
                    <a:pt x="455" y="0"/>
                  </a:moveTo>
                  <a:lnTo>
                    <a:pt x="1" y="266"/>
                  </a:lnTo>
                  <a:lnTo>
                    <a:pt x="1895" y="1364"/>
                  </a:lnTo>
                  <a:lnTo>
                    <a:pt x="2349" y="1099"/>
                  </a:lnTo>
                  <a:lnTo>
                    <a:pt x="4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2"/>
            <p:cNvSpPr/>
            <p:nvPr/>
          </p:nvSpPr>
          <p:spPr>
            <a:xfrm>
              <a:off x="2708124" y="2450026"/>
              <a:ext cx="220564" cy="127429"/>
            </a:xfrm>
            <a:custGeom>
              <a:avLst/>
              <a:gdLst/>
              <a:ahLst/>
              <a:cxnLst/>
              <a:rect l="l" t="t" r="r" b="b"/>
              <a:pathLst>
                <a:path w="4547" h="2627" extrusionOk="0">
                  <a:moveTo>
                    <a:pt x="468" y="0"/>
                  </a:moveTo>
                  <a:lnTo>
                    <a:pt x="1" y="265"/>
                  </a:lnTo>
                  <a:lnTo>
                    <a:pt x="4092" y="2626"/>
                  </a:lnTo>
                  <a:lnTo>
                    <a:pt x="4546" y="2361"/>
                  </a:lnTo>
                  <a:lnTo>
                    <a:pt x="4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2"/>
            <p:cNvSpPr/>
            <p:nvPr/>
          </p:nvSpPr>
          <p:spPr>
            <a:xfrm>
              <a:off x="2791458" y="2401617"/>
              <a:ext cx="146396" cy="84597"/>
            </a:xfrm>
            <a:custGeom>
              <a:avLst/>
              <a:gdLst/>
              <a:ahLst/>
              <a:cxnLst/>
              <a:rect l="l" t="t" r="r" b="b"/>
              <a:pathLst>
                <a:path w="3018" h="1744" extrusionOk="0">
                  <a:moveTo>
                    <a:pt x="455" y="1"/>
                  </a:moveTo>
                  <a:lnTo>
                    <a:pt x="0" y="266"/>
                  </a:lnTo>
                  <a:lnTo>
                    <a:pt x="2563" y="1743"/>
                  </a:lnTo>
                  <a:lnTo>
                    <a:pt x="3018" y="1478"/>
                  </a:lnTo>
                  <a:lnTo>
                    <a:pt x="4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2"/>
            <p:cNvSpPr/>
            <p:nvPr/>
          </p:nvSpPr>
          <p:spPr>
            <a:xfrm>
              <a:off x="2755321" y="2423057"/>
              <a:ext cx="113944" cy="65582"/>
            </a:xfrm>
            <a:custGeom>
              <a:avLst/>
              <a:gdLst/>
              <a:ahLst/>
              <a:cxnLst/>
              <a:rect l="l" t="t" r="r" b="b"/>
              <a:pathLst>
                <a:path w="2349" h="1352" extrusionOk="0">
                  <a:moveTo>
                    <a:pt x="455" y="0"/>
                  </a:moveTo>
                  <a:lnTo>
                    <a:pt x="0" y="266"/>
                  </a:lnTo>
                  <a:lnTo>
                    <a:pt x="1894" y="1352"/>
                  </a:lnTo>
                  <a:lnTo>
                    <a:pt x="2349" y="1086"/>
                  </a:lnTo>
                  <a:lnTo>
                    <a:pt x="4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2"/>
            <p:cNvSpPr/>
            <p:nvPr/>
          </p:nvSpPr>
          <p:spPr>
            <a:xfrm>
              <a:off x="2826965" y="2381389"/>
              <a:ext cx="220564" cy="126847"/>
            </a:xfrm>
            <a:custGeom>
              <a:avLst/>
              <a:gdLst/>
              <a:ahLst/>
              <a:cxnLst/>
              <a:rect l="l" t="t" r="r" b="b"/>
              <a:pathLst>
                <a:path w="4547" h="2615" extrusionOk="0">
                  <a:moveTo>
                    <a:pt x="455" y="1"/>
                  </a:moveTo>
                  <a:lnTo>
                    <a:pt x="0" y="266"/>
                  </a:lnTo>
                  <a:lnTo>
                    <a:pt x="4092" y="2615"/>
                  </a:lnTo>
                  <a:lnTo>
                    <a:pt x="4546" y="2349"/>
                  </a:lnTo>
                  <a:lnTo>
                    <a:pt x="4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2"/>
            <p:cNvSpPr/>
            <p:nvPr/>
          </p:nvSpPr>
          <p:spPr>
            <a:xfrm>
              <a:off x="1479452" y="2635613"/>
              <a:ext cx="131164" cy="75381"/>
            </a:xfrm>
            <a:custGeom>
              <a:avLst/>
              <a:gdLst/>
              <a:ahLst/>
              <a:cxnLst/>
              <a:rect l="l" t="t" r="r" b="b"/>
              <a:pathLst>
                <a:path w="2704" h="1554" extrusionOk="0">
                  <a:moveTo>
                    <a:pt x="519" y="0"/>
                  </a:moveTo>
                  <a:lnTo>
                    <a:pt x="1" y="303"/>
                  </a:lnTo>
                  <a:lnTo>
                    <a:pt x="2173" y="1553"/>
                  </a:lnTo>
                  <a:lnTo>
                    <a:pt x="2703" y="1250"/>
                  </a:lnTo>
                  <a:lnTo>
                    <a:pt x="5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2"/>
            <p:cNvSpPr/>
            <p:nvPr/>
          </p:nvSpPr>
          <p:spPr>
            <a:xfrm>
              <a:off x="1517432" y="2613542"/>
              <a:ext cx="253015" cy="146444"/>
            </a:xfrm>
            <a:custGeom>
              <a:avLst/>
              <a:gdLst/>
              <a:ahLst/>
              <a:cxnLst/>
              <a:rect l="l" t="t" r="r" b="b"/>
              <a:pathLst>
                <a:path w="5216" h="3019" extrusionOk="0">
                  <a:moveTo>
                    <a:pt x="518" y="0"/>
                  </a:moveTo>
                  <a:lnTo>
                    <a:pt x="1" y="303"/>
                  </a:lnTo>
                  <a:lnTo>
                    <a:pt x="4698" y="3018"/>
                  </a:lnTo>
                  <a:lnTo>
                    <a:pt x="5216" y="2715"/>
                  </a:lnTo>
                  <a:lnTo>
                    <a:pt x="5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2"/>
            <p:cNvSpPr/>
            <p:nvPr/>
          </p:nvSpPr>
          <p:spPr>
            <a:xfrm>
              <a:off x="1612990" y="2557808"/>
              <a:ext cx="168515" cy="97452"/>
            </a:xfrm>
            <a:custGeom>
              <a:avLst/>
              <a:gdLst/>
              <a:ahLst/>
              <a:cxnLst/>
              <a:rect l="l" t="t" r="r" b="b"/>
              <a:pathLst>
                <a:path w="3474" h="2009" extrusionOk="0">
                  <a:moveTo>
                    <a:pt x="518" y="0"/>
                  </a:moveTo>
                  <a:lnTo>
                    <a:pt x="1" y="303"/>
                  </a:lnTo>
                  <a:lnTo>
                    <a:pt x="2943" y="2008"/>
                  </a:lnTo>
                  <a:lnTo>
                    <a:pt x="3473" y="1705"/>
                  </a:lnTo>
                  <a:lnTo>
                    <a:pt x="5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2"/>
            <p:cNvSpPr/>
            <p:nvPr/>
          </p:nvSpPr>
          <p:spPr>
            <a:xfrm>
              <a:off x="1570741" y="2582304"/>
              <a:ext cx="131116" cy="76011"/>
            </a:xfrm>
            <a:custGeom>
              <a:avLst/>
              <a:gdLst/>
              <a:ahLst/>
              <a:cxnLst/>
              <a:rect l="l" t="t" r="r" b="b"/>
              <a:pathLst>
                <a:path w="2703" h="1567" extrusionOk="0">
                  <a:moveTo>
                    <a:pt x="531" y="0"/>
                  </a:moveTo>
                  <a:lnTo>
                    <a:pt x="0" y="304"/>
                  </a:lnTo>
                  <a:lnTo>
                    <a:pt x="2185" y="1566"/>
                  </a:lnTo>
                  <a:lnTo>
                    <a:pt x="2703" y="1251"/>
                  </a:lnTo>
                  <a:lnTo>
                    <a:pt x="5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2"/>
            <p:cNvSpPr/>
            <p:nvPr/>
          </p:nvSpPr>
          <p:spPr>
            <a:xfrm>
              <a:off x="1653396" y="2533894"/>
              <a:ext cx="253646" cy="146444"/>
            </a:xfrm>
            <a:custGeom>
              <a:avLst/>
              <a:gdLst/>
              <a:ahLst/>
              <a:cxnLst/>
              <a:rect l="l" t="t" r="r" b="b"/>
              <a:pathLst>
                <a:path w="5229" h="3019" extrusionOk="0">
                  <a:moveTo>
                    <a:pt x="531" y="1"/>
                  </a:moveTo>
                  <a:lnTo>
                    <a:pt x="1" y="317"/>
                  </a:lnTo>
                  <a:lnTo>
                    <a:pt x="4698" y="3019"/>
                  </a:lnTo>
                  <a:lnTo>
                    <a:pt x="5229" y="2716"/>
                  </a:lnTo>
                  <a:lnTo>
                    <a:pt x="5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2"/>
            <p:cNvSpPr/>
            <p:nvPr/>
          </p:nvSpPr>
          <p:spPr>
            <a:xfrm>
              <a:off x="1891661" y="2403460"/>
              <a:ext cx="627250" cy="357112"/>
            </a:xfrm>
            <a:custGeom>
              <a:avLst/>
              <a:gdLst/>
              <a:ahLst/>
              <a:cxnLst/>
              <a:rect l="l" t="t" r="r" b="b"/>
              <a:pathLst>
                <a:path w="12931" h="7362" extrusionOk="0">
                  <a:moveTo>
                    <a:pt x="279" y="0"/>
                  </a:moveTo>
                  <a:lnTo>
                    <a:pt x="1" y="165"/>
                  </a:lnTo>
                  <a:lnTo>
                    <a:pt x="2009" y="1326"/>
                  </a:lnTo>
                  <a:cubicBezTo>
                    <a:pt x="2102" y="1373"/>
                    <a:pt x="2210" y="1399"/>
                    <a:pt x="2316" y="1399"/>
                  </a:cubicBezTo>
                  <a:cubicBezTo>
                    <a:pt x="2353" y="1399"/>
                    <a:pt x="2389" y="1396"/>
                    <a:pt x="2425" y="1389"/>
                  </a:cubicBezTo>
                  <a:lnTo>
                    <a:pt x="5064" y="922"/>
                  </a:lnTo>
                  <a:lnTo>
                    <a:pt x="5001" y="809"/>
                  </a:lnTo>
                  <a:lnTo>
                    <a:pt x="5001" y="809"/>
                  </a:lnTo>
                  <a:lnTo>
                    <a:pt x="5077" y="935"/>
                  </a:lnTo>
                  <a:lnTo>
                    <a:pt x="2084" y="3687"/>
                  </a:lnTo>
                  <a:cubicBezTo>
                    <a:pt x="1983" y="3788"/>
                    <a:pt x="1996" y="3902"/>
                    <a:pt x="2135" y="3991"/>
                  </a:cubicBezTo>
                  <a:cubicBezTo>
                    <a:pt x="2228" y="4045"/>
                    <a:pt x="2331" y="4071"/>
                    <a:pt x="2434" y="4071"/>
                  </a:cubicBezTo>
                  <a:cubicBezTo>
                    <a:pt x="2499" y="4071"/>
                    <a:pt x="2564" y="4060"/>
                    <a:pt x="2627" y="4041"/>
                  </a:cubicBezTo>
                  <a:lnTo>
                    <a:pt x="6542" y="2905"/>
                  </a:lnTo>
                  <a:lnTo>
                    <a:pt x="6453" y="2791"/>
                  </a:lnTo>
                  <a:lnTo>
                    <a:pt x="6567" y="2917"/>
                  </a:lnTo>
                  <a:lnTo>
                    <a:pt x="5595" y="4066"/>
                  </a:lnTo>
                  <a:cubicBezTo>
                    <a:pt x="5519" y="4167"/>
                    <a:pt x="5544" y="4268"/>
                    <a:pt x="5683" y="4357"/>
                  </a:cubicBezTo>
                  <a:cubicBezTo>
                    <a:pt x="5772" y="4405"/>
                    <a:pt x="5877" y="4428"/>
                    <a:pt x="5980" y="4428"/>
                  </a:cubicBezTo>
                  <a:cubicBezTo>
                    <a:pt x="6038" y="4428"/>
                    <a:pt x="6096" y="4421"/>
                    <a:pt x="6150" y="4407"/>
                  </a:cubicBezTo>
                  <a:lnTo>
                    <a:pt x="8272" y="3890"/>
                  </a:lnTo>
                  <a:lnTo>
                    <a:pt x="8196" y="3776"/>
                  </a:lnTo>
                  <a:lnTo>
                    <a:pt x="8297" y="3902"/>
                  </a:lnTo>
                  <a:lnTo>
                    <a:pt x="6820" y="5455"/>
                  </a:lnTo>
                  <a:cubicBezTo>
                    <a:pt x="6731" y="5544"/>
                    <a:pt x="6756" y="5670"/>
                    <a:pt x="6895" y="5746"/>
                  </a:cubicBezTo>
                  <a:cubicBezTo>
                    <a:pt x="6986" y="5791"/>
                    <a:pt x="7086" y="5814"/>
                    <a:pt x="7190" y="5814"/>
                  </a:cubicBezTo>
                  <a:cubicBezTo>
                    <a:pt x="7259" y="5814"/>
                    <a:pt x="7330" y="5804"/>
                    <a:pt x="7400" y="5784"/>
                  </a:cubicBezTo>
                  <a:lnTo>
                    <a:pt x="10873" y="4698"/>
                  </a:lnTo>
                  <a:lnTo>
                    <a:pt x="10873" y="4698"/>
                  </a:lnTo>
                  <a:lnTo>
                    <a:pt x="9269" y="6251"/>
                  </a:lnTo>
                  <a:cubicBezTo>
                    <a:pt x="9181" y="6339"/>
                    <a:pt x="9193" y="6453"/>
                    <a:pt x="9332" y="6541"/>
                  </a:cubicBezTo>
                  <a:cubicBezTo>
                    <a:pt x="9437" y="6593"/>
                    <a:pt x="9548" y="6622"/>
                    <a:pt x="9660" y="6622"/>
                  </a:cubicBezTo>
                  <a:cubicBezTo>
                    <a:pt x="9710" y="6622"/>
                    <a:pt x="9761" y="6616"/>
                    <a:pt x="9812" y="6604"/>
                  </a:cubicBezTo>
                  <a:lnTo>
                    <a:pt x="10860" y="6339"/>
                  </a:lnTo>
                  <a:lnTo>
                    <a:pt x="12641" y="7362"/>
                  </a:lnTo>
                  <a:lnTo>
                    <a:pt x="12931" y="7198"/>
                  </a:lnTo>
                  <a:lnTo>
                    <a:pt x="11151" y="6162"/>
                  </a:lnTo>
                  <a:cubicBezTo>
                    <a:pt x="11053" y="6114"/>
                    <a:pt x="10951" y="6091"/>
                    <a:pt x="10847" y="6091"/>
                  </a:cubicBezTo>
                  <a:cubicBezTo>
                    <a:pt x="10789" y="6091"/>
                    <a:pt x="10730" y="6098"/>
                    <a:pt x="10671" y="6112"/>
                  </a:cubicBezTo>
                  <a:lnTo>
                    <a:pt x="9623" y="6364"/>
                  </a:lnTo>
                  <a:lnTo>
                    <a:pt x="11214" y="4811"/>
                  </a:lnTo>
                  <a:cubicBezTo>
                    <a:pt x="11315" y="4723"/>
                    <a:pt x="11289" y="4597"/>
                    <a:pt x="11163" y="4521"/>
                  </a:cubicBezTo>
                  <a:cubicBezTo>
                    <a:pt x="11062" y="4467"/>
                    <a:pt x="10957" y="4441"/>
                    <a:pt x="10849" y="4441"/>
                  </a:cubicBezTo>
                  <a:cubicBezTo>
                    <a:pt x="10782" y="4441"/>
                    <a:pt x="10714" y="4451"/>
                    <a:pt x="10646" y="4470"/>
                  </a:cubicBezTo>
                  <a:lnTo>
                    <a:pt x="7173" y="5569"/>
                  </a:lnTo>
                  <a:lnTo>
                    <a:pt x="7173" y="5569"/>
                  </a:lnTo>
                  <a:lnTo>
                    <a:pt x="8650" y="4016"/>
                  </a:lnTo>
                  <a:cubicBezTo>
                    <a:pt x="8739" y="3927"/>
                    <a:pt x="8714" y="3814"/>
                    <a:pt x="8575" y="3725"/>
                  </a:cubicBezTo>
                  <a:cubicBezTo>
                    <a:pt x="8485" y="3676"/>
                    <a:pt x="8379" y="3649"/>
                    <a:pt x="8275" y="3649"/>
                  </a:cubicBezTo>
                  <a:cubicBezTo>
                    <a:pt x="8218" y="3649"/>
                    <a:pt x="8161" y="3657"/>
                    <a:pt x="8107" y="3675"/>
                  </a:cubicBezTo>
                  <a:lnTo>
                    <a:pt x="5961" y="4180"/>
                  </a:lnTo>
                  <a:lnTo>
                    <a:pt x="5961" y="4180"/>
                  </a:lnTo>
                  <a:lnTo>
                    <a:pt x="6933" y="3018"/>
                  </a:lnTo>
                  <a:cubicBezTo>
                    <a:pt x="7009" y="2917"/>
                    <a:pt x="6984" y="2816"/>
                    <a:pt x="6845" y="2740"/>
                  </a:cubicBezTo>
                  <a:cubicBezTo>
                    <a:pt x="6747" y="2692"/>
                    <a:pt x="6644" y="2664"/>
                    <a:pt x="6539" y="2664"/>
                  </a:cubicBezTo>
                  <a:cubicBezTo>
                    <a:pt x="6481" y="2664"/>
                    <a:pt x="6423" y="2672"/>
                    <a:pt x="6365" y="2690"/>
                  </a:cubicBezTo>
                  <a:lnTo>
                    <a:pt x="2451" y="3826"/>
                  </a:lnTo>
                  <a:lnTo>
                    <a:pt x="2539" y="3927"/>
                  </a:lnTo>
                  <a:lnTo>
                    <a:pt x="2425" y="3814"/>
                  </a:lnTo>
                  <a:lnTo>
                    <a:pt x="5431" y="1061"/>
                  </a:lnTo>
                  <a:cubicBezTo>
                    <a:pt x="5519" y="985"/>
                    <a:pt x="5506" y="834"/>
                    <a:pt x="5405" y="771"/>
                  </a:cubicBezTo>
                  <a:cubicBezTo>
                    <a:pt x="5393" y="771"/>
                    <a:pt x="5380" y="758"/>
                    <a:pt x="5367" y="745"/>
                  </a:cubicBezTo>
                  <a:cubicBezTo>
                    <a:pt x="5273" y="702"/>
                    <a:pt x="5173" y="677"/>
                    <a:pt x="5075" y="677"/>
                  </a:cubicBezTo>
                  <a:cubicBezTo>
                    <a:pt x="5028" y="677"/>
                    <a:pt x="4983" y="683"/>
                    <a:pt x="4938" y="695"/>
                  </a:cubicBezTo>
                  <a:lnTo>
                    <a:pt x="2299" y="1149"/>
                  </a:lnTo>
                  <a:lnTo>
                    <a:pt x="2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2"/>
            <p:cNvSpPr/>
            <p:nvPr/>
          </p:nvSpPr>
          <p:spPr>
            <a:xfrm>
              <a:off x="1864109" y="2716425"/>
              <a:ext cx="401885" cy="232836"/>
            </a:xfrm>
            <a:custGeom>
              <a:avLst/>
              <a:gdLst/>
              <a:ahLst/>
              <a:cxnLst/>
              <a:rect l="l" t="t" r="r" b="b"/>
              <a:pathLst>
                <a:path w="8285" h="4800" extrusionOk="0">
                  <a:moveTo>
                    <a:pt x="4155" y="1"/>
                  </a:moveTo>
                  <a:cubicBezTo>
                    <a:pt x="1869" y="1"/>
                    <a:pt x="13" y="1061"/>
                    <a:pt x="13" y="2387"/>
                  </a:cubicBezTo>
                  <a:cubicBezTo>
                    <a:pt x="1" y="3713"/>
                    <a:pt x="1857" y="4786"/>
                    <a:pt x="4142" y="4799"/>
                  </a:cubicBezTo>
                  <a:cubicBezTo>
                    <a:pt x="6428" y="4799"/>
                    <a:pt x="8284" y="3738"/>
                    <a:pt x="8284" y="2413"/>
                  </a:cubicBezTo>
                  <a:cubicBezTo>
                    <a:pt x="8284" y="1087"/>
                    <a:pt x="6440" y="13"/>
                    <a:pt x="4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2"/>
            <p:cNvSpPr/>
            <p:nvPr/>
          </p:nvSpPr>
          <p:spPr>
            <a:xfrm>
              <a:off x="1975577" y="2786856"/>
              <a:ext cx="208922" cy="68056"/>
            </a:xfrm>
            <a:custGeom>
              <a:avLst/>
              <a:gdLst/>
              <a:ahLst/>
              <a:cxnLst/>
              <a:rect l="l" t="t" r="r" b="b"/>
              <a:pathLst>
                <a:path w="4307" h="1403" extrusionOk="0">
                  <a:moveTo>
                    <a:pt x="1" y="1"/>
                  </a:moveTo>
                  <a:lnTo>
                    <a:pt x="13" y="1402"/>
                  </a:lnTo>
                  <a:lnTo>
                    <a:pt x="4307" y="1402"/>
                  </a:lnTo>
                  <a:lnTo>
                    <a:pt x="4307" y="607"/>
                  </a:lnTo>
                  <a:lnTo>
                    <a:pt x="1377" y="607"/>
                  </a:lnTo>
                  <a:lnTo>
                    <a:pt x="13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2"/>
            <p:cNvSpPr/>
            <p:nvPr/>
          </p:nvSpPr>
          <p:spPr>
            <a:xfrm>
              <a:off x="1490511" y="1392243"/>
              <a:ext cx="653590" cy="755262"/>
            </a:xfrm>
            <a:custGeom>
              <a:avLst/>
              <a:gdLst/>
              <a:ahLst/>
              <a:cxnLst/>
              <a:rect l="l" t="t" r="r" b="b"/>
              <a:pathLst>
                <a:path w="13474" h="15570" extrusionOk="0">
                  <a:moveTo>
                    <a:pt x="13457" y="1973"/>
                  </a:moveTo>
                  <a:lnTo>
                    <a:pt x="13473" y="1983"/>
                  </a:lnTo>
                  <a:cubicBezTo>
                    <a:pt x="13469" y="1978"/>
                    <a:pt x="13463" y="1975"/>
                    <a:pt x="13457" y="1973"/>
                  </a:cubicBezTo>
                  <a:close/>
                  <a:moveTo>
                    <a:pt x="9723" y="0"/>
                  </a:moveTo>
                  <a:lnTo>
                    <a:pt x="9660" y="25"/>
                  </a:lnTo>
                  <a:lnTo>
                    <a:pt x="9635" y="25"/>
                  </a:lnTo>
                  <a:cubicBezTo>
                    <a:pt x="9597" y="38"/>
                    <a:pt x="9559" y="51"/>
                    <a:pt x="9521" y="76"/>
                  </a:cubicBezTo>
                  <a:lnTo>
                    <a:pt x="808" y="5101"/>
                  </a:lnTo>
                  <a:cubicBezTo>
                    <a:pt x="758" y="5127"/>
                    <a:pt x="707" y="5165"/>
                    <a:pt x="657" y="5215"/>
                  </a:cubicBezTo>
                  <a:cubicBezTo>
                    <a:pt x="644" y="5228"/>
                    <a:pt x="619" y="5240"/>
                    <a:pt x="606" y="5253"/>
                  </a:cubicBezTo>
                  <a:lnTo>
                    <a:pt x="531" y="5316"/>
                  </a:lnTo>
                  <a:cubicBezTo>
                    <a:pt x="518" y="5329"/>
                    <a:pt x="505" y="5341"/>
                    <a:pt x="505" y="5354"/>
                  </a:cubicBezTo>
                  <a:lnTo>
                    <a:pt x="467" y="5379"/>
                  </a:lnTo>
                  <a:cubicBezTo>
                    <a:pt x="467" y="5392"/>
                    <a:pt x="455" y="5405"/>
                    <a:pt x="442" y="5417"/>
                  </a:cubicBezTo>
                  <a:cubicBezTo>
                    <a:pt x="430" y="5430"/>
                    <a:pt x="392" y="5468"/>
                    <a:pt x="366" y="5506"/>
                  </a:cubicBezTo>
                  <a:lnTo>
                    <a:pt x="354" y="5531"/>
                  </a:lnTo>
                  <a:cubicBezTo>
                    <a:pt x="341" y="5531"/>
                    <a:pt x="341" y="5543"/>
                    <a:pt x="341" y="5543"/>
                  </a:cubicBezTo>
                  <a:cubicBezTo>
                    <a:pt x="328" y="5556"/>
                    <a:pt x="328" y="5569"/>
                    <a:pt x="316" y="5581"/>
                  </a:cubicBezTo>
                  <a:cubicBezTo>
                    <a:pt x="303" y="5607"/>
                    <a:pt x="278" y="5632"/>
                    <a:pt x="265" y="5644"/>
                  </a:cubicBezTo>
                  <a:cubicBezTo>
                    <a:pt x="253" y="5670"/>
                    <a:pt x="240" y="5695"/>
                    <a:pt x="227" y="5720"/>
                  </a:cubicBezTo>
                  <a:lnTo>
                    <a:pt x="190" y="5783"/>
                  </a:lnTo>
                  <a:cubicBezTo>
                    <a:pt x="177" y="5809"/>
                    <a:pt x="164" y="5834"/>
                    <a:pt x="152" y="5859"/>
                  </a:cubicBezTo>
                  <a:cubicBezTo>
                    <a:pt x="139" y="5872"/>
                    <a:pt x="126" y="5897"/>
                    <a:pt x="126" y="5922"/>
                  </a:cubicBezTo>
                  <a:cubicBezTo>
                    <a:pt x="114" y="5948"/>
                    <a:pt x="101" y="5973"/>
                    <a:pt x="89" y="5998"/>
                  </a:cubicBezTo>
                  <a:lnTo>
                    <a:pt x="63" y="6074"/>
                  </a:lnTo>
                  <a:cubicBezTo>
                    <a:pt x="63" y="6086"/>
                    <a:pt x="51" y="6099"/>
                    <a:pt x="51" y="6112"/>
                  </a:cubicBezTo>
                  <a:cubicBezTo>
                    <a:pt x="51" y="6112"/>
                    <a:pt x="51" y="6124"/>
                    <a:pt x="51" y="6124"/>
                  </a:cubicBezTo>
                  <a:cubicBezTo>
                    <a:pt x="51" y="6137"/>
                    <a:pt x="51" y="6150"/>
                    <a:pt x="51" y="6162"/>
                  </a:cubicBezTo>
                  <a:cubicBezTo>
                    <a:pt x="38" y="6187"/>
                    <a:pt x="38" y="6225"/>
                    <a:pt x="25" y="6251"/>
                  </a:cubicBezTo>
                  <a:cubicBezTo>
                    <a:pt x="25" y="6288"/>
                    <a:pt x="25" y="6301"/>
                    <a:pt x="13" y="6314"/>
                  </a:cubicBezTo>
                  <a:lnTo>
                    <a:pt x="13" y="6339"/>
                  </a:lnTo>
                  <a:lnTo>
                    <a:pt x="13" y="6377"/>
                  </a:lnTo>
                  <a:cubicBezTo>
                    <a:pt x="13" y="6427"/>
                    <a:pt x="13" y="6478"/>
                    <a:pt x="0" y="6528"/>
                  </a:cubicBezTo>
                  <a:lnTo>
                    <a:pt x="25" y="13069"/>
                  </a:lnTo>
                  <a:cubicBezTo>
                    <a:pt x="0" y="13284"/>
                    <a:pt x="101" y="13498"/>
                    <a:pt x="265" y="13612"/>
                  </a:cubicBezTo>
                  <a:lnTo>
                    <a:pt x="3637" y="15569"/>
                  </a:lnTo>
                  <a:cubicBezTo>
                    <a:pt x="3460" y="15443"/>
                    <a:pt x="3372" y="15241"/>
                    <a:pt x="3397" y="15026"/>
                  </a:cubicBezTo>
                  <a:lnTo>
                    <a:pt x="3372" y="8486"/>
                  </a:lnTo>
                  <a:cubicBezTo>
                    <a:pt x="3372" y="8422"/>
                    <a:pt x="3384" y="8359"/>
                    <a:pt x="3384" y="8296"/>
                  </a:cubicBezTo>
                  <a:lnTo>
                    <a:pt x="3384" y="8271"/>
                  </a:lnTo>
                  <a:cubicBezTo>
                    <a:pt x="3397" y="8208"/>
                    <a:pt x="3409" y="8145"/>
                    <a:pt x="3435" y="8081"/>
                  </a:cubicBezTo>
                  <a:lnTo>
                    <a:pt x="3435" y="8069"/>
                  </a:lnTo>
                  <a:cubicBezTo>
                    <a:pt x="3447" y="7993"/>
                    <a:pt x="3473" y="7930"/>
                    <a:pt x="3511" y="7867"/>
                  </a:cubicBezTo>
                  <a:cubicBezTo>
                    <a:pt x="3536" y="7791"/>
                    <a:pt x="3574" y="7728"/>
                    <a:pt x="3599" y="7665"/>
                  </a:cubicBezTo>
                  <a:cubicBezTo>
                    <a:pt x="3637" y="7602"/>
                    <a:pt x="3675" y="7539"/>
                    <a:pt x="3725" y="7488"/>
                  </a:cubicBezTo>
                  <a:lnTo>
                    <a:pt x="3738" y="7475"/>
                  </a:lnTo>
                  <a:cubicBezTo>
                    <a:pt x="3776" y="7425"/>
                    <a:pt x="3814" y="7374"/>
                    <a:pt x="3851" y="7324"/>
                  </a:cubicBezTo>
                  <a:lnTo>
                    <a:pt x="3889" y="7299"/>
                  </a:lnTo>
                  <a:cubicBezTo>
                    <a:pt x="3915" y="7261"/>
                    <a:pt x="3952" y="7223"/>
                    <a:pt x="3990" y="7198"/>
                  </a:cubicBezTo>
                  <a:cubicBezTo>
                    <a:pt x="4003" y="7172"/>
                    <a:pt x="4028" y="7160"/>
                    <a:pt x="4041" y="7147"/>
                  </a:cubicBezTo>
                  <a:cubicBezTo>
                    <a:pt x="4091" y="7109"/>
                    <a:pt x="4142" y="7071"/>
                    <a:pt x="4192" y="7046"/>
                  </a:cubicBezTo>
                  <a:lnTo>
                    <a:pt x="12905" y="2008"/>
                  </a:lnTo>
                  <a:cubicBezTo>
                    <a:pt x="12943" y="1995"/>
                    <a:pt x="12981" y="1970"/>
                    <a:pt x="13006" y="1957"/>
                  </a:cubicBezTo>
                  <a:lnTo>
                    <a:pt x="13019" y="1983"/>
                  </a:lnTo>
                  <a:lnTo>
                    <a:pt x="13082" y="1957"/>
                  </a:lnTo>
                  <a:lnTo>
                    <a:pt x="13107" y="1957"/>
                  </a:lnTo>
                  <a:lnTo>
                    <a:pt x="13145" y="1945"/>
                  </a:lnTo>
                  <a:lnTo>
                    <a:pt x="13360" y="1945"/>
                  </a:lnTo>
                  <a:lnTo>
                    <a:pt x="13410" y="1957"/>
                  </a:lnTo>
                  <a:lnTo>
                    <a:pt x="13423" y="1957"/>
                  </a:lnTo>
                  <a:cubicBezTo>
                    <a:pt x="13431" y="1966"/>
                    <a:pt x="13445" y="1969"/>
                    <a:pt x="13457" y="1973"/>
                  </a:cubicBezTo>
                  <a:lnTo>
                    <a:pt x="13457" y="1973"/>
                  </a:lnTo>
                  <a:lnTo>
                    <a:pt x="10114" y="25"/>
                  </a:lnTo>
                  <a:lnTo>
                    <a:pt x="10064" y="13"/>
                  </a:lnTo>
                  <a:lnTo>
                    <a:pt x="10039" y="13"/>
                  </a:lnTo>
                  <a:lnTo>
                    <a:pt x="10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2"/>
            <p:cNvSpPr/>
            <p:nvPr/>
          </p:nvSpPr>
          <p:spPr>
            <a:xfrm>
              <a:off x="1652184" y="1485958"/>
              <a:ext cx="504769" cy="666445"/>
            </a:xfrm>
            <a:custGeom>
              <a:avLst/>
              <a:gdLst/>
              <a:ahLst/>
              <a:cxnLst/>
              <a:rect l="l" t="t" r="r" b="b"/>
              <a:pathLst>
                <a:path w="10406" h="13739" extrusionOk="0">
                  <a:moveTo>
                    <a:pt x="9925" y="0"/>
                  </a:moveTo>
                  <a:cubicBezTo>
                    <a:pt x="9811" y="0"/>
                    <a:pt x="9683" y="37"/>
                    <a:pt x="9547" y="114"/>
                  </a:cubicBezTo>
                  <a:lnTo>
                    <a:pt x="834" y="5152"/>
                  </a:lnTo>
                  <a:cubicBezTo>
                    <a:pt x="342" y="5480"/>
                    <a:pt x="26" y="6011"/>
                    <a:pt x="1" y="6604"/>
                  </a:cubicBezTo>
                  <a:lnTo>
                    <a:pt x="13" y="13157"/>
                  </a:lnTo>
                  <a:cubicBezTo>
                    <a:pt x="13" y="13524"/>
                    <a:pt x="203" y="13739"/>
                    <a:pt x="480" y="13739"/>
                  </a:cubicBezTo>
                  <a:cubicBezTo>
                    <a:pt x="594" y="13739"/>
                    <a:pt x="723" y="13702"/>
                    <a:pt x="859" y="13625"/>
                  </a:cubicBezTo>
                  <a:lnTo>
                    <a:pt x="9572" y="8599"/>
                  </a:lnTo>
                  <a:cubicBezTo>
                    <a:pt x="10064" y="8271"/>
                    <a:pt x="10380" y="7728"/>
                    <a:pt x="10405" y="7147"/>
                  </a:cubicBezTo>
                  <a:lnTo>
                    <a:pt x="10393" y="594"/>
                  </a:lnTo>
                  <a:cubicBezTo>
                    <a:pt x="10393" y="217"/>
                    <a:pt x="10202" y="0"/>
                    <a:pt x="99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2"/>
            <p:cNvSpPr/>
            <p:nvPr/>
          </p:nvSpPr>
          <p:spPr>
            <a:xfrm>
              <a:off x="1850042" y="1456563"/>
              <a:ext cx="27601" cy="85179"/>
            </a:xfrm>
            <a:custGeom>
              <a:avLst/>
              <a:gdLst/>
              <a:ahLst/>
              <a:cxnLst/>
              <a:rect l="l" t="t" r="r" b="b"/>
              <a:pathLst>
                <a:path w="569" h="1756" extrusionOk="0">
                  <a:moveTo>
                    <a:pt x="0" y="0"/>
                  </a:moveTo>
                  <a:lnTo>
                    <a:pt x="0" y="1440"/>
                  </a:lnTo>
                  <a:lnTo>
                    <a:pt x="568" y="1755"/>
                  </a:lnTo>
                  <a:lnTo>
                    <a:pt x="556" y="328"/>
                  </a:lnTo>
                  <a:lnTo>
                    <a:pt x="0" y="0"/>
                  </a:lnTo>
                  <a:close/>
                </a:path>
              </a:pathLst>
            </a:custGeom>
            <a:solidFill>
              <a:srgbClr val="AC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2"/>
            <p:cNvSpPr/>
            <p:nvPr/>
          </p:nvSpPr>
          <p:spPr>
            <a:xfrm>
              <a:off x="1684635" y="1514091"/>
              <a:ext cx="27649" cy="123161"/>
            </a:xfrm>
            <a:custGeom>
              <a:avLst/>
              <a:gdLst/>
              <a:ahLst/>
              <a:cxnLst/>
              <a:rect l="l" t="t" r="r" b="b"/>
              <a:pathLst>
                <a:path w="570" h="2539" extrusionOk="0">
                  <a:moveTo>
                    <a:pt x="1" y="1"/>
                  </a:moveTo>
                  <a:lnTo>
                    <a:pt x="14" y="2211"/>
                  </a:lnTo>
                  <a:lnTo>
                    <a:pt x="569" y="2539"/>
                  </a:lnTo>
                  <a:lnTo>
                    <a:pt x="569" y="329"/>
                  </a:lnTo>
                  <a:lnTo>
                    <a:pt x="1" y="1"/>
                  </a:lnTo>
                  <a:close/>
                </a:path>
              </a:pathLst>
            </a:custGeom>
            <a:solidFill>
              <a:srgbClr val="D1D1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2"/>
            <p:cNvSpPr/>
            <p:nvPr/>
          </p:nvSpPr>
          <p:spPr>
            <a:xfrm>
              <a:off x="1684635" y="1400198"/>
              <a:ext cx="225463" cy="129903"/>
            </a:xfrm>
            <a:custGeom>
              <a:avLst/>
              <a:gdLst/>
              <a:ahLst/>
              <a:cxnLst/>
              <a:rect l="l" t="t" r="r" b="b"/>
              <a:pathLst>
                <a:path w="4648" h="2678" extrusionOk="0">
                  <a:moveTo>
                    <a:pt x="4092" y="0"/>
                  </a:moveTo>
                  <a:lnTo>
                    <a:pt x="1" y="2349"/>
                  </a:lnTo>
                  <a:lnTo>
                    <a:pt x="569" y="2677"/>
                  </a:lnTo>
                  <a:lnTo>
                    <a:pt x="4648" y="329"/>
                  </a:lnTo>
                  <a:lnTo>
                    <a:pt x="4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2"/>
            <p:cNvSpPr/>
            <p:nvPr/>
          </p:nvSpPr>
          <p:spPr>
            <a:xfrm>
              <a:off x="1712235" y="1416108"/>
              <a:ext cx="198493" cy="221146"/>
            </a:xfrm>
            <a:custGeom>
              <a:avLst/>
              <a:gdLst/>
              <a:ahLst/>
              <a:cxnLst/>
              <a:rect l="l" t="t" r="r" b="b"/>
              <a:pathLst>
                <a:path w="4092" h="4559" extrusionOk="0">
                  <a:moveTo>
                    <a:pt x="4079" y="1"/>
                  </a:moveTo>
                  <a:lnTo>
                    <a:pt x="0" y="2349"/>
                  </a:lnTo>
                  <a:lnTo>
                    <a:pt x="0" y="4559"/>
                  </a:lnTo>
                  <a:lnTo>
                    <a:pt x="682" y="4168"/>
                  </a:lnTo>
                  <a:lnTo>
                    <a:pt x="682" y="2741"/>
                  </a:lnTo>
                  <a:lnTo>
                    <a:pt x="3397" y="1162"/>
                  </a:lnTo>
                  <a:lnTo>
                    <a:pt x="3409" y="2589"/>
                  </a:lnTo>
                  <a:lnTo>
                    <a:pt x="4091" y="2198"/>
                  </a:lnTo>
                  <a:lnTo>
                    <a:pt x="40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2"/>
            <p:cNvSpPr/>
            <p:nvPr/>
          </p:nvSpPr>
          <p:spPr>
            <a:xfrm>
              <a:off x="1767969" y="1652917"/>
              <a:ext cx="283623" cy="331840"/>
            </a:xfrm>
            <a:custGeom>
              <a:avLst/>
              <a:gdLst/>
              <a:ahLst/>
              <a:cxnLst/>
              <a:rect l="l" t="t" r="r" b="b"/>
              <a:pathLst>
                <a:path w="5847" h="6841" extrusionOk="0">
                  <a:moveTo>
                    <a:pt x="4098" y="0"/>
                  </a:moveTo>
                  <a:cubicBezTo>
                    <a:pt x="3107" y="0"/>
                    <a:pt x="1873" y="900"/>
                    <a:pt x="1048" y="2329"/>
                  </a:cubicBezTo>
                  <a:cubicBezTo>
                    <a:pt x="13" y="4122"/>
                    <a:pt x="0" y="6054"/>
                    <a:pt x="1036" y="6660"/>
                  </a:cubicBezTo>
                  <a:cubicBezTo>
                    <a:pt x="1245" y="6782"/>
                    <a:pt x="1481" y="6840"/>
                    <a:pt x="1733" y="6840"/>
                  </a:cubicBezTo>
                  <a:cubicBezTo>
                    <a:pt x="2728" y="6840"/>
                    <a:pt x="3972" y="5934"/>
                    <a:pt x="4799" y="4513"/>
                  </a:cubicBezTo>
                  <a:cubicBezTo>
                    <a:pt x="5834" y="2720"/>
                    <a:pt x="5847" y="788"/>
                    <a:pt x="4799" y="182"/>
                  </a:cubicBezTo>
                  <a:cubicBezTo>
                    <a:pt x="4588" y="59"/>
                    <a:pt x="4351" y="0"/>
                    <a:pt x="4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2"/>
            <p:cNvSpPr/>
            <p:nvPr/>
          </p:nvSpPr>
          <p:spPr>
            <a:xfrm>
              <a:off x="1834714" y="1711950"/>
              <a:ext cx="164828" cy="227888"/>
            </a:xfrm>
            <a:custGeom>
              <a:avLst/>
              <a:gdLst/>
              <a:ahLst/>
              <a:cxnLst/>
              <a:rect l="l" t="t" r="r" b="b"/>
              <a:pathLst>
                <a:path w="3398" h="4698" extrusionOk="0">
                  <a:moveTo>
                    <a:pt x="2374" y="0"/>
                  </a:moveTo>
                  <a:lnTo>
                    <a:pt x="1011" y="796"/>
                  </a:lnTo>
                  <a:lnTo>
                    <a:pt x="1011" y="1958"/>
                  </a:lnTo>
                  <a:lnTo>
                    <a:pt x="1" y="2539"/>
                  </a:lnTo>
                  <a:lnTo>
                    <a:pt x="1" y="4117"/>
                  </a:lnTo>
                  <a:lnTo>
                    <a:pt x="1023" y="3523"/>
                  </a:lnTo>
                  <a:lnTo>
                    <a:pt x="1023" y="4698"/>
                  </a:lnTo>
                  <a:lnTo>
                    <a:pt x="2387" y="3902"/>
                  </a:lnTo>
                  <a:lnTo>
                    <a:pt x="2387" y="2741"/>
                  </a:lnTo>
                  <a:lnTo>
                    <a:pt x="3397" y="2160"/>
                  </a:lnTo>
                  <a:lnTo>
                    <a:pt x="3397" y="581"/>
                  </a:lnTo>
                  <a:lnTo>
                    <a:pt x="2387" y="1162"/>
                  </a:lnTo>
                  <a:lnTo>
                    <a:pt x="2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2"/>
            <p:cNvSpPr/>
            <p:nvPr/>
          </p:nvSpPr>
          <p:spPr>
            <a:xfrm>
              <a:off x="666675" y="2387162"/>
              <a:ext cx="221194" cy="162161"/>
            </a:xfrm>
            <a:custGeom>
              <a:avLst/>
              <a:gdLst/>
              <a:ahLst/>
              <a:cxnLst/>
              <a:rect l="l" t="t" r="r" b="b"/>
              <a:pathLst>
                <a:path w="4560" h="3343" extrusionOk="0">
                  <a:moveTo>
                    <a:pt x="3337" y="1"/>
                  </a:moveTo>
                  <a:cubicBezTo>
                    <a:pt x="3151" y="1"/>
                    <a:pt x="2963" y="48"/>
                    <a:pt x="2791" y="147"/>
                  </a:cubicBezTo>
                  <a:lnTo>
                    <a:pt x="670" y="1397"/>
                  </a:lnTo>
                  <a:cubicBezTo>
                    <a:pt x="165" y="1687"/>
                    <a:pt x="1" y="2331"/>
                    <a:pt x="304" y="2837"/>
                  </a:cubicBezTo>
                  <a:cubicBezTo>
                    <a:pt x="512" y="3161"/>
                    <a:pt x="862" y="3343"/>
                    <a:pt x="1224" y="3343"/>
                  </a:cubicBezTo>
                  <a:cubicBezTo>
                    <a:pt x="1413" y="3343"/>
                    <a:pt x="1604" y="3294"/>
                    <a:pt x="1781" y="3190"/>
                  </a:cubicBezTo>
                  <a:lnTo>
                    <a:pt x="3890" y="1940"/>
                  </a:lnTo>
                  <a:cubicBezTo>
                    <a:pt x="4395" y="1650"/>
                    <a:pt x="4559" y="1006"/>
                    <a:pt x="4256" y="513"/>
                  </a:cubicBezTo>
                  <a:cubicBezTo>
                    <a:pt x="4048" y="180"/>
                    <a:pt x="3697" y="1"/>
                    <a:pt x="3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2"/>
            <p:cNvSpPr/>
            <p:nvPr/>
          </p:nvSpPr>
          <p:spPr>
            <a:xfrm>
              <a:off x="666675" y="2387162"/>
              <a:ext cx="221194" cy="162161"/>
            </a:xfrm>
            <a:custGeom>
              <a:avLst/>
              <a:gdLst/>
              <a:ahLst/>
              <a:cxnLst/>
              <a:rect l="l" t="t" r="r" b="b"/>
              <a:pathLst>
                <a:path w="4560" h="3343" extrusionOk="0">
                  <a:moveTo>
                    <a:pt x="3337" y="1"/>
                  </a:moveTo>
                  <a:cubicBezTo>
                    <a:pt x="3151" y="1"/>
                    <a:pt x="2963" y="48"/>
                    <a:pt x="2791" y="147"/>
                  </a:cubicBezTo>
                  <a:lnTo>
                    <a:pt x="670" y="1397"/>
                  </a:lnTo>
                  <a:cubicBezTo>
                    <a:pt x="165" y="1687"/>
                    <a:pt x="1" y="2331"/>
                    <a:pt x="304" y="2837"/>
                  </a:cubicBezTo>
                  <a:cubicBezTo>
                    <a:pt x="512" y="3161"/>
                    <a:pt x="862" y="3343"/>
                    <a:pt x="1224" y="3343"/>
                  </a:cubicBezTo>
                  <a:cubicBezTo>
                    <a:pt x="1413" y="3343"/>
                    <a:pt x="1604" y="3294"/>
                    <a:pt x="1781" y="3190"/>
                  </a:cubicBezTo>
                  <a:lnTo>
                    <a:pt x="3890" y="1940"/>
                  </a:lnTo>
                  <a:cubicBezTo>
                    <a:pt x="4395" y="1650"/>
                    <a:pt x="4559" y="1006"/>
                    <a:pt x="4256" y="513"/>
                  </a:cubicBezTo>
                  <a:cubicBezTo>
                    <a:pt x="4048" y="180"/>
                    <a:pt x="3697" y="1"/>
                    <a:pt x="3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2"/>
            <p:cNvSpPr/>
            <p:nvPr/>
          </p:nvSpPr>
          <p:spPr>
            <a:xfrm>
              <a:off x="666675" y="2387162"/>
              <a:ext cx="221194" cy="162161"/>
            </a:xfrm>
            <a:custGeom>
              <a:avLst/>
              <a:gdLst/>
              <a:ahLst/>
              <a:cxnLst/>
              <a:rect l="l" t="t" r="r" b="b"/>
              <a:pathLst>
                <a:path w="4560" h="3343" extrusionOk="0">
                  <a:moveTo>
                    <a:pt x="3337" y="1"/>
                  </a:moveTo>
                  <a:cubicBezTo>
                    <a:pt x="3151" y="1"/>
                    <a:pt x="2963" y="48"/>
                    <a:pt x="2791" y="147"/>
                  </a:cubicBezTo>
                  <a:lnTo>
                    <a:pt x="670" y="1397"/>
                  </a:lnTo>
                  <a:cubicBezTo>
                    <a:pt x="165" y="1687"/>
                    <a:pt x="1" y="2331"/>
                    <a:pt x="304" y="2837"/>
                  </a:cubicBezTo>
                  <a:cubicBezTo>
                    <a:pt x="512" y="3161"/>
                    <a:pt x="862" y="3343"/>
                    <a:pt x="1224" y="3343"/>
                  </a:cubicBezTo>
                  <a:cubicBezTo>
                    <a:pt x="1413" y="3343"/>
                    <a:pt x="1604" y="3294"/>
                    <a:pt x="1781" y="3190"/>
                  </a:cubicBezTo>
                  <a:lnTo>
                    <a:pt x="3890" y="1940"/>
                  </a:lnTo>
                  <a:cubicBezTo>
                    <a:pt x="4395" y="1650"/>
                    <a:pt x="4559" y="1006"/>
                    <a:pt x="4256" y="513"/>
                  </a:cubicBezTo>
                  <a:cubicBezTo>
                    <a:pt x="4048" y="180"/>
                    <a:pt x="3697" y="1"/>
                    <a:pt x="3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2"/>
            <p:cNvSpPr/>
            <p:nvPr/>
          </p:nvSpPr>
          <p:spPr>
            <a:xfrm>
              <a:off x="666675" y="2425482"/>
              <a:ext cx="137858" cy="123840"/>
            </a:xfrm>
            <a:custGeom>
              <a:avLst/>
              <a:gdLst/>
              <a:ahLst/>
              <a:cxnLst/>
              <a:rect l="l" t="t" r="r" b="b"/>
              <a:pathLst>
                <a:path w="2842" h="2553" extrusionOk="0">
                  <a:moveTo>
                    <a:pt x="1693" y="1"/>
                  </a:moveTo>
                  <a:lnTo>
                    <a:pt x="670" y="607"/>
                  </a:lnTo>
                  <a:cubicBezTo>
                    <a:pt x="165" y="897"/>
                    <a:pt x="1" y="1541"/>
                    <a:pt x="304" y="2047"/>
                  </a:cubicBezTo>
                  <a:cubicBezTo>
                    <a:pt x="512" y="2371"/>
                    <a:pt x="862" y="2553"/>
                    <a:pt x="1224" y="2553"/>
                  </a:cubicBezTo>
                  <a:cubicBezTo>
                    <a:pt x="1413" y="2553"/>
                    <a:pt x="1604" y="2504"/>
                    <a:pt x="1781" y="2400"/>
                  </a:cubicBezTo>
                  <a:lnTo>
                    <a:pt x="2829" y="1781"/>
                  </a:lnTo>
                  <a:cubicBezTo>
                    <a:pt x="2842" y="1415"/>
                    <a:pt x="2754" y="1049"/>
                    <a:pt x="2564" y="746"/>
                  </a:cubicBezTo>
                  <a:cubicBezTo>
                    <a:pt x="2349" y="418"/>
                    <a:pt x="2059" y="152"/>
                    <a:pt x="16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3995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278"/>
                                        </p:tgtEl>
                                        <p:attrNameLst>
                                          <p:attrName>style.visibility</p:attrName>
                                        </p:attrNameLst>
                                      </p:cBhvr>
                                      <p:to>
                                        <p:strVal val="visible"/>
                                      </p:to>
                                    </p:set>
                                    <p:anim calcmode="lin" valueType="num">
                                      <p:cBhvr additive="base">
                                        <p:cTn id="7" dur="1000"/>
                                        <p:tgtEl>
                                          <p:spTgt spid="127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ssistant Health App Pitch Deck XL by Slidesgo">
  <a:themeElements>
    <a:clrScheme name="Simple Light">
      <a:dk1>
        <a:srgbClr val="F2F6F8"/>
      </a:dk1>
      <a:lt1>
        <a:srgbClr val="FFFFFF"/>
      </a:lt1>
      <a:dk2>
        <a:srgbClr val="4D4D4D"/>
      </a:dk2>
      <a:lt2>
        <a:srgbClr val="30394B"/>
      </a:lt2>
      <a:accent1>
        <a:srgbClr val="005E7D"/>
      </a:accent1>
      <a:accent2>
        <a:srgbClr val="337E92"/>
      </a:accent2>
      <a:accent3>
        <a:srgbClr val="E4ECF1"/>
      </a:accent3>
      <a:accent4>
        <a:srgbClr val="FC6D78"/>
      </a:accent4>
      <a:accent5>
        <a:srgbClr val="FECACE"/>
      </a:accent5>
      <a:accent6>
        <a:srgbClr val="FDA2A9"/>
      </a:accent6>
      <a:hlink>
        <a:srgbClr val="3039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3251</TotalTime>
  <Words>1019</Words>
  <Application>Microsoft Office PowerPoint</Application>
  <PresentationFormat>On-screen Show (16:9)</PresentationFormat>
  <Paragraphs>119</Paragraphs>
  <Slides>33</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Montserrat</vt:lpstr>
      <vt:lpstr>Bahnschrift Light</vt:lpstr>
      <vt:lpstr>Arial</vt:lpstr>
      <vt:lpstr>Helvetica Neue Light</vt:lpstr>
      <vt:lpstr>Söhne</vt:lpstr>
      <vt:lpstr>Times New Roman</vt:lpstr>
      <vt:lpstr>Wingdings</vt:lpstr>
      <vt:lpstr>Calibri</vt:lpstr>
      <vt:lpstr>Permanent Marker</vt:lpstr>
      <vt:lpstr>Assistant Health App Pitch Deck XL by Slidesgo</vt:lpstr>
      <vt:lpstr>Healtha APP</vt:lpstr>
      <vt:lpstr>07. Team Members</vt:lpstr>
      <vt:lpstr>TABLE OF CONTENTS</vt:lpstr>
      <vt:lpstr>01.1 Problem Statement </vt:lpstr>
      <vt:lpstr>PowerPoint Presentation</vt:lpstr>
      <vt:lpstr>Obtained Solution</vt:lpstr>
      <vt:lpstr>Obtained Solution </vt:lpstr>
      <vt:lpstr>PowerPoint Presentation</vt:lpstr>
      <vt:lpstr>02. Literature Reviews  </vt:lpstr>
      <vt:lpstr>Literature Reviews </vt:lpstr>
      <vt:lpstr>Literature Reviews </vt:lpstr>
      <vt:lpstr>Literature Reviews </vt:lpstr>
      <vt:lpstr>Literature Reviews </vt:lpstr>
      <vt:lpstr>System Features</vt:lpstr>
      <vt:lpstr>Intended users </vt:lpstr>
      <vt:lpstr>App features</vt:lpstr>
      <vt:lpstr>How it works diagram</vt:lpstr>
      <vt:lpstr>How it works diagram</vt:lpstr>
      <vt:lpstr>Accessibility</vt:lpstr>
      <vt:lpstr>User added value</vt:lpstr>
      <vt:lpstr>University added value</vt:lpstr>
      <vt:lpstr>Diagrams</vt:lpstr>
      <vt:lpstr>05. Used Technologies</vt:lpstr>
      <vt:lpstr>Used Technologies</vt:lpstr>
      <vt:lpstr>06. Healtha pages </vt:lpstr>
      <vt:lpstr>Splash screen</vt:lpstr>
      <vt:lpstr>Slider screens</vt:lpstr>
      <vt:lpstr>Sign up &amp; Login</vt:lpstr>
      <vt:lpstr>Home</vt:lpstr>
      <vt:lpstr>Upload lab analysis &amp; Generate report screen</vt:lpstr>
      <vt:lpstr>Prediction screens</vt:lpstr>
      <vt:lpstr>Profile screens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ASSISTANT HEALTH APP</dc:title>
  <dc:creator>Orbit</dc:creator>
  <cp:lastModifiedBy>Esraa maged</cp:lastModifiedBy>
  <cp:revision>28</cp:revision>
  <dcterms:modified xsi:type="dcterms:W3CDTF">2023-12-26T20:27:01Z</dcterms:modified>
</cp:coreProperties>
</file>